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16675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FBB7167-057A-4DC4-9FD7-1452D69391EC}"/>
              </a:ext>
            </a:extLst>
          </p:cNvPr>
          <p:cNvGrpSpPr/>
          <p:nvPr/>
        </p:nvGrpSpPr>
        <p:grpSpPr>
          <a:xfrm>
            <a:off x="1292289" y="1738685"/>
            <a:ext cx="1463040" cy="2560320"/>
            <a:chOff x="7726680" y="1490472"/>
            <a:chExt cx="3657600" cy="3790436"/>
          </a:xfrm>
        </p:grpSpPr>
        <p:cxnSp>
          <p:nvCxnSpPr>
            <p:cNvPr id="9" name="Straight Connector 8">
              <a:extLst>
                <a:ext uri="{FF2B5EF4-FFF2-40B4-BE49-F238E27FC236}">
                  <a16:creationId xmlns:a16="http://schemas.microsoft.com/office/drawing/2014/main" id="{AFA463B0-06A5-4EEC-97FB-7A8081AC98AE}"/>
                </a:ext>
              </a:extLst>
            </p:cNvPr>
            <p:cNvCxnSpPr>
              <a:cxnSpLocks/>
            </p:cNvCxnSpPr>
            <p:nvPr/>
          </p:nvCxnSpPr>
          <p:spPr>
            <a:xfrm>
              <a:off x="7726680" y="317296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DDBD747-3803-46BD-BC1F-89049BD4032B}"/>
                </a:ext>
              </a:extLst>
            </p:cNvPr>
            <p:cNvCxnSpPr>
              <a:cxnSpLocks/>
            </p:cNvCxnSpPr>
            <p:nvPr/>
          </p:nvCxnSpPr>
          <p:spPr>
            <a:xfrm>
              <a:off x="7726680" y="443484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6BC6603-23AA-4380-B214-A4043C36C882}"/>
                </a:ext>
              </a:extLst>
            </p:cNvPr>
            <p:cNvCxnSpPr>
              <a:cxnSpLocks/>
            </p:cNvCxnSpPr>
            <p:nvPr/>
          </p:nvCxnSpPr>
          <p:spPr>
            <a:xfrm>
              <a:off x="7726680" y="527608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328AFBE-BB88-4850-8C63-0977C265B86F}"/>
                </a:ext>
              </a:extLst>
            </p:cNvPr>
            <p:cNvCxnSpPr>
              <a:cxnSpLocks/>
            </p:cNvCxnSpPr>
            <p:nvPr/>
          </p:nvCxnSpPr>
          <p:spPr>
            <a:xfrm>
              <a:off x="7726680" y="485546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EB9900B-EDC1-4A65-A285-9E7A9B28FD35}"/>
                </a:ext>
              </a:extLst>
            </p:cNvPr>
            <p:cNvCxnSpPr>
              <a:cxnSpLocks/>
            </p:cNvCxnSpPr>
            <p:nvPr/>
          </p:nvCxnSpPr>
          <p:spPr>
            <a:xfrm>
              <a:off x="7726680" y="359359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95047E7-8880-4F79-88F4-8366563AEEF4}"/>
                </a:ext>
              </a:extLst>
            </p:cNvPr>
            <p:cNvCxnSpPr>
              <a:cxnSpLocks/>
            </p:cNvCxnSpPr>
            <p:nvPr/>
          </p:nvCxnSpPr>
          <p:spPr>
            <a:xfrm>
              <a:off x="7726680" y="401421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9C68544-7210-4101-9868-7FB93DD55CEE}"/>
                </a:ext>
              </a:extLst>
            </p:cNvPr>
            <p:cNvCxnSpPr>
              <a:cxnSpLocks/>
            </p:cNvCxnSpPr>
            <p:nvPr/>
          </p:nvCxnSpPr>
          <p:spPr>
            <a:xfrm>
              <a:off x="7726680" y="275234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2C75A17-FA81-4B6B-8237-1792CE5BB48B}"/>
                </a:ext>
              </a:extLst>
            </p:cNvPr>
            <p:cNvCxnSpPr>
              <a:cxnSpLocks/>
            </p:cNvCxnSpPr>
            <p:nvPr/>
          </p:nvCxnSpPr>
          <p:spPr>
            <a:xfrm>
              <a:off x="7726680" y="233172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1784919-F8F8-4E13-AAD4-1725D274A166}"/>
                </a:ext>
              </a:extLst>
            </p:cNvPr>
            <p:cNvCxnSpPr>
              <a:cxnSpLocks/>
            </p:cNvCxnSpPr>
            <p:nvPr/>
          </p:nvCxnSpPr>
          <p:spPr>
            <a:xfrm>
              <a:off x="7726680" y="191109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43B483-0AF5-4D1F-8337-73EB9B094504}"/>
                </a:ext>
              </a:extLst>
            </p:cNvPr>
            <p:cNvCxnSpPr>
              <a:cxnSpLocks/>
            </p:cNvCxnSpPr>
            <p:nvPr/>
          </p:nvCxnSpPr>
          <p:spPr>
            <a:xfrm>
              <a:off x="7726680" y="149047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7DB0258B-29EF-47B2-8B13-159FD17AA3AA}"/>
              </a:ext>
            </a:extLst>
          </p:cNvPr>
          <p:cNvGrpSpPr/>
          <p:nvPr/>
        </p:nvGrpSpPr>
        <p:grpSpPr>
          <a:xfrm>
            <a:off x="606489" y="1601616"/>
            <a:ext cx="729867" cy="2864640"/>
            <a:chOff x="7060821" y="1325971"/>
            <a:chExt cx="729867" cy="4132131"/>
          </a:xfrm>
        </p:grpSpPr>
        <p:sp>
          <p:nvSpPr>
            <p:cNvPr id="20" name="TextBox 19">
              <a:extLst>
                <a:ext uri="{FF2B5EF4-FFF2-40B4-BE49-F238E27FC236}">
                  <a16:creationId xmlns:a16="http://schemas.microsoft.com/office/drawing/2014/main" id="{127874F5-30E0-4C7A-82A1-0A715100C790}"/>
                </a:ext>
              </a:extLst>
            </p:cNvPr>
            <p:cNvSpPr txBox="1"/>
            <p:nvPr/>
          </p:nvSpPr>
          <p:spPr>
            <a:xfrm>
              <a:off x="7150608" y="51029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a:t>
              </a:r>
            </a:p>
          </p:txBody>
        </p:sp>
        <p:sp>
          <p:nvSpPr>
            <p:cNvPr id="21" name="TextBox 20">
              <a:extLst>
                <a:ext uri="{FF2B5EF4-FFF2-40B4-BE49-F238E27FC236}">
                  <a16:creationId xmlns:a16="http://schemas.microsoft.com/office/drawing/2014/main" id="{D6F3B452-0463-44C0-A3B9-13E7DA5FDF58}"/>
                </a:ext>
              </a:extLst>
            </p:cNvPr>
            <p:cNvSpPr txBox="1"/>
            <p:nvPr/>
          </p:nvSpPr>
          <p:spPr>
            <a:xfrm>
              <a:off x="7150608" y="468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$2,000</a:t>
              </a:r>
            </a:p>
          </p:txBody>
        </p:sp>
        <p:sp>
          <p:nvSpPr>
            <p:cNvPr id="22" name="TextBox 21">
              <a:extLst>
                <a:ext uri="{FF2B5EF4-FFF2-40B4-BE49-F238E27FC236}">
                  <a16:creationId xmlns:a16="http://schemas.microsoft.com/office/drawing/2014/main" id="{B3BF6CFB-A4F1-40FA-887B-D6B0B02D426C}"/>
                </a:ext>
              </a:extLst>
            </p:cNvPr>
            <p:cNvSpPr txBox="1"/>
            <p:nvPr/>
          </p:nvSpPr>
          <p:spPr>
            <a:xfrm>
              <a:off x="7150608" y="426645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$3,000</a:t>
              </a:r>
            </a:p>
          </p:txBody>
        </p:sp>
        <p:sp>
          <p:nvSpPr>
            <p:cNvPr id="23" name="TextBox 22">
              <a:extLst>
                <a:ext uri="{FF2B5EF4-FFF2-40B4-BE49-F238E27FC236}">
                  <a16:creationId xmlns:a16="http://schemas.microsoft.com/office/drawing/2014/main" id="{CCF01E24-53D3-45FC-9A07-0265053C870C}"/>
                </a:ext>
              </a:extLst>
            </p:cNvPr>
            <p:cNvSpPr txBox="1"/>
            <p:nvPr/>
          </p:nvSpPr>
          <p:spPr>
            <a:xfrm>
              <a:off x="7150608" y="384917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$4,000</a:t>
              </a:r>
            </a:p>
          </p:txBody>
        </p:sp>
        <p:sp>
          <p:nvSpPr>
            <p:cNvPr id="24" name="TextBox 23">
              <a:extLst>
                <a:ext uri="{FF2B5EF4-FFF2-40B4-BE49-F238E27FC236}">
                  <a16:creationId xmlns:a16="http://schemas.microsoft.com/office/drawing/2014/main" id="{572AA4C0-3668-4E6F-8236-C4F367B279B5}"/>
                </a:ext>
              </a:extLst>
            </p:cNvPr>
            <p:cNvSpPr txBox="1"/>
            <p:nvPr/>
          </p:nvSpPr>
          <p:spPr>
            <a:xfrm>
              <a:off x="7150608" y="3420441"/>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$5,000</a:t>
              </a:r>
            </a:p>
          </p:txBody>
        </p:sp>
        <p:sp>
          <p:nvSpPr>
            <p:cNvPr id="25" name="TextBox 24">
              <a:extLst>
                <a:ext uri="{FF2B5EF4-FFF2-40B4-BE49-F238E27FC236}">
                  <a16:creationId xmlns:a16="http://schemas.microsoft.com/office/drawing/2014/main" id="{B75AD76B-57D1-4D9D-ABB5-434A7E1FCEE5}"/>
                </a:ext>
              </a:extLst>
            </p:cNvPr>
            <p:cNvSpPr txBox="1"/>
            <p:nvPr/>
          </p:nvSpPr>
          <p:spPr>
            <a:xfrm>
              <a:off x="7150608" y="300458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$6,000</a:t>
              </a:r>
            </a:p>
          </p:txBody>
        </p:sp>
        <p:sp>
          <p:nvSpPr>
            <p:cNvPr id="26" name="TextBox 25">
              <a:extLst>
                <a:ext uri="{FF2B5EF4-FFF2-40B4-BE49-F238E27FC236}">
                  <a16:creationId xmlns:a16="http://schemas.microsoft.com/office/drawing/2014/main" id="{84441B48-1161-4B72-B1FA-BBA818410679}"/>
                </a:ext>
              </a:extLst>
            </p:cNvPr>
            <p:cNvSpPr txBox="1"/>
            <p:nvPr/>
          </p:nvSpPr>
          <p:spPr>
            <a:xfrm>
              <a:off x="7150608" y="257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$7,000</a:t>
              </a:r>
            </a:p>
          </p:txBody>
        </p:sp>
        <p:sp>
          <p:nvSpPr>
            <p:cNvPr id="27" name="TextBox 26">
              <a:extLst>
                <a:ext uri="{FF2B5EF4-FFF2-40B4-BE49-F238E27FC236}">
                  <a16:creationId xmlns:a16="http://schemas.microsoft.com/office/drawing/2014/main" id="{8840A410-E414-4472-8FC8-C2B8E4C7177E}"/>
                </a:ext>
              </a:extLst>
            </p:cNvPr>
            <p:cNvSpPr txBox="1"/>
            <p:nvPr/>
          </p:nvSpPr>
          <p:spPr>
            <a:xfrm>
              <a:off x="7150608" y="216004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$8,000</a:t>
              </a:r>
            </a:p>
          </p:txBody>
        </p:sp>
        <p:sp>
          <p:nvSpPr>
            <p:cNvPr id="28" name="TextBox 27">
              <a:extLst>
                <a:ext uri="{FF2B5EF4-FFF2-40B4-BE49-F238E27FC236}">
                  <a16:creationId xmlns:a16="http://schemas.microsoft.com/office/drawing/2014/main" id="{9075E3E8-0B0F-48F3-8AA2-C250EED7C7B1}"/>
                </a:ext>
              </a:extLst>
            </p:cNvPr>
            <p:cNvSpPr txBox="1"/>
            <p:nvPr/>
          </p:nvSpPr>
          <p:spPr>
            <a:xfrm>
              <a:off x="7150608" y="17442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$9,000</a:t>
              </a:r>
            </a:p>
          </p:txBody>
        </p:sp>
        <p:sp>
          <p:nvSpPr>
            <p:cNvPr id="29" name="TextBox 28">
              <a:extLst>
                <a:ext uri="{FF2B5EF4-FFF2-40B4-BE49-F238E27FC236}">
                  <a16:creationId xmlns:a16="http://schemas.microsoft.com/office/drawing/2014/main" id="{EC02323E-37CF-4C3D-AB92-A89FC139CE5A}"/>
                </a:ext>
              </a:extLst>
            </p:cNvPr>
            <p:cNvSpPr txBox="1"/>
            <p:nvPr/>
          </p:nvSpPr>
          <p:spPr>
            <a:xfrm>
              <a:off x="7060821" y="1325971"/>
              <a:ext cx="729867"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$10,000</a:t>
              </a:r>
            </a:p>
          </p:txBody>
        </p:sp>
      </p:grpSp>
      <p:sp>
        <p:nvSpPr>
          <p:cNvPr id="31" name="Rectangle 30">
            <a:extLst>
              <a:ext uri="{FF2B5EF4-FFF2-40B4-BE49-F238E27FC236}">
                <a16:creationId xmlns:a16="http://schemas.microsoft.com/office/drawing/2014/main" id="{FA318456-A2F0-4366-ABFE-49933317C0BD}"/>
              </a:ext>
            </a:extLst>
          </p:cNvPr>
          <p:cNvSpPr/>
          <p:nvPr/>
        </p:nvSpPr>
        <p:spPr>
          <a:xfrm rot="10800000">
            <a:off x="1435073" y="3133153"/>
            <a:ext cx="182880" cy="1371600"/>
          </a:xfrm>
          <a:prstGeom prst="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4" name="Rectangle 33">
            <a:extLst>
              <a:ext uri="{FF2B5EF4-FFF2-40B4-BE49-F238E27FC236}">
                <a16:creationId xmlns:a16="http://schemas.microsoft.com/office/drawing/2014/main" id="{16966D41-4A5E-4204-BDF0-13D4347EF789}"/>
              </a:ext>
            </a:extLst>
          </p:cNvPr>
          <p:cNvSpPr/>
          <p:nvPr/>
        </p:nvSpPr>
        <p:spPr>
          <a:xfrm rot="10800000">
            <a:off x="1892273" y="2032601"/>
            <a:ext cx="182880" cy="2468880"/>
          </a:xfrm>
          <a:prstGeom prst="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7" name="Rectangle 36">
            <a:extLst>
              <a:ext uri="{FF2B5EF4-FFF2-40B4-BE49-F238E27FC236}">
                <a16:creationId xmlns:a16="http://schemas.microsoft.com/office/drawing/2014/main" id="{626CA635-563C-4BBA-9A4B-16385C53D677}"/>
              </a:ext>
            </a:extLst>
          </p:cNvPr>
          <p:cNvSpPr/>
          <p:nvPr/>
        </p:nvSpPr>
        <p:spPr>
          <a:xfrm rot="10800000">
            <a:off x="2349473" y="2394859"/>
            <a:ext cx="182880" cy="2103120"/>
          </a:xfrm>
          <a:prstGeom prst="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39" name="TextBox 38">
            <a:extLst>
              <a:ext uri="{FF2B5EF4-FFF2-40B4-BE49-F238E27FC236}">
                <a16:creationId xmlns:a16="http://schemas.microsoft.com/office/drawing/2014/main" id="{0813A0DF-A7FC-44FB-A75F-44C4BF84F8BD}"/>
              </a:ext>
            </a:extLst>
          </p:cNvPr>
          <p:cNvSpPr txBox="1"/>
          <p:nvPr/>
        </p:nvSpPr>
        <p:spPr>
          <a:xfrm>
            <a:off x="1269252" y="4610401"/>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A</a:t>
            </a:r>
          </a:p>
        </p:txBody>
      </p:sp>
      <p:sp>
        <p:nvSpPr>
          <p:cNvPr id="40" name="TextBox 39">
            <a:extLst>
              <a:ext uri="{FF2B5EF4-FFF2-40B4-BE49-F238E27FC236}">
                <a16:creationId xmlns:a16="http://schemas.microsoft.com/office/drawing/2014/main" id="{75383EEE-EB02-444A-97D4-0378B5C0ECA0}"/>
              </a:ext>
            </a:extLst>
          </p:cNvPr>
          <p:cNvSpPr txBox="1"/>
          <p:nvPr/>
        </p:nvSpPr>
        <p:spPr>
          <a:xfrm>
            <a:off x="1727681" y="4610401"/>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B</a:t>
            </a:r>
          </a:p>
        </p:txBody>
      </p:sp>
      <p:sp>
        <p:nvSpPr>
          <p:cNvPr id="41" name="TextBox 40">
            <a:extLst>
              <a:ext uri="{FF2B5EF4-FFF2-40B4-BE49-F238E27FC236}">
                <a16:creationId xmlns:a16="http://schemas.microsoft.com/office/drawing/2014/main" id="{0976D341-B609-4E0C-8A92-CE120E924F65}"/>
              </a:ext>
            </a:extLst>
          </p:cNvPr>
          <p:cNvSpPr txBox="1"/>
          <p:nvPr/>
        </p:nvSpPr>
        <p:spPr>
          <a:xfrm>
            <a:off x="2168379" y="4613708"/>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C</a:t>
            </a:r>
          </a:p>
        </p:txBody>
      </p:sp>
      <p:sp>
        <p:nvSpPr>
          <p:cNvPr id="42" name="TextBox 41">
            <a:extLst>
              <a:ext uri="{FF2B5EF4-FFF2-40B4-BE49-F238E27FC236}">
                <a16:creationId xmlns:a16="http://schemas.microsoft.com/office/drawing/2014/main" id="{3F0D9A92-F97B-4CF6-9AA4-5E04E577A6D7}"/>
              </a:ext>
            </a:extLst>
          </p:cNvPr>
          <p:cNvSpPr txBox="1"/>
          <p:nvPr/>
        </p:nvSpPr>
        <p:spPr>
          <a:xfrm>
            <a:off x="1018443" y="5012829"/>
            <a:ext cx="2031568" cy="1692771"/>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400"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43" name="Freeform 211">
            <a:extLst>
              <a:ext uri="{FF2B5EF4-FFF2-40B4-BE49-F238E27FC236}">
                <a16:creationId xmlns:a16="http://schemas.microsoft.com/office/drawing/2014/main" id="{4B3B1926-FB9A-445B-8846-BDBC16E3C75F}"/>
              </a:ext>
            </a:extLst>
          </p:cNvPr>
          <p:cNvSpPr>
            <a:spLocks noChangeAspect="1" noEditPoints="1"/>
          </p:cNvSpPr>
          <p:nvPr/>
        </p:nvSpPr>
        <p:spPr bwMode="auto">
          <a:xfrm>
            <a:off x="457200" y="5059781"/>
            <a:ext cx="457200" cy="333135"/>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solidFill>
                <a:srgbClr val="454545"/>
              </a:solidFill>
            </a:endParaRPr>
          </a:p>
        </p:txBody>
      </p:sp>
      <p:grpSp>
        <p:nvGrpSpPr>
          <p:cNvPr id="45" name="Group 44">
            <a:extLst>
              <a:ext uri="{FF2B5EF4-FFF2-40B4-BE49-F238E27FC236}">
                <a16:creationId xmlns:a16="http://schemas.microsoft.com/office/drawing/2014/main" id="{4116A65D-6C99-4289-83E0-C3E65C2C56CF}"/>
              </a:ext>
            </a:extLst>
          </p:cNvPr>
          <p:cNvGrpSpPr/>
          <p:nvPr/>
        </p:nvGrpSpPr>
        <p:grpSpPr>
          <a:xfrm>
            <a:off x="4218369" y="1733705"/>
            <a:ext cx="1463040" cy="2560320"/>
            <a:chOff x="7726680" y="1490472"/>
            <a:chExt cx="3657600" cy="3790436"/>
          </a:xfrm>
        </p:grpSpPr>
        <p:cxnSp>
          <p:nvCxnSpPr>
            <p:cNvPr id="65" name="Straight Connector 64">
              <a:extLst>
                <a:ext uri="{FF2B5EF4-FFF2-40B4-BE49-F238E27FC236}">
                  <a16:creationId xmlns:a16="http://schemas.microsoft.com/office/drawing/2014/main" id="{D86EBD25-43E3-4786-962F-D2F53B2A5CB5}"/>
                </a:ext>
              </a:extLst>
            </p:cNvPr>
            <p:cNvCxnSpPr>
              <a:cxnSpLocks/>
            </p:cNvCxnSpPr>
            <p:nvPr/>
          </p:nvCxnSpPr>
          <p:spPr>
            <a:xfrm>
              <a:off x="7726680" y="317296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A6A0AEFC-B331-46DB-A4A6-9901367E046D}"/>
                </a:ext>
              </a:extLst>
            </p:cNvPr>
            <p:cNvCxnSpPr>
              <a:cxnSpLocks/>
            </p:cNvCxnSpPr>
            <p:nvPr/>
          </p:nvCxnSpPr>
          <p:spPr>
            <a:xfrm>
              <a:off x="7726680" y="443484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7676CB23-95CC-4C7C-B6BF-7364FAD08BFC}"/>
                </a:ext>
              </a:extLst>
            </p:cNvPr>
            <p:cNvCxnSpPr>
              <a:cxnSpLocks/>
            </p:cNvCxnSpPr>
            <p:nvPr/>
          </p:nvCxnSpPr>
          <p:spPr>
            <a:xfrm>
              <a:off x="7726680" y="527608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1C3E64C3-6ACD-464D-BAA7-0C27C0C5AC13}"/>
                </a:ext>
              </a:extLst>
            </p:cNvPr>
            <p:cNvCxnSpPr>
              <a:cxnSpLocks/>
            </p:cNvCxnSpPr>
            <p:nvPr/>
          </p:nvCxnSpPr>
          <p:spPr>
            <a:xfrm>
              <a:off x="7726680" y="485546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A35CDFD-182C-4E2E-BA5B-252173B646BE}"/>
                </a:ext>
              </a:extLst>
            </p:cNvPr>
            <p:cNvCxnSpPr>
              <a:cxnSpLocks/>
            </p:cNvCxnSpPr>
            <p:nvPr/>
          </p:nvCxnSpPr>
          <p:spPr>
            <a:xfrm>
              <a:off x="7726680" y="359359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BB70EC34-2175-45EC-B12D-D0EC1A36BBB7}"/>
                </a:ext>
              </a:extLst>
            </p:cNvPr>
            <p:cNvCxnSpPr>
              <a:cxnSpLocks/>
            </p:cNvCxnSpPr>
            <p:nvPr/>
          </p:nvCxnSpPr>
          <p:spPr>
            <a:xfrm>
              <a:off x="7726680" y="401421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1853DAF7-F3B3-4DD4-BF8A-421C20A39F42}"/>
                </a:ext>
              </a:extLst>
            </p:cNvPr>
            <p:cNvCxnSpPr>
              <a:cxnSpLocks/>
            </p:cNvCxnSpPr>
            <p:nvPr/>
          </p:nvCxnSpPr>
          <p:spPr>
            <a:xfrm>
              <a:off x="7726680" y="275234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DED81BFB-AD69-4494-8A30-000E623FE7A5}"/>
                </a:ext>
              </a:extLst>
            </p:cNvPr>
            <p:cNvCxnSpPr>
              <a:cxnSpLocks/>
            </p:cNvCxnSpPr>
            <p:nvPr/>
          </p:nvCxnSpPr>
          <p:spPr>
            <a:xfrm>
              <a:off x="7726680" y="233172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1188488B-A575-43B4-BF26-C8F22BB92B61}"/>
                </a:ext>
              </a:extLst>
            </p:cNvPr>
            <p:cNvCxnSpPr>
              <a:cxnSpLocks/>
            </p:cNvCxnSpPr>
            <p:nvPr/>
          </p:nvCxnSpPr>
          <p:spPr>
            <a:xfrm>
              <a:off x="7726680" y="191109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E404DC8-D0C1-4BF3-8B86-C8F9881072F3}"/>
                </a:ext>
              </a:extLst>
            </p:cNvPr>
            <p:cNvCxnSpPr>
              <a:cxnSpLocks/>
            </p:cNvCxnSpPr>
            <p:nvPr/>
          </p:nvCxnSpPr>
          <p:spPr>
            <a:xfrm>
              <a:off x="7726680" y="149047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46" name="Group 45">
            <a:extLst>
              <a:ext uri="{FF2B5EF4-FFF2-40B4-BE49-F238E27FC236}">
                <a16:creationId xmlns:a16="http://schemas.microsoft.com/office/drawing/2014/main" id="{BF3988FF-A770-483D-9799-548A29E4B045}"/>
              </a:ext>
            </a:extLst>
          </p:cNvPr>
          <p:cNvGrpSpPr/>
          <p:nvPr/>
        </p:nvGrpSpPr>
        <p:grpSpPr>
          <a:xfrm>
            <a:off x="3532569" y="1596636"/>
            <a:ext cx="729867" cy="2864640"/>
            <a:chOff x="7060821" y="1325971"/>
            <a:chExt cx="729867" cy="4132131"/>
          </a:xfrm>
        </p:grpSpPr>
        <p:sp>
          <p:nvSpPr>
            <p:cNvPr id="55" name="TextBox 54">
              <a:extLst>
                <a:ext uri="{FF2B5EF4-FFF2-40B4-BE49-F238E27FC236}">
                  <a16:creationId xmlns:a16="http://schemas.microsoft.com/office/drawing/2014/main" id="{1EB5D5E7-5B02-4338-A6D2-5F8F9987266B}"/>
                </a:ext>
              </a:extLst>
            </p:cNvPr>
            <p:cNvSpPr txBox="1"/>
            <p:nvPr/>
          </p:nvSpPr>
          <p:spPr>
            <a:xfrm>
              <a:off x="7150608" y="51029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a:t>
              </a:r>
            </a:p>
          </p:txBody>
        </p:sp>
        <p:sp>
          <p:nvSpPr>
            <p:cNvPr id="56" name="TextBox 55">
              <a:extLst>
                <a:ext uri="{FF2B5EF4-FFF2-40B4-BE49-F238E27FC236}">
                  <a16:creationId xmlns:a16="http://schemas.microsoft.com/office/drawing/2014/main" id="{8231DCEC-725B-44BA-A066-A14683379BAE}"/>
                </a:ext>
              </a:extLst>
            </p:cNvPr>
            <p:cNvSpPr txBox="1"/>
            <p:nvPr/>
          </p:nvSpPr>
          <p:spPr>
            <a:xfrm>
              <a:off x="7150608" y="468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$2,000</a:t>
              </a:r>
            </a:p>
          </p:txBody>
        </p:sp>
        <p:sp>
          <p:nvSpPr>
            <p:cNvPr id="57" name="TextBox 56">
              <a:extLst>
                <a:ext uri="{FF2B5EF4-FFF2-40B4-BE49-F238E27FC236}">
                  <a16:creationId xmlns:a16="http://schemas.microsoft.com/office/drawing/2014/main" id="{98558F11-6D36-4343-950A-8E3835B06EBC}"/>
                </a:ext>
              </a:extLst>
            </p:cNvPr>
            <p:cNvSpPr txBox="1"/>
            <p:nvPr/>
          </p:nvSpPr>
          <p:spPr>
            <a:xfrm>
              <a:off x="7150608" y="426645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$3,000</a:t>
              </a:r>
            </a:p>
          </p:txBody>
        </p:sp>
        <p:sp>
          <p:nvSpPr>
            <p:cNvPr id="58" name="TextBox 57">
              <a:extLst>
                <a:ext uri="{FF2B5EF4-FFF2-40B4-BE49-F238E27FC236}">
                  <a16:creationId xmlns:a16="http://schemas.microsoft.com/office/drawing/2014/main" id="{695D0E37-7CB4-4135-B87C-06D3EF59CC55}"/>
                </a:ext>
              </a:extLst>
            </p:cNvPr>
            <p:cNvSpPr txBox="1"/>
            <p:nvPr/>
          </p:nvSpPr>
          <p:spPr>
            <a:xfrm>
              <a:off x="7150608" y="384917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$4,000</a:t>
              </a:r>
            </a:p>
          </p:txBody>
        </p:sp>
        <p:sp>
          <p:nvSpPr>
            <p:cNvPr id="59" name="TextBox 58">
              <a:extLst>
                <a:ext uri="{FF2B5EF4-FFF2-40B4-BE49-F238E27FC236}">
                  <a16:creationId xmlns:a16="http://schemas.microsoft.com/office/drawing/2014/main" id="{BEDE8120-1080-4718-88AD-1941B6A5F692}"/>
                </a:ext>
              </a:extLst>
            </p:cNvPr>
            <p:cNvSpPr txBox="1"/>
            <p:nvPr/>
          </p:nvSpPr>
          <p:spPr>
            <a:xfrm>
              <a:off x="7150608" y="3420441"/>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$5,000</a:t>
              </a:r>
            </a:p>
          </p:txBody>
        </p:sp>
        <p:sp>
          <p:nvSpPr>
            <p:cNvPr id="60" name="TextBox 59">
              <a:extLst>
                <a:ext uri="{FF2B5EF4-FFF2-40B4-BE49-F238E27FC236}">
                  <a16:creationId xmlns:a16="http://schemas.microsoft.com/office/drawing/2014/main" id="{C650CD64-F916-4661-A401-6E6D48548E69}"/>
                </a:ext>
              </a:extLst>
            </p:cNvPr>
            <p:cNvSpPr txBox="1"/>
            <p:nvPr/>
          </p:nvSpPr>
          <p:spPr>
            <a:xfrm>
              <a:off x="7150608" y="300458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$6,000</a:t>
              </a:r>
            </a:p>
          </p:txBody>
        </p:sp>
        <p:sp>
          <p:nvSpPr>
            <p:cNvPr id="61" name="TextBox 60">
              <a:extLst>
                <a:ext uri="{FF2B5EF4-FFF2-40B4-BE49-F238E27FC236}">
                  <a16:creationId xmlns:a16="http://schemas.microsoft.com/office/drawing/2014/main" id="{86335370-F094-4D2B-BAA9-0BD4FFAB511B}"/>
                </a:ext>
              </a:extLst>
            </p:cNvPr>
            <p:cNvSpPr txBox="1"/>
            <p:nvPr/>
          </p:nvSpPr>
          <p:spPr>
            <a:xfrm>
              <a:off x="7150608" y="257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$7,000</a:t>
              </a:r>
            </a:p>
          </p:txBody>
        </p:sp>
        <p:sp>
          <p:nvSpPr>
            <p:cNvPr id="62" name="TextBox 61">
              <a:extLst>
                <a:ext uri="{FF2B5EF4-FFF2-40B4-BE49-F238E27FC236}">
                  <a16:creationId xmlns:a16="http://schemas.microsoft.com/office/drawing/2014/main" id="{68F775FA-5AFD-48B1-8EBA-08F93C4BDBE1}"/>
                </a:ext>
              </a:extLst>
            </p:cNvPr>
            <p:cNvSpPr txBox="1"/>
            <p:nvPr/>
          </p:nvSpPr>
          <p:spPr>
            <a:xfrm>
              <a:off x="7150608" y="216004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$8,000</a:t>
              </a:r>
            </a:p>
          </p:txBody>
        </p:sp>
        <p:sp>
          <p:nvSpPr>
            <p:cNvPr id="63" name="TextBox 62">
              <a:extLst>
                <a:ext uri="{FF2B5EF4-FFF2-40B4-BE49-F238E27FC236}">
                  <a16:creationId xmlns:a16="http://schemas.microsoft.com/office/drawing/2014/main" id="{0CAA090B-9362-4F85-8B7C-A29ED645B517}"/>
                </a:ext>
              </a:extLst>
            </p:cNvPr>
            <p:cNvSpPr txBox="1"/>
            <p:nvPr/>
          </p:nvSpPr>
          <p:spPr>
            <a:xfrm>
              <a:off x="7150608" y="17442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$9,000</a:t>
              </a:r>
            </a:p>
          </p:txBody>
        </p:sp>
        <p:sp>
          <p:nvSpPr>
            <p:cNvPr id="64" name="TextBox 63">
              <a:extLst>
                <a:ext uri="{FF2B5EF4-FFF2-40B4-BE49-F238E27FC236}">
                  <a16:creationId xmlns:a16="http://schemas.microsoft.com/office/drawing/2014/main" id="{19467C76-5558-43F7-BCA3-9F842DFA3772}"/>
                </a:ext>
              </a:extLst>
            </p:cNvPr>
            <p:cNvSpPr txBox="1"/>
            <p:nvPr/>
          </p:nvSpPr>
          <p:spPr>
            <a:xfrm>
              <a:off x="7060821" y="1325971"/>
              <a:ext cx="729867"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$10,000</a:t>
              </a:r>
            </a:p>
          </p:txBody>
        </p:sp>
      </p:grpSp>
      <p:sp>
        <p:nvSpPr>
          <p:cNvPr id="47" name="Rectangle 46">
            <a:extLst>
              <a:ext uri="{FF2B5EF4-FFF2-40B4-BE49-F238E27FC236}">
                <a16:creationId xmlns:a16="http://schemas.microsoft.com/office/drawing/2014/main" id="{5F6D9EE2-A31C-464F-86C9-11D26CE6DFB2}"/>
              </a:ext>
            </a:extLst>
          </p:cNvPr>
          <p:cNvSpPr/>
          <p:nvPr/>
        </p:nvSpPr>
        <p:spPr>
          <a:xfrm rot="10800000">
            <a:off x="4361153" y="2488093"/>
            <a:ext cx="182880" cy="2011680"/>
          </a:xfrm>
          <a:prstGeom prst="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8" name="Rectangle 47">
            <a:extLst>
              <a:ext uri="{FF2B5EF4-FFF2-40B4-BE49-F238E27FC236}">
                <a16:creationId xmlns:a16="http://schemas.microsoft.com/office/drawing/2014/main" id="{BE671D2B-ADCE-4C08-9008-D9C9F55D478B}"/>
              </a:ext>
            </a:extLst>
          </p:cNvPr>
          <p:cNvSpPr/>
          <p:nvPr/>
        </p:nvSpPr>
        <p:spPr>
          <a:xfrm rot="10800000">
            <a:off x="4818353" y="3216341"/>
            <a:ext cx="182880" cy="1280160"/>
          </a:xfrm>
          <a:prstGeom prst="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9" name="Rectangle 48">
            <a:extLst>
              <a:ext uri="{FF2B5EF4-FFF2-40B4-BE49-F238E27FC236}">
                <a16:creationId xmlns:a16="http://schemas.microsoft.com/office/drawing/2014/main" id="{090091F0-847F-428F-A76C-5E592F21143A}"/>
              </a:ext>
            </a:extLst>
          </p:cNvPr>
          <p:cNvSpPr/>
          <p:nvPr/>
        </p:nvSpPr>
        <p:spPr>
          <a:xfrm rot="10800000">
            <a:off x="5275553" y="2206999"/>
            <a:ext cx="182880" cy="2286000"/>
          </a:xfrm>
          <a:prstGeom prst="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50" name="TextBox 49">
            <a:extLst>
              <a:ext uri="{FF2B5EF4-FFF2-40B4-BE49-F238E27FC236}">
                <a16:creationId xmlns:a16="http://schemas.microsoft.com/office/drawing/2014/main" id="{BBF9B4E2-223E-432C-9B9C-BB388F63237E}"/>
              </a:ext>
            </a:extLst>
          </p:cNvPr>
          <p:cNvSpPr txBox="1"/>
          <p:nvPr/>
        </p:nvSpPr>
        <p:spPr>
          <a:xfrm>
            <a:off x="4195332" y="4605421"/>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A</a:t>
            </a:r>
          </a:p>
        </p:txBody>
      </p:sp>
      <p:sp>
        <p:nvSpPr>
          <p:cNvPr id="51" name="TextBox 50">
            <a:extLst>
              <a:ext uri="{FF2B5EF4-FFF2-40B4-BE49-F238E27FC236}">
                <a16:creationId xmlns:a16="http://schemas.microsoft.com/office/drawing/2014/main" id="{6B082A4C-2A79-42FE-9201-7E980A5D8522}"/>
              </a:ext>
            </a:extLst>
          </p:cNvPr>
          <p:cNvSpPr txBox="1"/>
          <p:nvPr/>
        </p:nvSpPr>
        <p:spPr>
          <a:xfrm>
            <a:off x="4653761" y="4605421"/>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B</a:t>
            </a:r>
          </a:p>
        </p:txBody>
      </p:sp>
      <p:sp>
        <p:nvSpPr>
          <p:cNvPr id="52" name="TextBox 51">
            <a:extLst>
              <a:ext uri="{FF2B5EF4-FFF2-40B4-BE49-F238E27FC236}">
                <a16:creationId xmlns:a16="http://schemas.microsoft.com/office/drawing/2014/main" id="{E5DA3635-EC87-4178-8E8B-8D526F4D8675}"/>
              </a:ext>
            </a:extLst>
          </p:cNvPr>
          <p:cNvSpPr txBox="1"/>
          <p:nvPr/>
        </p:nvSpPr>
        <p:spPr>
          <a:xfrm>
            <a:off x="5094459" y="4608728"/>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C</a:t>
            </a:r>
          </a:p>
        </p:txBody>
      </p:sp>
      <p:sp>
        <p:nvSpPr>
          <p:cNvPr id="53" name="TextBox 52">
            <a:extLst>
              <a:ext uri="{FF2B5EF4-FFF2-40B4-BE49-F238E27FC236}">
                <a16:creationId xmlns:a16="http://schemas.microsoft.com/office/drawing/2014/main" id="{5784C7B5-46F5-48FB-9D7D-5617BC6DE708}"/>
              </a:ext>
            </a:extLst>
          </p:cNvPr>
          <p:cNvSpPr txBox="1"/>
          <p:nvPr/>
        </p:nvSpPr>
        <p:spPr>
          <a:xfrm>
            <a:off x="3944523" y="5007849"/>
            <a:ext cx="2031568" cy="1692771"/>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400"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grpSp>
        <p:nvGrpSpPr>
          <p:cNvPr id="76" name="Group 75">
            <a:extLst>
              <a:ext uri="{FF2B5EF4-FFF2-40B4-BE49-F238E27FC236}">
                <a16:creationId xmlns:a16="http://schemas.microsoft.com/office/drawing/2014/main" id="{F207F146-E4DF-4154-83DD-98A0C59795CC}"/>
              </a:ext>
            </a:extLst>
          </p:cNvPr>
          <p:cNvGrpSpPr/>
          <p:nvPr/>
        </p:nvGrpSpPr>
        <p:grpSpPr>
          <a:xfrm>
            <a:off x="7144449" y="1721326"/>
            <a:ext cx="1463040" cy="2560320"/>
            <a:chOff x="7726680" y="1490472"/>
            <a:chExt cx="3657600" cy="3790436"/>
          </a:xfrm>
        </p:grpSpPr>
        <p:cxnSp>
          <p:nvCxnSpPr>
            <p:cNvPr id="96" name="Straight Connector 95">
              <a:extLst>
                <a:ext uri="{FF2B5EF4-FFF2-40B4-BE49-F238E27FC236}">
                  <a16:creationId xmlns:a16="http://schemas.microsoft.com/office/drawing/2014/main" id="{AB3B8A44-E252-4E95-9DF3-1E4D1997B3FB}"/>
                </a:ext>
              </a:extLst>
            </p:cNvPr>
            <p:cNvCxnSpPr>
              <a:cxnSpLocks/>
            </p:cNvCxnSpPr>
            <p:nvPr/>
          </p:nvCxnSpPr>
          <p:spPr>
            <a:xfrm>
              <a:off x="7726680" y="317296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4B16F6C-4412-4EFA-A37F-CDD39897BE18}"/>
                </a:ext>
              </a:extLst>
            </p:cNvPr>
            <p:cNvCxnSpPr>
              <a:cxnSpLocks/>
            </p:cNvCxnSpPr>
            <p:nvPr/>
          </p:nvCxnSpPr>
          <p:spPr>
            <a:xfrm>
              <a:off x="7726680" y="443484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6BDBAA6A-124D-4616-A07C-4074F4872D40}"/>
                </a:ext>
              </a:extLst>
            </p:cNvPr>
            <p:cNvCxnSpPr>
              <a:cxnSpLocks/>
            </p:cNvCxnSpPr>
            <p:nvPr/>
          </p:nvCxnSpPr>
          <p:spPr>
            <a:xfrm>
              <a:off x="7726680" y="527608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2252570-BC45-4112-AFFF-4636064DD8FB}"/>
                </a:ext>
              </a:extLst>
            </p:cNvPr>
            <p:cNvCxnSpPr>
              <a:cxnSpLocks/>
            </p:cNvCxnSpPr>
            <p:nvPr/>
          </p:nvCxnSpPr>
          <p:spPr>
            <a:xfrm>
              <a:off x="7726680" y="485546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BF774E81-4A50-4881-A9A7-15EA6C0B8981}"/>
                </a:ext>
              </a:extLst>
            </p:cNvPr>
            <p:cNvCxnSpPr>
              <a:cxnSpLocks/>
            </p:cNvCxnSpPr>
            <p:nvPr/>
          </p:nvCxnSpPr>
          <p:spPr>
            <a:xfrm>
              <a:off x="7726680" y="359359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911FF683-5AF9-4490-B288-FDE6A63F2F52}"/>
                </a:ext>
              </a:extLst>
            </p:cNvPr>
            <p:cNvCxnSpPr>
              <a:cxnSpLocks/>
            </p:cNvCxnSpPr>
            <p:nvPr/>
          </p:nvCxnSpPr>
          <p:spPr>
            <a:xfrm>
              <a:off x="7726680" y="401421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3ADA4430-6B62-438A-9B94-D3F66270C412}"/>
                </a:ext>
              </a:extLst>
            </p:cNvPr>
            <p:cNvCxnSpPr>
              <a:cxnSpLocks/>
            </p:cNvCxnSpPr>
            <p:nvPr/>
          </p:nvCxnSpPr>
          <p:spPr>
            <a:xfrm>
              <a:off x="7726680" y="275234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F43B480B-2B22-42A7-A81A-65324E3E199D}"/>
                </a:ext>
              </a:extLst>
            </p:cNvPr>
            <p:cNvCxnSpPr>
              <a:cxnSpLocks/>
            </p:cNvCxnSpPr>
            <p:nvPr/>
          </p:nvCxnSpPr>
          <p:spPr>
            <a:xfrm>
              <a:off x="7726680" y="233172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24F9D06F-0A0F-4469-9DA2-DCA50AD9070C}"/>
                </a:ext>
              </a:extLst>
            </p:cNvPr>
            <p:cNvCxnSpPr>
              <a:cxnSpLocks/>
            </p:cNvCxnSpPr>
            <p:nvPr/>
          </p:nvCxnSpPr>
          <p:spPr>
            <a:xfrm>
              <a:off x="7726680" y="191109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2BB55428-BAC2-483B-B2DB-95DA56891B30}"/>
                </a:ext>
              </a:extLst>
            </p:cNvPr>
            <p:cNvCxnSpPr>
              <a:cxnSpLocks/>
            </p:cNvCxnSpPr>
            <p:nvPr/>
          </p:nvCxnSpPr>
          <p:spPr>
            <a:xfrm>
              <a:off x="7726680" y="149047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77" name="Group 76">
            <a:extLst>
              <a:ext uri="{FF2B5EF4-FFF2-40B4-BE49-F238E27FC236}">
                <a16:creationId xmlns:a16="http://schemas.microsoft.com/office/drawing/2014/main" id="{C5A517F8-8D6D-4907-A2DA-149D31E37FE4}"/>
              </a:ext>
            </a:extLst>
          </p:cNvPr>
          <p:cNvGrpSpPr/>
          <p:nvPr/>
        </p:nvGrpSpPr>
        <p:grpSpPr>
          <a:xfrm>
            <a:off x="6458649" y="1584257"/>
            <a:ext cx="729867" cy="2864640"/>
            <a:chOff x="7060821" y="1325971"/>
            <a:chExt cx="729867" cy="4132131"/>
          </a:xfrm>
        </p:grpSpPr>
        <p:sp>
          <p:nvSpPr>
            <p:cNvPr id="86" name="TextBox 85">
              <a:extLst>
                <a:ext uri="{FF2B5EF4-FFF2-40B4-BE49-F238E27FC236}">
                  <a16:creationId xmlns:a16="http://schemas.microsoft.com/office/drawing/2014/main" id="{6988C382-515C-4B43-87A8-52587D23037D}"/>
                </a:ext>
              </a:extLst>
            </p:cNvPr>
            <p:cNvSpPr txBox="1"/>
            <p:nvPr/>
          </p:nvSpPr>
          <p:spPr>
            <a:xfrm>
              <a:off x="7150608" y="51029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a:t>
              </a:r>
            </a:p>
          </p:txBody>
        </p:sp>
        <p:sp>
          <p:nvSpPr>
            <p:cNvPr id="87" name="TextBox 86">
              <a:extLst>
                <a:ext uri="{FF2B5EF4-FFF2-40B4-BE49-F238E27FC236}">
                  <a16:creationId xmlns:a16="http://schemas.microsoft.com/office/drawing/2014/main" id="{781CD576-9561-4E51-8DC6-9C9309CD938F}"/>
                </a:ext>
              </a:extLst>
            </p:cNvPr>
            <p:cNvSpPr txBox="1"/>
            <p:nvPr/>
          </p:nvSpPr>
          <p:spPr>
            <a:xfrm>
              <a:off x="7150608" y="468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$2,000</a:t>
              </a:r>
            </a:p>
          </p:txBody>
        </p:sp>
        <p:sp>
          <p:nvSpPr>
            <p:cNvPr id="88" name="TextBox 87">
              <a:extLst>
                <a:ext uri="{FF2B5EF4-FFF2-40B4-BE49-F238E27FC236}">
                  <a16:creationId xmlns:a16="http://schemas.microsoft.com/office/drawing/2014/main" id="{42290476-8E8C-4701-8B87-93504E6F0168}"/>
                </a:ext>
              </a:extLst>
            </p:cNvPr>
            <p:cNvSpPr txBox="1"/>
            <p:nvPr/>
          </p:nvSpPr>
          <p:spPr>
            <a:xfrm>
              <a:off x="7150608" y="426645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$3,000</a:t>
              </a:r>
            </a:p>
          </p:txBody>
        </p:sp>
        <p:sp>
          <p:nvSpPr>
            <p:cNvPr id="89" name="TextBox 88">
              <a:extLst>
                <a:ext uri="{FF2B5EF4-FFF2-40B4-BE49-F238E27FC236}">
                  <a16:creationId xmlns:a16="http://schemas.microsoft.com/office/drawing/2014/main" id="{040FF6CC-6B87-4143-A2A5-2DE6F44F6C39}"/>
                </a:ext>
              </a:extLst>
            </p:cNvPr>
            <p:cNvSpPr txBox="1"/>
            <p:nvPr/>
          </p:nvSpPr>
          <p:spPr>
            <a:xfrm>
              <a:off x="7150608" y="384917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$4,000</a:t>
              </a:r>
            </a:p>
          </p:txBody>
        </p:sp>
        <p:sp>
          <p:nvSpPr>
            <p:cNvPr id="90" name="TextBox 89">
              <a:extLst>
                <a:ext uri="{FF2B5EF4-FFF2-40B4-BE49-F238E27FC236}">
                  <a16:creationId xmlns:a16="http://schemas.microsoft.com/office/drawing/2014/main" id="{B5BA25CE-01C4-413F-89D0-8F38E2078F63}"/>
                </a:ext>
              </a:extLst>
            </p:cNvPr>
            <p:cNvSpPr txBox="1"/>
            <p:nvPr/>
          </p:nvSpPr>
          <p:spPr>
            <a:xfrm>
              <a:off x="7150608" y="3420441"/>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$5,000</a:t>
              </a:r>
            </a:p>
          </p:txBody>
        </p:sp>
        <p:sp>
          <p:nvSpPr>
            <p:cNvPr id="91" name="TextBox 90">
              <a:extLst>
                <a:ext uri="{FF2B5EF4-FFF2-40B4-BE49-F238E27FC236}">
                  <a16:creationId xmlns:a16="http://schemas.microsoft.com/office/drawing/2014/main" id="{F4994A37-1477-4BB3-BF0A-165A53C449A9}"/>
                </a:ext>
              </a:extLst>
            </p:cNvPr>
            <p:cNvSpPr txBox="1"/>
            <p:nvPr/>
          </p:nvSpPr>
          <p:spPr>
            <a:xfrm>
              <a:off x="7150608" y="300458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$6,000</a:t>
              </a:r>
            </a:p>
          </p:txBody>
        </p:sp>
        <p:sp>
          <p:nvSpPr>
            <p:cNvPr id="92" name="TextBox 91">
              <a:extLst>
                <a:ext uri="{FF2B5EF4-FFF2-40B4-BE49-F238E27FC236}">
                  <a16:creationId xmlns:a16="http://schemas.microsoft.com/office/drawing/2014/main" id="{48CB08BD-79B8-4534-A803-127517E63F27}"/>
                </a:ext>
              </a:extLst>
            </p:cNvPr>
            <p:cNvSpPr txBox="1"/>
            <p:nvPr/>
          </p:nvSpPr>
          <p:spPr>
            <a:xfrm>
              <a:off x="7150608" y="257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$7,000</a:t>
              </a:r>
            </a:p>
          </p:txBody>
        </p:sp>
        <p:sp>
          <p:nvSpPr>
            <p:cNvPr id="93" name="TextBox 92">
              <a:extLst>
                <a:ext uri="{FF2B5EF4-FFF2-40B4-BE49-F238E27FC236}">
                  <a16:creationId xmlns:a16="http://schemas.microsoft.com/office/drawing/2014/main" id="{A5D9FCFF-D21A-4DEE-861E-0133E4750307}"/>
                </a:ext>
              </a:extLst>
            </p:cNvPr>
            <p:cNvSpPr txBox="1"/>
            <p:nvPr/>
          </p:nvSpPr>
          <p:spPr>
            <a:xfrm>
              <a:off x="7150608" y="216004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$8,000</a:t>
              </a:r>
            </a:p>
          </p:txBody>
        </p:sp>
        <p:sp>
          <p:nvSpPr>
            <p:cNvPr id="94" name="TextBox 93">
              <a:extLst>
                <a:ext uri="{FF2B5EF4-FFF2-40B4-BE49-F238E27FC236}">
                  <a16:creationId xmlns:a16="http://schemas.microsoft.com/office/drawing/2014/main" id="{521F0709-6BD2-4946-A14F-9BA980C25B41}"/>
                </a:ext>
              </a:extLst>
            </p:cNvPr>
            <p:cNvSpPr txBox="1"/>
            <p:nvPr/>
          </p:nvSpPr>
          <p:spPr>
            <a:xfrm>
              <a:off x="7150608" y="17442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$9,000</a:t>
              </a:r>
            </a:p>
          </p:txBody>
        </p:sp>
        <p:sp>
          <p:nvSpPr>
            <p:cNvPr id="95" name="TextBox 94">
              <a:extLst>
                <a:ext uri="{FF2B5EF4-FFF2-40B4-BE49-F238E27FC236}">
                  <a16:creationId xmlns:a16="http://schemas.microsoft.com/office/drawing/2014/main" id="{8CCD5E27-AE64-4951-AD3F-B6FC383EE29A}"/>
                </a:ext>
              </a:extLst>
            </p:cNvPr>
            <p:cNvSpPr txBox="1"/>
            <p:nvPr/>
          </p:nvSpPr>
          <p:spPr>
            <a:xfrm>
              <a:off x="7060821" y="1325971"/>
              <a:ext cx="729867"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$10,000</a:t>
              </a:r>
            </a:p>
          </p:txBody>
        </p:sp>
      </p:grpSp>
      <p:sp>
        <p:nvSpPr>
          <p:cNvPr id="78" name="Rectangle 77">
            <a:extLst>
              <a:ext uri="{FF2B5EF4-FFF2-40B4-BE49-F238E27FC236}">
                <a16:creationId xmlns:a16="http://schemas.microsoft.com/office/drawing/2014/main" id="{FBCE26D2-00BA-40C0-AA9B-C8564072B35D}"/>
              </a:ext>
            </a:extLst>
          </p:cNvPr>
          <p:cNvSpPr/>
          <p:nvPr/>
        </p:nvSpPr>
        <p:spPr>
          <a:xfrm rot="10800000">
            <a:off x="7287233" y="3024354"/>
            <a:ext cx="182880" cy="1463040"/>
          </a:xfrm>
          <a:prstGeom prst="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9" name="Rectangle 78">
            <a:extLst>
              <a:ext uri="{FF2B5EF4-FFF2-40B4-BE49-F238E27FC236}">
                <a16:creationId xmlns:a16="http://schemas.microsoft.com/office/drawing/2014/main" id="{E40DB78F-7568-4923-BD8A-462E98FA87A1}"/>
              </a:ext>
            </a:extLst>
          </p:cNvPr>
          <p:cNvSpPr/>
          <p:nvPr/>
        </p:nvSpPr>
        <p:spPr>
          <a:xfrm rot="10800000">
            <a:off x="7744433" y="2198122"/>
            <a:ext cx="182880" cy="2286000"/>
          </a:xfrm>
          <a:prstGeom prst="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0" name="Rectangle 79">
            <a:extLst>
              <a:ext uri="{FF2B5EF4-FFF2-40B4-BE49-F238E27FC236}">
                <a16:creationId xmlns:a16="http://schemas.microsoft.com/office/drawing/2014/main" id="{44E34A07-B44A-4360-8F22-DFBD7FFB4C6C}"/>
              </a:ext>
            </a:extLst>
          </p:cNvPr>
          <p:cNvSpPr/>
          <p:nvPr/>
        </p:nvSpPr>
        <p:spPr>
          <a:xfrm rot="10800000">
            <a:off x="8201633" y="2468940"/>
            <a:ext cx="182880" cy="2011680"/>
          </a:xfrm>
          <a:prstGeom prst="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1" name="TextBox 80">
            <a:extLst>
              <a:ext uri="{FF2B5EF4-FFF2-40B4-BE49-F238E27FC236}">
                <a16:creationId xmlns:a16="http://schemas.microsoft.com/office/drawing/2014/main" id="{1882AAA6-4030-4D70-9D66-D7D792E64BDB}"/>
              </a:ext>
            </a:extLst>
          </p:cNvPr>
          <p:cNvSpPr txBox="1"/>
          <p:nvPr/>
        </p:nvSpPr>
        <p:spPr>
          <a:xfrm>
            <a:off x="7121412" y="4593042"/>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A</a:t>
            </a:r>
          </a:p>
        </p:txBody>
      </p:sp>
      <p:sp>
        <p:nvSpPr>
          <p:cNvPr id="82" name="TextBox 81">
            <a:extLst>
              <a:ext uri="{FF2B5EF4-FFF2-40B4-BE49-F238E27FC236}">
                <a16:creationId xmlns:a16="http://schemas.microsoft.com/office/drawing/2014/main" id="{7BD3F2BE-3F3C-42F0-9EA8-F6957C2D1351}"/>
              </a:ext>
            </a:extLst>
          </p:cNvPr>
          <p:cNvSpPr txBox="1"/>
          <p:nvPr/>
        </p:nvSpPr>
        <p:spPr>
          <a:xfrm>
            <a:off x="7579841" y="4593042"/>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B</a:t>
            </a:r>
          </a:p>
        </p:txBody>
      </p:sp>
      <p:sp>
        <p:nvSpPr>
          <p:cNvPr id="83" name="TextBox 82">
            <a:extLst>
              <a:ext uri="{FF2B5EF4-FFF2-40B4-BE49-F238E27FC236}">
                <a16:creationId xmlns:a16="http://schemas.microsoft.com/office/drawing/2014/main" id="{B3C0783C-2921-4767-8804-6803D79B863B}"/>
              </a:ext>
            </a:extLst>
          </p:cNvPr>
          <p:cNvSpPr txBox="1"/>
          <p:nvPr/>
        </p:nvSpPr>
        <p:spPr>
          <a:xfrm>
            <a:off x="8020539" y="4596349"/>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C</a:t>
            </a:r>
          </a:p>
        </p:txBody>
      </p:sp>
      <p:sp>
        <p:nvSpPr>
          <p:cNvPr id="84" name="TextBox 83">
            <a:extLst>
              <a:ext uri="{FF2B5EF4-FFF2-40B4-BE49-F238E27FC236}">
                <a16:creationId xmlns:a16="http://schemas.microsoft.com/office/drawing/2014/main" id="{12378A20-6967-49D6-A9FB-BFF3CE9106AF}"/>
              </a:ext>
            </a:extLst>
          </p:cNvPr>
          <p:cNvSpPr txBox="1"/>
          <p:nvPr/>
        </p:nvSpPr>
        <p:spPr>
          <a:xfrm>
            <a:off x="6870603" y="4995470"/>
            <a:ext cx="2031568" cy="1692771"/>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400"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grpSp>
        <p:nvGrpSpPr>
          <p:cNvPr id="107" name="Group 106">
            <a:extLst>
              <a:ext uri="{FF2B5EF4-FFF2-40B4-BE49-F238E27FC236}">
                <a16:creationId xmlns:a16="http://schemas.microsoft.com/office/drawing/2014/main" id="{5E9DF66C-0646-4283-920C-98DF43EA6A4C}"/>
              </a:ext>
            </a:extLst>
          </p:cNvPr>
          <p:cNvGrpSpPr/>
          <p:nvPr/>
        </p:nvGrpSpPr>
        <p:grpSpPr>
          <a:xfrm>
            <a:off x="10070529" y="1716346"/>
            <a:ext cx="1463040" cy="2560320"/>
            <a:chOff x="7726680" y="1490472"/>
            <a:chExt cx="3657600" cy="3790436"/>
          </a:xfrm>
        </p:grpSpPr>
        <p:cxnSp>
          <p:nvCxnSpPr>
            <p:cNvPr id="127" name="Straight Connector 126">
              <a:extLst>
                <a:ext uri="{FF2B5EF4-FFF2-40B4-BE49-F238E27FC236}">
                  <a16:creationId xmlns:a16="http://schemas.microsoft.com/office/drawing/2014/main" id="{BD61AEB4-256E-4BE3-A811-1F25F6DA938F}"/>
                </a:ext>
              </a:extLst>
            </p:cNvPr>
            <p:cNvCxnSpPr>
              <a:cxnSpLocks/>
            </p:cNvCxnSpPr>
            <p:nvPr/>
          </p:nvCxnSpPr>
          <p:spPr>
            <a:xfrm>
              <a:off x="7726680" y="317296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3A30D982-CBCB-42CD-9872-0C2DDD38DD16}"/>
                </a:ext>
              </a:extLst>
            </p:cNvPr>
            <p:cNvCxnSpPr>
              <a:cxnSpLocks/>
            </p:cNvCxnSpPr>
            <p:nvPr/>
          </p:nvCxnSpPr>
          <p:spPr>
            <a:xfrm>
              <a:off x="7726680" y="443484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C03F525F-A615-49D5-B2AF-D57772BD11A8}"/>
                </a:ext>
              </a:extLst>
            </p:cNvPr>
            <p:cNvCxnSpPr>
              <a:cxnSpLocks/>
            </p:cNvCxnSpPr>
            <p:nvPr/>
          </p:nvCxnSpPr>
          <p:spPr>
            <a:xfrm>
              <a:off x="7726680" y="5276088"/>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0A1AF4AF-7FA4-4EA4-BC2E-4DBD38720FAD}"/>
                </a:ext>
              </a:extLst>
            </p:cNvPr>
            <p:cNvCxnSpPr>
              <a:cxnSpLocks/>
            </p:cNvCxnSpPr>
            <p:nvPr/>
          </p:nvCxnSpPr>
          <p:spPr>
            <a:xfrm>
              <a:off x="7726680" y="485546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ACA449EC-5BC2-44C8-BFC0-7A1D10331D68}"/>
                </a:ext>
              </a:extLst>
            </p:cNvPr>
            <p:cNvCxnSpPr>
              <a:cxnSpLocks/>
            </p:cNvCxnSpPr>
            <p:nvPr/>
          </p:nvCxnSpPr>
          <p:spPr>
            <a:xfrm>
              <a:off x="7726680" y="359359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C037D29A-ABB1-43A6-A6AD-88E443207ED5}"/>
                </a:ext>
              </a:extLst>
            </p:cNvPr>
            <p:cNvCxnSpPr>
              <a:cxnSpLocks/>
            </p:cNvCxnSpPr>
            <p:nvPr/>
          </p:nvCxnSpPr>
          <p:spPr>
            <a:xfrm>
              <a:off x="7726680" y="401421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A2657B07-629F-49EA-856D-B808CAD5EF0B}"/>
                </a:ext>
              </a:extLst>
            </p:cNvPr>
            <p:cNvCxnSpPr>
              <a:cxnSpLocks/>
            </p:cNvCxnSpPr>
            <p:nvPr/>
          </p:nvCxnSpPr>
          <p:spPr>
            <a:xfrm>
              <a:off x="7726680" y="2752344"/>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400BEB85-CDF3-4840-B783-8A76CD44F818}"/>
                </a:ext>
              </a:extLst>
            </p:cNvPr>
            <p:cNvCxnSpPr>
              <a:cxnSpLocks/>
            </p:cNvCxnSpPr>
            <p:nvPr/>
          </p:nvCxnSpPr>
          <p:spPr>
            <a:xfrm>
              <a:off x="7726680" y="2331720"/>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490A8424-9797-47E8-8BEB-8B1F6F411081}"/>
                </a:ext>
              </a:extLst>
            </p:cNvPr>
            <p:cNvCxnSpPr>
              <a:cxnSpLocks/>
            </p:cNvCxnSpPr>
            <p:nvPr/>
          </p:nvCxnSpPr>
          <p:spPr>
            <a:xfrm>
              <a:off x="7726680" y="1911096"/>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5A3E8857-158F-42DC-ADA9-56ED8899340D}"/>
                </a:ext>
              </a:extLst>
            </p:cNvPr>
            <p:cNvCxnSpPr>
              <a:cxnSpLocks/>
            </p:cNvCxnSpPr>
            <p:nvPr/>
          </p:nvCxnSpPr>
          <p:spPr>
            <a:xfrm>
              <a:off x="7726680" y="1490472"/>
              <a:ext cx="3657600" cy="4820"/>
            </a:xfrm>
            <a:prstGeom prst="line">
              <a:avLst/>
            </a:prstGeom>
            <a:ln w="9525">
              <a:solidFill>
                <a:srgbClr val="454545">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108" name="Group 107">
            <a:extLst>
              <a:ext uri="{FF2B5EF4-FFF2-40B4-BE49-F238E27FC236}">
                <a16:creationId xmlns:a16="http://schemas.microsoft.com/office/drawing/2014/main" id="{00701BDA-012E-46FD-A239-94794589950A}"/>
              </a:ext>
            </a:extLst>
          </p:cNvPr>
          <p:cNvGrpSpPr/>
          <p:nvPr/>
        </p:nvGrpSpPr>
        <p:grpSpPr>
          <a:xfrm>
            <a:off x="9384729" y="1579277"/>
            <a:ext cx="729867" cy="2864640"/>
            <a:chOff x="7060821" y="1325971"/>
            <a:chExt cx="729867" cy="4132131"/>
          </a:xfrm>
        </p:grpSpPr>
        <p:sp>
          <p:nvSpPr>
            <p:cNvPr id="117" name="TextBox 116">
              <a:extLst>
                <a:ext uri="{FF2B5EF4-FFF2-40B4-BE49-F238E27FC236}">
                  <a16:creationId xmlns:a16="http://schemas.microsoft.com/office/drawing/2014/main" id="{6ACB36C3-0BF0-4D5E-9FAD-72CDCD36E790}"/>
                </a:ext>
              </a:extLst>
            </p:cNvPr>
            <p:cNvSpPr txBox="1"/>
            <p:nvPr/>
          </p:nvSpPr>
          <p:spPr>
            <a:xfrm>
              <a:off x="7150608" y="51029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a:t>
              </a:r>
            </a:p>
          </p:txBody>
        </p:sp>
        <p:sp>
          <p:nvSpPr>
            <p:cNvPr id="118" name="TextBox 117">
              <a:extLst>
                <a:ext uri="{FF2B5EF4-FFF2-40B4-BE49-F238E27FC236}">
                  <a16:creationId xmlns:a16="http://schemas.microsoft.com/office/drawing/2014/main" id="{8CD5232D-1FFF-4327-B881-89CBB50883C8}"/>
                </a:ext>
              </a:extLst>
            </p:cNvPr>
            <p:cNvSpPr txBox="1"/>
            <p:nvPr/>
          </p:nvSpPr>
          <p:spPr>
            <a:xfrm>
              <a:off x="7150608" y="468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$2,000</a:t>
              </a:r>
            </a:p>
          </p:txBody>
        </p:sp>
        <p:sp>
          <p:nvSpPr>
            <p:cNvPr id="119" name="TextBox 118">
              <a:extLst>
                <a:ext uri="{FF2B5EF4-FFF2-40B4-BE49-F238E27FC236}">
                  <a16:creationId xmlns:a16="http://schemas.microsoft.com/office/drawing/2014/main" id="{CBA9A4E3-138A-4923-8830-17C75DDEF46C}"/>
                </a:ext>
              </a:extLst>
            </p:cNvPr>
            <p:cNvSpPr txBox="1"/>
            <p:nvPr/>
          </p:nvSpPr>
          <p:spPr>
            <a:xfrm>
              <a:off x="7150608" y="426645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$3,000</a:t>
              </a:r>
            </a:p>
          </p:txBody>
        </p:sp>
        <p:sp>
          <p:nvSpPr>
            <p:cNvPr id="120" name="TextBox 119">
              <a:extLst>
                <a:ext uri="{FF2B5EF4-FFF2-40B4-BE49-F238E27FC236}">
                  <a16:creationId xmlns:a16="http://schemas.microsoft.com/office/drawing/2014/main" id="{FBF6D523-D53B-4E21-B340-7D5FECF7D62B}"/>
                </a:ext>
              </a:extLst>
            </p:cNvPr>
            <p:cNvSpPr txBox="1"/>
            <p:nvPr/>
          </p:nvSpPr>
          <p:spPr>
            <a:xfrm>
              <a:off x="7150608" y="384917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$4,000</a:t>
              </a:r>
            </a:p>
          </p:txBody>
        </p:sp>
        <p:sp>
          <p:nvSpPr>
            <p:cNvPr id="121" name="TextBox 120">
              <a:extLst>
                <a:ext uri="{FF2B5EF4-FFF2-40B4-BE49-F238E27FC236}">
                  <a16:creationId xmlns:a16="http://schemas.microsoft.com/office/drawing/2014/main" id="{D5E47F9D-943B-4CBE-A126-8B74A86850C5}"/>
                </a:ext>
              </a:extLst>
            </p:cNvPr>
            <p:cNvSpPr txBox="1"/>
            <p:nvPr/>
          </p:nvSpPr>
          <p:spPr>
            <a:xfrm>
              <a:off x="7150608" y="3420441"/>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$5,000</a:t>
              </a:r>
            </a:p>
          </p:txBody>
        </p:sp>
        <p:sp>
          <p:nvSpPr>
            <p:cNvPr id="122" name="TextBox 121">
              <a:extLst>
                <a:ext uri="{FF2B5EF4-FFF2-40B4-BE49-F238E27FC236}">
                  <a16:creationId xmlns:a16="http://schemas.microsoft.com/office/drawing/2014/main" id="{530ACD9D-003F-4DD5-A550-FE69D226256D}"/>
                </a:ext>
              </a:extLst>
            </p:cNvPr>
            <p:cNvSpPr txBox="1"/>
            <p:nvPr/>
          </p:nvSpPr>
          <p:spPr>
            <a:xfrm>
              <a:off x="7150608" y="300458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$6,000</a:t>
              </a:r>
            </a:p>
          </p:txBody>
        </p:sp>
        <p:sp>
          <p:nvSpPr>
            <p:cNvPr id="123" name="TextBox 122">
              <a:extLst>
                <a:ext uri="{FF2B5EF4-FFF2-40B4-BE49-F238E27FC236}">
                  <a16:creationId xmlns:a16="http://schemas.microsoft.com/office/drawing/2014/main" id="{3360954D-E8F4-450D-A2CD-5050BEE95A26}"/>
                </a:ext>
              </a:extLst>
            </p:cNvPr>
            <p:cNvSpPr txBox="1"/>
            <p:nvPr/>
          </p:nvSpPr>
          <p:spPr>
            <a:xfrm>
              <a:off x="7150608" y="2578046"/>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$7,000</a:t>
              </a:r>
            </a:p>
          </p:txBody>
        </p:sp>
        <p:sp>
          <p:nvSpPr>
            <p:cNvPr id="124" name="TextBox 123">
              <a:extLst>
                <a:ext uri="{FF2B5EF4-FFF2-40B4-BE49-F238E27FC236}">
                  <a16:creationId xmlns:a16="http://schemas.microsoft.com/office/drawing/2014/main" id="{D7ED294E-947C-4544-9F0E-FB98E0278AAF}"/>
                </a:ext>
              </a:extLst>
            </p:cNvPr>
            <p:cNvSpPr txBox="1"/>
            <p:nvPr/>
          </p:nvSpPr>
          <p:spPr>
            <a:xfrm>
              <a:off x="7150608" y="2160044"/>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$8,000</a:t>
              </a:r>
            </a:p>
          </p:txBody>
        </p:sp>
        <p:sp>
          <p:nvSpPr>
            <p:cNvPr id="125" name="TextBox 124">
              <a:extLst>
                <a:ext uri="{FF2B5EF4-FFF2-40B4-BE49-F238E27FC236}">
                  <a16:creationId xmlns:a16="http://schemas.microsoft.com/office/drawing/2014/main" id="{B945892C-3FA0-4E20-9663-E53BFD297E0A}"/>
                </a:ext>
              </a:extLst>
            </p:cNvPr>
            <p:cNvSpPr txBox="1"/>
            <p:nvPr/>
          </p:nvSpPr>
          <p:spPr>
            <a:xfrm>
              <a:off x="7150608" y="1744238"/>
              <a:ext cx="640080"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$9,000</a:t>
              </a:r>
            </a:p>
          </p:txBody>
        </p:sp>
        <p:sp>
          <p:nvSpPr>
            <p:cNvPr id="126" name="TextBox 125">
              <a:extLst>
                <a:ext uri="{FF2B5EF4-FFF2-40B4-BE49-F238E27FC236}">
                  <a16:creationId xmlns:a16="http://schemas.microsoft.com/office/drawing/2014/main" id="{84D2AE64-9C3F-4B03-96DE-098FA64BDEF7}"/>
                </a:ext>
              </a:extLst>
            </p:cNvPr>
            <p:cNvSpPr txBox="1"/>
            <p:nvPr/>
          </p:nvSpPr>
          <p:spPr>
            <a:xfrm>
              <a:off x="7060821" y="1325971"/>
              <a:ext cx="729867" cy="355164"/>
            </a:xfrm>
            <a:prstGeom prst="rect">
              <a:avLst/>
            </a:prstGeom>
            <a:noFill/>
          </p:spPr>
          <p:txBody>
            <a:bodyPr wrap="square" rtlCol="0">
              <a:spAutoFit/>
            </a:bodyPr>
            <a:lstStyle/>
            <a:p>
              <a:pPr algn="ctr"/>
              <a:r>
                <a:rPr lang="en-US" sz="1000" dirty="0">
                  <a:solidFill>
                    <a:srgbClr val="454545"/>
                  </a:solidFill>
                  <a:latin typeface="Calibri" panose="020F0502020204030204" pitchFamily="34" charset="0"/>
                </a:rPr>
                <a:t>$10,000</a:t>
              </a:r>
            </a:p>
          </p:txBody>
        </p:sp>
      </p:grpSp>
      <p:sp>
        <p:nvSpPr>
          <p:cNvPr id="109" name="Rectangle 108">
            <a:extLst>
              <a:ext uri="{FF2B5EF4-FFF2-40B4-BE49-F238E27FC236}">
                <a16:creationId xmlns:a16="http://schemas.microsoft.com/office/drawing/2014/main" id="{D3D222FE-D3BE-4287-863B-AA9DCF88F0BF}"/>
              </a:ext>
            </a:extLst>
          </p:cNvPr>
          <p:cNvSpPr/>
          <p:nvPr/>
        </p:nvSpPr>
        <p:spPr>
          <a:xfrm rot="10800000">
            <a:off x="10213313" y="3568014"/>
            <a:ext cx="182880" cy="914400"/>
          </a:xfrm>
          <a:prstGeom prst="rect">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0" name="Rectangle 109">
            <a:extLst>
              <a:ext uri="{FF2B5EF4-FFF2-40B4-BE49-F238E27FC236}">
                <a16:creationId xmlns:a16="http://schemas.microsoft.com/office/drawing/2014/main" id="{44892311-7918-4373-930F-1116510B8E1D}"/>
              </a:ext>
            </a:extLst>
          </p:cNvPr>
          <p:cNvSpPr/>
          <p:nvPr/>
        </p:nvSpPr>
        <p:spPr>
          <a:xfrm rot="10800000">
            <a:off x="10670513" y="2741782"/>
            <a:ext cx="182880" cy="1737360"/>
          </a:xfrm>
          <a:prstGeom prst="rect">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1" name="Rectangle 110">
            <a:extLst>
              <a:ext uri="{FF2B5EF4-FFF2-40B4-BE49-F238E27FC236}">
                <a16:creationId xmlns:a16="http://schemas.microsoft.com/office/drawing/2014/main" id="{E93E19CE-2B7A-4653-8954-3C829092B8CD}"/>
              </a:ext>
            </a:extLst>
          </p:cNvPr>
          <p:cNvSpPr/>
          <p:nvPr/>
        </p:nvSpPr>
        <p:spPr>
          <a:xfrm rot="10800000">
            <a:off x="11127713" y="2098200"/>
            <a:ext cx="182880" cy="2377440"/>
          </a:xfrm>
          <a:prstGeom prst="rect">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2" name="TextBox 111">
            <a:extLst>
              <a:ext uri="{FF2B5EF4-FFF2-40B4-BE49-F238E27FC236}">
                <a16:creationId xmlns:a16="http://schemas.microsoft.com/office/drawing/2014/main" id="{60A4BFC3-9646-409C-A0E4-79EFBDA9DBA6}"/>
              </a:ext>
            </a:extLst>
          </p:cNvPr>
          <p:cNvSpPr txBox="1"/>
          <p:nvPr/>
        </p:nvSpPr>
        <p:spPr>
          <a:xfrm>
            <a:off x="10047492" y="4588062"/>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A</a:t>
            </a:r>
          </a:p>
        </p:txBody>
      </p:sp>
      <p:sp>
        <p:nvSpPr>
          <p:cNvPr id="113" name="TextBox 112">
            <a:extLst>
              <a:ext uri="{FF2B5EF4-FFF2-40B4-BE49-F238E27FC236}">
                <a16:creationId xmlns:a16="http://schemas.microsoft.com/office/drawing/2014/main" id="{C2464C5A-5DA3-4903-AB1E-CE9AFC45BB66}"/>
              </a:ext>
            </a:extLst>
          </p:cNvPr>
          <p:cNvSpPr txBox="1"/>
          <p:nvPr/>
        </p:nvSpPr>
        <p:spPr>
          <a:xfrm>
            <a:off x="10505921" y="4588062"/>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B</a:t>
            </a:r>
          </a:p>
        </p:txBody>
      </p:sp>
      <p:sp>
        <p:nvSpPr>
          <p:cNvPr id="114" name="TextBox 113">
            <a:extLst>
              <a:ext uri="{FF2B5EF4-FFF2-40B4-BE49-F238E27FC236}">
                <a16:creationId xmlns:a16="http://schemas.microsoft.com/office/drawing/2014/main" id="{B46B886C-4EB1-4C78-BCF3-6176312DFE12}"/>
              </a:ext>
            </a:extLst>
          </p:cNvPr>
          <p:cNvSpPr txBox="1"/>
          <p:nvPr/>
        </p:nvSpPr>
        <p:spPr>
          <a:xfrm>
            <a:off x="10946619" y="4591369"/>
            <a:ext cx="512064" cy="307777"/>
          </a:xfrm>
          <a:prstGeom prst="rect">
            <a:avLst/>
          </a:prstGeom>
          <a:noFill/>
        </p:spPr>
        <p:txBody>
          <a:bodyPr wrap="square" lIns="0" tIns="0" rIns="0" bIns="0" rtlCol="0" anchor="t">
            <a:spAutoFit/>
          </a:bodyPr>
          <a:lstStyle/>
          <a:p>
            <a:pPr algn="ctr"/>
            <a:r>
              <a:rPr lang="en-US" sz="2000" dirty="0">
                <a:solidFill>
                  <a:srgbClr val="454545"/>
                </a:solidFill>
                <a:latin typeface="Bernard MT Condensed" panose="02050806060905020404" pitchFamily="18" charset="0"/>
              </a:rPr>
              <a:t>C</a:t>
            </a:r>
          </a:p>
        </p:txBody>
      </p:sp>
      <p:sp>
        <p:nvSpPr>
          <p:cNvPr id="115" name="TextBox 114">
            <a:extLst>
              <a:ext uri="{FF2B5EF4-FFF2-40B4-BE49-F238E27FC236}">
                <a16:creationId xmlns:a16="http://schemas.microsoft.com/office/drawing/2014/main" id="{88A6A030-14C9-4BF5-9984-D9428D8575BC}"/>
              </a:ext>
            </a:extLst>
          </p:cNvPr>
          <p:cNvSpPr txBox="1"/>
          <p:nvPr/>
        </p:nvSpPr>
        <p:spPr>
          <a:xfrm>
            <a:off x="9796683" y="4990490"/>
            <a:ext cx="2031568" cy="1692771"/>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400"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137" name="TextBox 136">
            <a:extLst>
              <a:ext uri="{FF2B5EF4-FFF2-40B4-BE49-F238E27FC236}">
                <a16:creationId xmlns:a16="http://schemas.microsoft.com/office/drawing/2014/main" id="{7007A8A7-528D-4E18-B852-05D12393AB0A}"/>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sp>
        <p:nvSpPr>
          <p:cNvPr id="138" name="Freeform 213">
            <a:extLst>
              <a:ext uri="{FF2B5EF4-FFF2-40B4-BE49-F238E27FC236}">
                <a16:creationId xmlns:a16="http://schemas.microsoft.com/office/drawing/2014/main" id="{BA57E888-A148-4448-AA3E-15A68A8F1721}"/>
              </a:ext>
            </a:extLst>
          </p:cNvPr>
          <p:cNvSpPr>
            <a:spLocks noChangeAspect="1" noEditPoints="1"/>
          </p:cNvSpPr>
          <p:nvPr/>
        </p:nvSpPr>
        <p:spPr bwMode="auto">
          <a:xfrm>
            <a:off x="3613258" y="5019728"/>
            <a:ext cx="265176" cy="424281"/>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solidFill>
                <a:srgbClr val="454545"/>
              </a:solidFill>
            </a:endParaRPr>
          </a:p>
        </p:txBody>
      </p:sp>
      <p:sp>
        <p:nvSpPr>
          <p:cNvPr id="139" name="Freeform 25">
            <a:extLst>
              <a:ext uri="{FF2B5EF4-FFF2-40B4-BE49-F238E27FC236}">
                <a16:creationId xmlns:a16="http://schemas.microsoft.com/office/drawing/2014/main" id="{FF8248AF-B84C-4EB4-A645-2EABF32A0D90}"/>
              </a:ext>
            </a:extLst>
          </p:cNvPr>
          <p:cNvSpPr>
            <a:spLocks noChangeAspect="1" noEditPoints="1"/>
          </p:cNvSpPr>
          <p:nvPr/>
        </p:nvSpPr>
        <p:spPr bwMode="auto">
          <a:xfrm>
            <a:off x="6543688" y="5040601"/>
            <a:ext cx="342216" cy="457200"/>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54" name="Freeform 48">
            <a:extLst>
              <a:ext uri="{FF2B5EF4-FFF2-40B4-BE49-F238E27FC236}">
                <a16:creationId xmlns:a16="http://schemas.microsoft.com/office/drawing/2014/main" id="{EC301534-65DC-45BB-B64A-CE353F52FF16}"/>
              </a:ext>
            </a:extLst>
          </p:cNvPr>
          <p:cNvSpPr>
            <a:spLocks noChangeAspect="1" noEditPoints="1"/>
          </p:cNvSpPr>
          <p:nvPr/>
        </p:nvSpPr>
        <p:spPr bwMode="auto">
          <a:xfrm>
            <a:off x="9395888" y="5027765"/>
            <a:ext cx="353774" cy="446752"/>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solidFill>
                <a:srgbClr val="454545"/>
              </a:solidFill>
            </a:endParaRPr>
          </a:p>
        </p:txBody>
      </p:sp>
      <p:pic>
        <p:nvPicPr>
          <p:cNvPr id="140" name="Picture 139">
            <a:hlinkClick r:id="rId2"/>
            <a:extLst>
              <a:ext uri="{FF2B5EF4-FFF2-40B4-BE49-F238E27FC236}">
                <a16:creationId xmlns:a16="http://schemas.microsoft.com/office/drawing/2014/main" id="{1463B599-699E-4F24-92B8-23964A679D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6927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wipe(left)">
                                      <p:cBhvr>
                                        <p:cTn id="7" dur="1000"/>
                                        <p:tgtEl>
                                          <p:spTgt spid="137"/>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750"/>
                                        <p:tgtEl>
                                          <p:spTgt spid="19"/>
                                        </p:tgtEl>
                                      </p:cBhvr>
                                    </p:animEffect>
                                  </p:childTnLst>
                                </p:cTn>
                              </p:par>
                              <p:par>
                                <p:cTn id="12" presetID="22" presetClass="entr" presetSubtype="4"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750"/>
                                        <p:tgtEl>
                                          <p:spTgt spid="8"/>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fade">
                                      <p:cBhvr>
                                        <p:cTn id="18" dur="1000"/>
                                        <p:tgtEl>
                                          <p:spTgt spid="42"/>
                                        </p:tgtEl>
                                      </p:cBhvr>
                                    </p:animEffect>
                                    <p:anim calcmode="lin" valueType="num">
                                      <p:cBhvr>
                                        <p:cTn id="19" dur="1000" fill="hold"/>
                                        <p:tgtEl>
                                          <p:spTgt spid="42"/>
                                        </p:tgtEl>
                                        <p:attrNameLst>
                                          <p:attrName>ppt_x</p:attrName>
                                        </p:attrNameLst>
                                      </p:cBhvr>
                                      <p:tavLst>
                                        <p:tav tm="0">
                                          <p:val>
                                            <p:strVal val="#ppt_x"/>
                                          </p:val>
                                        </p:tav>
                                        <p:tav tm="100000">
                                          <p:val>
                                            <p:strVal val="#ppt_x"/>
                                          </p:val>
                                        </p:tav>
                                      </p:tavLst>
                                    </p:anim>
                                    <p:anim calcmode="lin" valueType="num">
                                      <p:cBhvr>
                                        <p:cTn id="20" dur="1000" fill="hold"/>
                                        <p:tgtEl>
                                          <p:spTgt spid="42"/>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fade">
                                      <p:cBhvr>
                                        <p:cTn id="23" dur="1000"/>
                                        <p:tgtEl>
                                          <p:spTgt spid="43"/>
                                        </p:tgtEl>
                                      </p:cBhvr>
                                    </p:animEffect>
                                    <p:anim calcmode="lin" valueType="num">
                                      <p:cBhvr>
                                        <p:cTn id="24" dur="1000" fill="hold"/>
                                        <p:tgtEl>
                                          <p:spTgt spid="43"/>
                                        </p:tgtEl>
                                        <p:attrNameLst>
                                          <p:attrName>ppt_x</p:attrName>
                                        </p:attrNameLst>
                                      </p:cBhvr>
                                      <p:tavLst>
                                        <p:tav tm="0">
                                          <p:val>
                                            <p:strVal val="#ppt_x"/>
                                          </p:val>
                                        </p:tav>
                                        <p:tav tm="100000">
                                          <p:val>
                                            <p:strVal val="#ppt_x"/>
                                          </p:val>
                                        </p:tav>
                                      </p:tavLst>
                                    </p:anim>
                                    <p:anim calcmode="lin" valueType="num">
                                      <p:cBhvr>
                                        <p:cTn id="25" dur="1000" fill="hold"/>
                                        <p:tgtEl>
                                          <p:spTgt spid="43"/>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53" presetClass="entr" presetSubtype="16"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ppt_w</p:attrName>
                                        </p:attrNameLst>
                                      </p:cBhvr>
                                      <p:tavLst>
                                        <p:tav tm="0">
                                          <p:val>
                                            <p:fltVal val="0"/>
                                          </p:val>
                                        </p:tav>
                                        <p:tav tm="100000">
                                          <p:val>
                                            <p:strVal val="#ppt_w"/>
                                          </p:val>
                                        </p:tav>
                                      </p:tavLst>
                                    </p:anim>
                                    <p:anim calcmode="lin" valueType="num">
                                      <p:cBhvr>
                                        <p:cTn id="30" dur="500" fill="hold"/>
                                        <p:tgtEl>
                                          <p:spTgt spid="39"/>
                                        </p:tgtEl>
                                        <p:attrNameLst>
                                          <p:attrName>ppt_h</p:attrName>
                                        </p:attrNameLst>
                                      </p:cBhvr>
                                      <p:tavLst>
                                        <p:tav tm="0">
                                          <p:val>
                                            <p:fltVal val="0"/>
                                          </p:val>
                                        </p:tav>
                                        <p:tav tm="100000">
                                          <p:val>
                                            <p:strVal val="#ppt_h"/>
                                          </p:val>
                                        </p:tav>
                                      </p:tavLst>
                                    </p:anim>
                                    <p:animEffect transition="in" filter="fade">
                                      <p:cBhvr>
                                        <p:cTn id="31" dur="500"/>
                                        <p:tgtEl>
                                          <p:spTgt spid="39"/>
                                        </p:tgtEl>
                                      </p:cBhvr>
                                    </p:animEffect>
                                  </p:childTnLst>
                                </p:cTn>
                              </p:par>
                            </p:childTnLst>
                          </p:cTn>
                        </p:par>
                        <p:par>
                          <p:cTn id="32" fill="hold">
                            <p:stCondLst>
                              <p:cond delay="3250"/>
                            </p:stCondLst>
                            <p:childTnLst>
                              <p:par>
                                <p:cTn id="33" presetID="22" presetClass="entr" presetSubtype="4"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wipe(down)">
                                      <p:cBhvr>
                                        <p:cTn id="35" dur="500"/>
                                        <p:tgtEl>
                                          <p:spTgt spid="31"/>
                                        </p:tgtEl>
                                      </p:cBhvr>
                                    </p:animEffect>
                                  </p:childTnLst>
                                </p:cTn>
                              </p:par>
                            </p:childTnLst>
                          </p:cTn>
                        </p:par>
                        <p:par>
                          <p:cTn id="36" fill="hold">
                            <p:stCondLst>
                              <p:cond delay="3750"/>
                            </p:stCondLst>
                            <p:childTnLst>
                              <p:par>
                                <p:cTn id="37" presetID="53" presetClass="entr" presetSubtype="16" fill="hold" grpId="0" nodeType="after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500" fill="hold"/>
                                        <p:tgtEl>
                                          <p:spTgt spid="40"/>
                                        </p:tgtEl>
                                        <p:attrNameLst>
                                          <p:attrName>ppt_w</p:attrName>
                                        </p:attrNameLst>
                                      </p:cBhvr>
                                      <p:tavLst>
                                        <p:tav tm="0">
                                          <p:val>
                                            <p:fltVal val="0"/>
                                          </p:val>
                                        </p:tav>
                                        <p:tav tm="100000">
                                          <p:val>
                                            <p:strVal val="#ppt_w"/>
                                          </p:val>
                                        </p:tav>
                                      </p:tavLst>
                                    </p:anim>
                                    <p:anim calcmode="lin" valueType="num">
                                      <p:cBhvr>
                                        <p:cTn id="40" dur="500" fill="hold"/>
                                        <p:tgtEl>
                                          <p:spTgt spid="40"/>
                                        </p:tgtEl>
                                        <p:attrNameLst>
                                          <p:attrName>ppt_h</p:attrName>
                                        </p:attrNameLst>
                                      </p:cBhvr>
                                      <p:tavLst>
                                        <p:tav tm="0">
                                          <p:val>
                                            <p:fltVal val="0"/>
                                          </p:val>
                                        </p:tav>
                                        <p:tav tm="100000">
                                          <p:val>
                                            <p:strVal val="#ppt_h"/>
                                          </p:val>
                                        </p:tav>
                                      </p:tavLst>
                                    </p:anim>
                                    <p:animEffect transition="in" filter="fade">
                                      <p:cBhvr>
                                        <p:cTn id="41" dur="500"/>
                                        <p:tgtEl>
                                          <p:spTgt spid="40"/>
                                        </p:tgtEl>
                                      </p:cBhvr>
                                    </p:animEffect>
                                  </p:childTnLst>
                                </p:cTn>
                              </p:par>
                            </p:childTnLst>
                          </p:cTn>
                        </p:par>
                        <p:par>
                          <p:cTn id="42" fill="hold">
                            <p:stCondLst>
                              <p:cond delay="4250"/>
                            </p:stCondLst>
                            <p:childTnLst>
                              <p:par>
                                <p:cTn id="43" presetID="22" presetClass="entr" presetSubtype="4" fill="hold" grpId="0"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down)">
                                      <p:cBhvr>
                                        <p:cTn id="45" dur="500"/>
                                        <p:tgtEl>
                                          <p:spTgt spid="34"/>
                                        </p:tgtEl>
                                      </p:cBhvr>
                                    </p:animEffect>
                                  </p:childTnLst>
                                </p:cTn>
                              </p:par>
                            </p:childTnLst>
                          </p:cTn>
                        </p:par>
                        <p:par>
                          <p:cTn id="46" fill="hold">
                            <p:stCondLst>
                              <p:cond delay="4750"/>
                            </p:stCondLst>
                            <p:childTnLst>
                              <p:par>
                                <p:cTn id="47" presetID="53" presetClass="entr" presetSubtype="16" fill="hold" grpId="0" nodeType="afterEffect">
                                  <p:stCondLst>
                                    <p:cond delay="0"/>
                                  </p:stCondLst>
                                  <p:childTnLst>
                                    <p:set>
                                      <p:cBhvr>
                                        <p:cTn id="48" dur="1" fill="hold">
                                          <p:stCondLst>
                                            <p:cond delay="0"/>
                                          </p:stCondLst>
                                        </p:cTn>
                                        <p:tgtEl>
                                          <p:spTgt spid="41"/>
                                        </p:tgtEl>
                                        <p:attrNameLst>
                                          <p:attrName>style.visibility</p:attrName>
                                        </p:attrNameLst>
                                      </p:cBhvr>
                                      <p:to>
                                        <p:strVal val="visible"/>
                                      </p:to>
                                    </p:set>
                                    <p:anim calcmode="lin" valueType="num">
                                      <p:cBhvr>
                                        <p:cTn id="49" dur="500" fill="hold"/>
                                        <p:tgtEl>
                                          <p:spTgt spid="41"/>
                                        </p:tgtEl>
                                        <p:attrNameLst>
                                          <p:attrName>ppt_w</p:attrName>
                                        </p:attrNameLst>
                                      </p:cBhvr>
                                      <p:tavLst>
                                        <p:tav tm="0">
                                          <p:val>
                                            <p:fltVal val="0"/>
                                          </p:val>
                                        </p:tav>
                                        <p:tav tm="100000">
                                          <p:val>
                                            <p:strVal val="#ppt_w"/>
                                          </p:val>
                                        </p:tav>
                                      </p:tavLst>
                                    </p:anim>
                                    <p:anim calcmode="lin" valueType="num">
                                      <p:cBhvr>
                                        <p:cTn id="50" dur="500" fill="hold"/>
                                        <p:tgtEl>
                                          <p:spTgt spid="41"/>
                                        </p:tgtEl>
                                        <p:attrNameLst>
                                          <p:attrName>ppt_h</p:attrName>
                                        </p:attrNameLst>
                                      </p:cBhvr>
                                      <p:tavLst>
                                        <p:tav tm="0">
                                          <p:val>
                                            <p:fltVal val="0"/>
                                          </p:val>
                                        </p:tav>
                                        <p:tav tm="100000">
                                          <p:val>
                                            <p:strVal val="#ppt_h"/>
                                          </p:val>
                                        </p:tav>
                                      </p:tavLst>
                                    </p:anim>
                                    <p:animEffect transition="in" filter="fade">
                                      <p:cBhvr>
                                        <p:cTn id="51" dur="500"/>
                                        <p:tgtEl>
                                          <p:spTgt spid="41"/>
                                        </p:tgtEl>
                                      </p:cBhvr>
                                    </p:animEffect>
                                  </p:childTnLst>
                                </p:cTn>
                              </p:par>
                            </p:childTnLst>
                          </p:cTn>
                        </p:par>
                        <p:par>
                          <p:cTn id="52" fill="hold">
                            <p:stCondLst>
                              <p:cond delay="5250"/>
                            </p:stCondLst>
                            <p:childTnLst>
                              <p:par>
                                <p:cTn id="53" presetID="22" presetClass="entr" presetSubtype="4" fill="hold" grpId="0"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down)">
                                      <p:cBhvr>
                                        <p:cTn id="55" dur="500"/>
                                        <p:tgtEl>
                                          <p:spTgt spid="37"/>
                                        </p:tgtEl>
                                      </p:cBhvr>
                                    </p:animEffect>
                                  </p:childTnLst>
                                </p:cTn>
                              </p:par>
                            </p:childTnLst>
                          </p:cTn>
                        </p:par>
                        <p:par>
                          <p:cTn id="56" fill="hold">
                            <p:stCondLst>
                              <p:cond delay="5750"/>
                            </p:stCondLst>
                            <p:childTnLst>
                              <p:par>
                                <p:cTn id="57" presetID="22" presetClass="entr" presetSubtype="4" fill="hold"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wipe(down)">
                                      <p:cBhvr>
                                        <p:cTn id="59" dur="750"/>
                                        <p:tgtEl>
                                          <p:spTgt spid="46"/>
                                        </p:tgtEl>
                                      </p:cBhvr>
                                    </p:animEffect>
                                  </p:childTnLst>
                                </p:cTn>
                              </p:par>
                              <p:par>
                                <p:cTn id="60" presetID="22" presetClass="entr" presetSubtype="4" fill="hold"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down)">
                                      <p:cBhvr>
                                        <p:cTn id="62" dur="750"/>
                                        <p:tgtEl>
                                          <p:spTgt spid="45"/>
                                        </p:tgtEl>
                                      </p:cBhvr>
                                    </p:animEffect>
                                  </p:childTnLst>
                                </p:cTn>
                              </p:par>
                            </p:childTnLst>
                          </p:cTn>
                        </p:par>
                        <p:par>
                          <p:cTn id="63" fill="hold">
                            <p:stCondLst>
                              <p:cond delay="6500"/>
                            </p:stCondLst>
                            <p:childTnLst>
                              <p:par>
                                <p:cTn id="64" presetID="42" presetClass="entr" presetSubtype="0" fill="hold" grpId="0" nodeType="afterEffect">
                                  <p:stCondLst>
                                    <p:cond delay="0"/>
                                  </p:stCondLst>
                                  <p:childTnLst>
                                    <p:set>
                                      <p:cBhvr>
                                        <p:cTn id="65" dur="1" fill="hold">
                                          <p:stCondLst>
                                            <p:cond delay="0"/>
                                          </p:stCondLst>
                                        </p:cTn>
                                        <p:tgtEl>
                                          <p:spTgt spid="53"/>
                                        </p:tgtEl>
                                        <p:attrNameLst>
                                          <p:attrName>style.visibility</p:attrName>
                                        </p:attrNameLst>
                                      </p:cBhvr>
                                      <p:to>
                                        <p:strVal val="visible"/>
                                      </p:to>
                                    </p:set>
                                    <p:animEffect transition="in" filter="fade">
                                      <p:cBhvr>
                                        <p:cTn id="66" dur="1000"/>
                                        <p:tgtEl>
                                          <p:spTgt spid="53"/>
                                        </p:tgtEl>
                                      </p:cBhvr>
                                    </p:animEffect>
                                    <p:anim calcmode="lin" valueType="num">
                                      <p:cBhvr>
                                        <p:cTn id="67" dur="1000" fill="hold"/>
                                        <p:tgtEl>
                                          <p:spTgt spid="53"/>
                                        </p:tgtEl>
                                        <p:attrNameLst>
                                          <p:attrName>ppt_x</p:attrName>
                                        </p:attrNameLst>
                                      </p:cBhvr>
                                      <p:tavLst>
                                        <p:tav tm="0">
                                          <p:val>
                                            <p:strVal val="#ppt_x"/>
                                          </p:val>
                                        </p:tav>
                                        <p:tav tm="100000">
                                          <p:val>
                                            <p:strVal val="#ppt_x"/>
                                          </p:val>
                                        </p:tav>
                                      </p:tavLst>
                                    </p:anim>
                                    <p:anim calcmode="lin" valueType="num">
                                      <p:cBhvr>
                                        <p:cTn id="68" dur="1000" fill="hold"/>
                                        <p:tgtEl>
                                          <p:spTgt spid="53"/>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38"/>
                                        </p:tgtEl>
                                        <p:attrNameLst>
                                          <p:attrName>style.visibility</p:attrName>
                                        </p:attrNameLst>
                                      </p:cBhvr>
                                      <p:to>
                                        <p:strVal val="visible"/>
                                      </p:to>
                                    </p:set>
                                    <p:animEffect transition="in" filter="fade">
                                      <p:cBhvr>
                                        <p:cTn id="71" dur="1000"/>
                                        <p:tgtEl>
                                          <p:spTgt spid="138"/>
                                        </p:tgtEl>
                                      </p:cBhvr>
                                    </p:animEffect>
                                    <p:anim calcmode="lin" valueType="num">
                                      <p:cBhvr>
                                        <p:cTn id="72" dur="1000" fill="hold"/>
                                        <p:tgtEl>
                                          <p:spTgt spid="138"/>
                                        </p:tgtEl>
                                        <p:attrNameLst>
                                          <p:attrName>ppt_x</p:attrName>
                                        </p:attrNameLst>
                                      </p:cBhvr>
                                      <p:tavLst>
                                        <p:tav tm="0">
                                          <p:val>
                                            <p:strVal val="#ppt_x"/>
                                          </p:val>
                                        </p:tav>
                                        <p:tav tm="100000">
                                          <p:val>
                                            <p:strVal val="#ppt_x"/>
                                          </p:val>
                                        </p:tav>
                                      </p:tavLst>
                                    </p:anim>
                                    <p:anim calcmode="lin" valueType="num">
                                      <p:cBhvr>
                                        <p:cTn id="73" dur="1000" fill="hold"/>
                                        <p:tgtEl>
                                          <p:spTgt spid="138"/>
                                        </p:tgtEl>
                                        <p:attrNameLst>
                                          <p:attrName>ppt_y</p:attrName>
                                        </p:attrNameLst>
                                      </p:cBhvr>
                                      <p:tavLst>
                                        <p:tav tm="0">
                                          <p:val>
                                            <p:strVal val="#ppt_y+.1"/>
                                          </p:val>
                                        </p:tav>
                                        <p:tav tm="100000">
                                          <p:val>
                                            <p:strVal val="#ppt_y"/>
                                          </p:val>
                                        </p:tav>
                                      </p:tavLst>
                                    </p:anim>
                                  </p:childTnLst>
                                </p:cTn>
                              </p:par>
                            </p:childTnLst>
                          </p:cTn>
                        </p:par>
                        <p:par>
                          <p:cTn id="74" fill="hold">
                            <p:stCondLst>
                              <p:cond delay="7500"/>
                            </p:stCondLst>
                            <p:childTnLst>
                              <p:par>
                                <p:cTn id="75" presetID="53" presetClass="entr" presetSubtype="16" fill="hold" grpId="0" nodeType="afterEffect">
                                  <p:stCondLst>
                                    <p:cond delay="0"/>
                                  </p:stCondLst>
                                  <p:childTnLst>
                                    <p:set>
                                      <p:cBhvr>
                                        <p:cTn id="76" dur="1" fill="hold">
                                          <p:stCondLst>
                                            <p:cond delay="0"/>
                                          </p:stCondLst>
                                        </p:cTn>
                                        <p:tgtEl>
                                          <p:spTgt spid="50"/>
                                        </p:tgtEl>
                                        <p:attrNameLst>
                                          <p:attrName>style.visibility</p:attrName>
                                        </p:attrNameLst>
                                      </p:cBhvr>
                                      <p:to>
                                        <p:strVal val="visible"/>
                                      </p:to>
                                    </p:set>
                                    <p:anim calcmode="lin" valueType="num">
                                      <p:cBhvr>
                                        <p:cTn id="77" dur="500" fill="hold"/>
                                        <p:tgtEl>
                                          <p:spTgt spid="50"/>
                                        </p:tgtEl>
                                        <p:attrNameLst>
                                          <p:attrName>ppt_w</p:attrName>
                                        </p:attrNameLst>
                                      </p:cBhvr>
                                      <p:tavLst>
                                        <p:tav tm="0">
                                          <p:val>
                                            <p:fltVal val="0"/>
                                          </p:val>
                                        </p:tav>
                                        <p:tav tm="100000">
                                          <p:val>
                                            <p:strVal val="#ppt_w"/>
                                          </p:val>
                                        </p:tav>
                                      </p:tavLst>
                                    </p:anim>
                                    <p:anim calcmode="lin" valueType="num">
                                      <p:cBhvr>
                                        <p:cTn id="78" dur="500" fill="hold"/>
                                        <p:tgtEl>
                                          <p:spTgt spid="50"/>
                                        </p:tgtEl>
                                        <p:attrNameLst>
                                          <p:attrName>ppt_h</p:attrName>
                                        </p:attrNameLst>
                                      </p:cBhvr>
                                      <p:tavLst>
                                        <p:tav tm="0">
                                          <p:val>
                                            <p:fltVal val="0"/>
                                          </p:val>
                                        </p:tav>
                                        <p:tav tm="100000">
                                          <p:val>
                                            <p:strVal val="#ppt_h"/>
                                          </p:val>
                                        </p:tav>
                                      </p:tavLst>
                                    </p:anim>
                                    <p:animEffect transition="in" filter="fade">
                                      <p:cBhvr>
                                        <p:cTn id="79" dur="500"/>
                                        <p:tgtEl>
                                          <p:spTgt spid="50"/>
                                        </p:tgtEl>
                                      </p:cBhvr>
                                    </p:animEffect>
                                  </p:childTnLst>
                                </p:cTn>
                              </p:par>
                            </p:childTnLst>
                          </p:cTn>
                        </p:par>
                        <p:par>
                          <p:cTn id="80" fill="hold">
                            <p:stCondLst>
                              <p:cond delay="8000"/>
                            </p:stCondLst>
                            <p:childTnLst>
                              <p:par>
                                <p:cTn id="81" presetID="22" presetClass="entr" presetSubtype="4" fill="hold" grpId="0" nodeType="afterEffect">
                                  <p:stCondLst>
                                    <p:cond delay="0"/>
                                  </p:stCondLst>
                                  <p:childTnLst>
                                    <p:set>
                                      <p:cBhvr>
                                        <p:cTn id="82" dur="1" fill="hold">
                                          <p:stCondLst>
                                            <p:cond delay="0"/>
                                          </p:stCondLst>
                                        </p:cTn>
                                        <p:tgtEl>
                                          <p:spTgt spid="47"/>
                                        </p:tgtEl>
                                        <p:attrNameLst>
                                          <p:attrName>style.visibility</p:attrName>
                                        </p:attrNameLst>
                                      </p:cBhvr>
                                      <p:to>
                                        <p:strVal val="visible"/>
                                      </p:to>
                                    </p:set>
                                    <p:animEffect transition="in" filter="wipe(down)">
                                      <p:cBhvr>
                                        <p:cTn id="83" dur="500"/>
                                        <p:tgtEl>
                                          <p:spTgt spid="47"/>
                                        </p:tgtEl>
                                      </p:cBhvr>
                                    </p:animEffect>
                                  </p:childTnLst>
                                </p:cTn>
                              </p:par>
                            </p:childTnLst>
                          </p:cTn>
                        </p:par>
                        <p:par>
                          <p:cTn id="84" fill="hold">
                            <p:stCondLst>
                              <p:cond delay="8500"/>
                            </p:stCondLst>
                            <p:childTnLst>
                              <p:par>
                                <p:cTn id="85" presetID="53" presetClass="entr" presetSubtype="16" fill="hold" grpId="0" nodeType="afterEffect">
                                  <p:stCondLst>
                                    <p:cond delay="0"/>
                                  </p:stCondLst>
                                  <p:childTnLst>
                                    <p:set>
                                      <p:cBhvr>
                                        <p:cTn id="86" dur="1" fill="hold">
                                          <p:stCondLst>
                                            <p:cond delay="0"/>
                                          </p:stCondLst>
                                        </p:cTn>
                                        <p:tgtEl>
                                          <p:spTgt spid="51"/>
                                        </p:tgtEl>
                                        <p:attrNameLst>
                                          <p:attrName>style.visibility</p:attrName>
                                        </p:attrNameLst>
                                      </p:cBhvr>
                                      <p:to>
                                        <p:strVal val="visible"/>
                                      </p:to>
                                    </p:set>
                                    <p:anim calcmode="lin" valueType="num">
                                      <p:cBhvr>
                                        <p:cTn id="87" dur="500" fill="hold"/>
                                        <p:tgtEl>
                                          <p:spTgt spid="51"/>
                                        </p:tgtEl>
                                        <p:attrNameLst>
                                          <p:attrName>ppt_w</p:attrName>
                                        </p:attrNameLst>
                                      </p:cBhvr>
                                      <p:tavLst>
                                        <p:tav tm="0">
                                          <p:val>
                                            <p:fltVal val="0"/>
                                          </p:val>
                                        </p:tav>
                                        <p:tav tm="100000">
                                          <p:val>
                                            <p:strVal val="#ppt_w"/>
                                          </p:val>
                                        </p:tav>
                                      </p:tavLst>
                                    </p:anim>
                                    <p:anim calcmode="lin" valueType="num">
                                      <p:cBhvr>
                                        <p:cTn id="88" dur="500" fill="hold"/>
                                        <p:tgtEl>
                                          <p:spTgt spid="51"/>
                                        </p:tgtEl>
                                        <p:attrNameLst>
                                          <p:attrName>ppt_h</p:attrName>
                                        </p:attrNameLst>
                                      </p:cBhvr>
                                      <p:tavLst>
                                        <p:tav tm="0">
                                          <p:val>
                                            <p:fltVal val="0"/>
                                          </p:val>
                                        </p:tav>
                                        <p:tav tm="100000">
                                          <p:val>
                                            <p:strVal val="#ppt_h"/>
                                          </p:val>
                                        </p:tav>
                                      </p:tavLst>
                                    </p:anim>
                                    <p:animEffect transition="in" filter="fade">
                                      <p:cBhvr>
                                        <p:cTn id="89" dur="500"/>
                                        <p:tgtEl>
                                          <p:spTgt spid="51"/>
                                        </p:tgtEl>
                                      </p:cBhvr>
                                    </p:animEffect>
                                  </p:childTnLst>
                                </p:cTn>
                              </p:par>
                            </p:childTnLst>
                          </p:cTn>
                        </p:par>
                        <p:par>
                          <p:cTn id="90" fill="hold">
                            <p:stCondLst>
                              <p:cond delay="9000"/>
                            </p:stCondLst>
                            <p:childTnLst>
                              <p:par>
                                <p:cTn id="91" presetID="22" presetClass="entr" presetSubtype="4" fill="hold" grpId="0" nodeType="afterEffect">
                                  <p:stCondLst>
                                    <p:cond delay="0"/>
                                  </p:stCondLst>
                                  <p:childTnLst>
                                    <p:set>
                                      <p:cBhvr>
                                        <p:cTn id="92" dur="1" fill="hold">
                                          <p:stCondLst>
                                            <p:cond delay="0"/>
                                          </p:stCondLst>
                                        </p:cTn>
                                        <p:tgtEl>
                                          <p:spTgt spid="48"/>
                                        </p:tgtEl>
                                        <p:attrNameLst>
                                          <p:attrName>style.visibility</p:attrName>
                                        </p:attrNameLst>
                                      </p:cBhvr>
                                      <p:to>
                                        <p:strVal val="visible"/>
                                      </p:to>
                                    </p:set>
                                    <p:animEffect transition="in" filter="wipe(down)">
                                      <p:cBhvr>
                                        <p:cTn id="93" dur="500"/>
                                        <p:tgtEl>
                                          <p:spTgt spid="48"/>
                                        </p:tgtEl>
                                      </p:cBhvr>
                                    </p:animEffect>
                                  </p:childTnLst>
                                </p:cTn>
                              </p:par>
                            </p:childTnLst>
                          </p:cTn>
                        </p:par>
                        <p:par>
                          <p:cTn id="94" fill="hold">
                            <p:stCondLst>
                              <p:cond delay="9500"/>
                            </p:stCondLst>
                            <p:childTnLst>
                              <p:par>
                                <p:cTn id="95" presetID="53" presetClass="entr" presetSubtype="16" fill="hold" grpId="0" nodeType="afterEffect">
                                  <p:stCondLst>
                                    <p:cond delay="0"/>
                                  </p:stCondLst>
                                  <p:childTnLst>
                                    <p:set>
                                      <p:cBhvr>
                                        <p:cTn id="96" dur="1" fill="hold">
                                          <p:stCondLst>
                                            <p:cond delay="0"/>
                                          </p:stCondLst>
                                        </p:cTn>
                                        <p:tgtEl>
                                          <p:spTgt spid="52"/>
                                        </p:tgtEl>
                                        <p:attrNameLst>
                                          <p:attrName>style.visibility</p:attrName>
                                        </p:attrNameLst>
                                      </p:cBhvr>
                                      <p:to>
                                        <p:strVal val="visible"/>
                                      </p:to>
                                    </p:set>
                                    <p:anim calcmode="lin" valueType="num">
                                      <p:cBhvr>
                                        <p:cTn id="97" dur="500" fill="hold"/>
                                        <p:tgtEl>
                                          <p:spTgt spid="52"/>
                                        </p:tgtEl>
                                        <p:attrNameLst>
                                          <p:attrName>ppt_w</p:attrName>
                                        </p:attrNameLst>
                                      </p:cBhvr>
                                      <p:tavLst>
                                        <p:tav tm="0">
                                          <p:val>
                                            <p:fltVal val="0"/>
                                          </p:val>
                                        </p:tav>
                                        <p:tav tm="100000">
                                          <p:val>
                                            <p:strVal val="#ppt_w"/>
                                          </p:val>
                                        </p:tav>
                                      </p:tavLst>
                                    </p:anim>
                                    <p:anim calcmode="lin" valueType="num">
                                      <p:cBhvr>
                                        <p:cTn id="98" dur="500" fill="hold"/>
                                        <p:tgtEl>
                                          <p:spTgt spid="52"/>
                                        </p:tgtEl>
                                        <p:attrNameLst>
                                          <p:attrName>ppt_h</p:attrName>
                                        </p:attrNameLst>
                                      </p:cBhvr>
                                      <p:tavLst>
                                        <p:tav tm="0">
                                          <p:val>
                                            <p:fltVal val="0"/>
                                          </p:val>
                                        </p:tav>
                                        <p:tav tm="100000">
                                          <p:val>
                                            <p:strVal val="#ppt_h"/>
                                          </p:val>
                                        </p:tav>
                                      </p:tavLst>
                                    </p:anim>
                                    <p:animEffect transition="in" filter="fade">
                                      <p:cBhvr>
                                        <p:cTn id="99" dur="500"/>
                                        <p:tgtEl>
                                          <p:spTgt spid="52"/>
                                        </p:tgtEl>
                                      </p:cBhvr>
                                    </p:animEffect>
                                  </p:childTnLst>
                                </p:cTn>
                              </p:par>
                            </p:childTnLst>
                          </p:cTn>
                        </p:par>
                        <p:par>
                          <p:cTn id="100" fill="hold">
                            <p:stCondLst>
                              <p:cond delay="10000"/>
                            </p:stCondLst>
                            <p:childTnLst>
                              <p:par>
                                <p:cTn id="101" presetID="22" presetClass="entr" presetSubtype="4" fill="hold" grpId="0" nodeType="afterEffect">
                                  <p:stCondLst>
                                    <p:cond delay="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00"/>
                                        <p:tgtEl>
                                          <p:spTgt spid="49"/>
                                        </p:tgtEl>
                                      </p:cBhvr>
                                    </p:animEffect>
                                  </p:childTnLst>
                                </p:cTn>
                              </p:par>
                            </p:childTnLst>
                          </p:cTn>
                        </p:par>
                        <p:par>
                          <p:cTn id="104" fill="hold">
                            <p:stCondLst>
                              <p:cond delay="10500"/>
                            </p:stCondLst>
                            <p:childTnLst>
                              <p:par>
                                <p:cTn id="105" presetID="22" presetClass="entr" presetSubtype="4" fill="hold" nodeType="afterEffect">
                                  <p:stCondLst>
                                    <p:cond delay="0"/>
                                  </p:stCondLst>
                                  <p:childTnLst>
                                    <p:set>
                                      <p:cBhvr>
                                        <p:cTn id="106" dur="1" fill="hold">
                                          <p:stCondLst>
                                            <p:cond delay="0"/>
                                          </p:stCondLst>
                                        </p:cTn>
                                        <p:tgtEl>
                                          <p:spTgt spid="77"/>
                                        </p:tgtEl>
                                        <p:attrNameLst>
                                          <p:attrName>style.visibility</p:attrName>
                                        </p:attrNameLst>
                                      </p:cBhvr>
                                      <p:to>
                                        <p:strVal val="visible"/>
                                      </p:to>
                                    </p:set>
                                    <p:animEffect transition="in" filter="wipe(down)">
                                      <p:cBhvr>
                                        <p:cTn id="107" dur="750"/>
                                        <p:tgtEl>
                                          <p:spTgt spid="77"/>
                                        </p:tgtEl>
                                      </p:cBhvr>
                                    </p:animEffect>
                                  </p:childTnLst>
                                </p:cTn>
                              </p:par>
                              <p:par>
                                <p:cTn id="108" presetID="22" presetClass="entr" presetSubtype="4" fill="hold" nodeType="withEffect">
                                  <p:stCondLst>
                                    <p:cond delay="0"/>
                                  </p:stCondLst>
                                  <p:childTnLst>
                                    <p:set>
                                      <p:cBhvr>
                                        <p:cTn id="109" dur="1" fill="hold">
                                          <p:stCondLst>
                                            <p:cond delay="0"/>
                                          </p:stCondLst>
                                        </p:cTn>
                                        <p:tgtEl>
                                          <p:spTgt spid="76"/>
                                        </p:tgtEl>
                                        <p:attrNameLst>
                                          <p:attrName>style.visibility</p:attrName>
                                        </p:attrNameLst>
                                      </p:cBhvr>
                                      <p:to>
                                        <p:strVal val="visible"/>
                                      </p:to>
                                    </p:set>
                                    <p:animEffect transition="in" filter="wipe(down)">
                                      <p:cBhvr>
                                        <p:cTn id="110" dur="750"/>
                                        <p:tgtEl>
                                          <p:spTgt spid="76"/>
                                        </p:tgtEl>
                                      </p:cBhvr>
                                    </p:animEffect>
                                  </p:childTnLst>
                                </p:cTn>
                              </p:par>
                            </p:childTnLst>
                          </p:cTn>
                        </p:par>
                        <p:par>
                          <p:cTn id="111" fill="hold">
                            <p:stCondLst>
                              <p:cond delay="11250"/>
                            </p:stCondLst>
                            <p:childTnLst>
                              <p:par>
                                <p:cTn id="112" presetID="42" presetClass="entr" presetSubtype="0" fill="hold" grpId="0" nodeType="afterEffect">
                                  <p:stCondLst>
                                    <p:cond delay="0"/>
                                  </p:stCondLst>
                                  <p:childTnLst>
                                    <p:set>
                                      <p:cBhvr>
                                        <p:cTn id="113" dur="1" fill="hold">
                                          <p:stCondLst>
                                            <p:cond delay="0"/>
                                          </p:stCondLst>
                                        </p:cTn>
                                        <p:tgtEl>
                                          <p:spTgt spid="84"/>
                                        </p:tgtEl>
                                        <p:attrNameLst>
                                          <p:attrName>style.visibility</p:attrName>
                                        </p:attrNameLst>
                                      </p:cBhvr>
                                      <p:to>
                                        <p:strVal val="visible"/>
                                      </p:to>
                                    </p:set>
                                    <p:animEffect transition="in" filter="fade">
                                      <p:cBhvr>
                                        <p:cTn id="114" dur="1000"/>
                                        <p:tgtEl>
                                          <p:spTgt spid="84"/>
                                        </p:tgtEl>
                                      </p:cBhvr>
                                    </p:animEffect>
                                    <p:anim calcmode="lin" valueType="num">
                                      <p:cBhvr>
                                        <p:cTn id="115" dur="1000" fill="hold"/>
                                        <p:tgtEl>
                                          <p:spTgt spid="84"/>
                                        </p:tgtEl>
                                        <p:attrNameLst>
                                          <p:attrName>ppt_x</p:attrName>
                                        </p:attrNameLst>
                                      </p:cBhvr>
                                      <p:tavLst>
                                        <p:tav tm="0">
                                          <p:val>
                                            <p:strVal val="#ppt_x"/>
                                          </p:val>
                                        </p:tav>
                                        <p:tav tm="100000">
                                          <p:val>
                                            <p:strVal val="#ppt_x"/>
                                          </p:val>
                                        </p:tav>
                                      </p:tavLst>
                                    </p:anim>
                                    <p:anim calcmode="lin" valueType="num">
                                      <p:cBhvr>
                                        <p:cTn id="116" dur="1000" fill="hold"/>
                                        <p:tgtEl>
                                          <p:spTgt spid="84"/>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139"/>
                                        </p:tgtEl>
                                        <p:attrNameLst>
                                          <p:attrName>style.visibility</p:attrName>
                                        </p:attrNameLst>
                                      </p:cBhvr>
                                      <p:to>
                                        <p:strVal val="visible"/>
                                      </p:to>
                                    </p:set>
                                    <p:animEffect transition="in" filter="fade">
                                      <p:cBhvr>
                                        <p:cTn id="119" dur="1000"/>
                                        <p:tgtEl>
                                          <p:spTgt spid="139"/>
                                        </p:tgtEl>
                                      </p:cBhvr>
                                    </p:animEffect>
                                    <p:anim calcmode="lin" valueType="num">
                                      <p:cBhvr>
                                        <p:cTn id="120" dur="1000" fill="hold"/>
                                        <p:tgtEl>
                                          <p:spTgt spid="139"/>
                                        </p:tgtEl>
                                        <p:attrNameLst>
                                          <p:attrName>ppt_x</p:attrName>
                                        </p:attrNameLst>
                                      </p:cBhvr>
                                      <p:tavLst>
                                        <p:tav tm="0">
                                          <p:val>
                                            <p:strVal val="#ppt_x"/>
                                          </p:val>
                                        </p:tav>
                                        <p:tav tm="100000">
                                          <p:val>
                                            <p:strVal val="#ppt_x"/>
                                          </p:val>
                                        </p:tav>
                                      </p:tavLst>
                                    </p:anim>
                                    <p:anim calcmode="lin" valueType="num">
                                      <p:cBhvr>
                                        <p:cTn id="121" dur="1000" fill="hold"/>
                                        <p:tgtEl>
                                          <p:spTgt spid="139"/>
                                        </p:tgtEl>
                                        <p:attrNameLst>
                                          <p:attrName>ppt_y</p:attrName>
                                        </p:attrNameLst>
                                      </p:cBhvr>
                                      <p:tavLst>
                                        <p:tav tm="0">
                                          <p:val>
                                            <p:strVal val="#ppt_y+.1"/>
                                          </p:val>
                                        </p:tav>
                                        <p:tav tm="100000">
                                          <p:val>
                                            <p:strVal val="#ppt_y"/>
                                          </p:val>
                                        </p:tav>
                                      </p:tavLst>
                                    </p:anim>
                                  </p:childTnLst>
                                </p:cTn>
                              </p:par>
                            </p:childTnLst>
                          </p:cTn>
                        </p:par>
                        <p:par>
                          <p:cTn id="122" fill="hold">
                            <p:stCondLst>
                              <p:cond delay="12250"/>
                            </p:stCondLst>
                            <p:childTnLst>
                              <p:par>
                                <p:cTn id="123" presetID="53" presetClass="entr" presetSubtype="16" fill="hold" grpId="0" nodeType="afterEffect">
                                  <p:stCondLst>
                                    <p:cond delay="0"/>
                                  </p:stCondLst>
                                  <p:childTnLst>
                                    <p:set>
                                      <p:cBhvr>
                                        <p:cTn id="124" dur="1" fill="hold">
                                          <p:stCondLst>
                                            <p:cond delay="0"/>
                                          </p:stCondLst>
                                        </p:cTn>
                                        <p:tgtEl>
                                          <p:spTgt spid="81"/>
                                        </p:tgtEl>
                                        <p:attrNameLst>
                                          <p:attrName>style.visibility</p:attrName>
                                        </p:attrNameLst>
                                      </p:cBhvr>
                                      <p:to>
                                        <p:strVal val="visible"/>
                                      </p:to>
                                    </p:set>
                                    <p:anim calcmode="lin" valueType="num">
                                      <p:cBhvr>
                                        <p:cTn id="125" dur="500" fill="hold"/>
                                        <p:tgtEl>
                                          <p:spTgt spid="81"/>
                                        </p:tgtEl>
                                        <p:attrNameLst>
                                          <p:attrName>ppt_w</p:attrName>
                                        </p:attrNameLst>
                                      </p:cBhvr>
                                      <p:tavLst>
                                        <p:tav tm="0">
                                          <p:val>
                                            <p:fltVal val="0"/>
                                          </p:val>
                                        </p:tav>
                                        <p:tav tm="100000">
                                          <p:val>
                                            <p:strVal val="#ppt_w"/>
                                          </p:val>
                                        </p:tav>
                                      </p:tavLst>
                                    </p:anim>
                                    <p:anim calcmode="lin" valueType="num">
                                      <p:cBhvr>
                                        <p:cTn id="126" dur="500" fill="hold"/>
                                        <p:tgtEl>
                                          <p:spTgt spid="81"/>
                                        </p:tgtEl>
                                        <p:attrNameLst>
                                          <p:attrName>ppt_h</p:attrName>
                                        </p:attrNameLst>
                                      </p:cBhvr>
                                      <p:tavLst>
                                        <p:tav tm="0">
                                          <p:val>
                                            <p:fltVal val="0"/>
                                          </p:val>
                                        </p:tav>
                                        <p:tav tm="100000">
                                          <p:val>
                                            <p:strVal val="#ppt_h"/>
                                          </p:val>
                                        </p:tav>
                                      </p:tavLst>
                                    </p:anim>
                                    <p:animEffect transition="in" filter="fade">
                                      <p:cBhvr>
                                        <p:cTn id="127" dur="500"/>
                                        <p:tgtEl>
                                          <p:spTgt spid="81"/>
                                        </p:tgtEl>
                                      </p:cBhvr>
                                    </p:animEffect>
                                  </p:childTnLst>
                                </p:cTn>
                              </p:par>
                            </p:childTnLst>
                          </p:cTn>
                        </p:par>
                        <p:par>
                          <p:cTn id="128" fill="hold">
                            <p:stCondLst>
                              <p:cond delay="12750"/>
                            </p:stCondLst>
                            <p:childTnLst>
                              <p:par>
                                <p:cTn id="129" presetID="22" presetClass="entr" presetSubtype="4" fill="hold" grpId="0"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wipe(down)">
                                      <p:cBhvr>
                                        <p:cTn id="131" dur="500"/>
                                        <p:tgtEl>
                                          <p:spTgt spid="78"/>
                                        </p:tgtEl>
                                      </p:cBhvr>
                                    </p:animEffect>
                                  </p:childTnLst>
                                </p:cTn>
                              </p:par>
                            </p:childTnLst>
                          </p:cTn>
                        </p:par>
                        <p:par>
                          <p:cTn id="132" fill="hold">
                            <p:stCondLst>
                              <p:cond delay="13250"/>
                            </p:stCondLst>
                            <p:childTnLst>
                              <p:par>
                                <p:cTn id="133" presetID="53" presetClass="entr" presetSubtype="16" fill="hold" grpId="0" nodeType="afterEffect">
                                  <p:stCondLst>
                                    <p:cond delay="0"/>
                                  </p:stCondLst>
                                  <p:childTnLst>
                                    <p:set>
                                      <p:cBhvr>
                                        <p:cTn id="134" dur="1" fill="hold">
                                          <p:stCondLst>
                                            <p:cond delay="0"/>
                                          </p:stCondLst>
                                        </p:cTn>
                                        <p:tgtEl>
                                          <p:spTgt spid="82"/>
                                        </p:tgtEl>
                                        <p:attrNameLst>
                                          <p:attrName>style.visibility</p:attrName>
                                        </p:attrNameLst>
                                      </p:cBhvr>
                                      <p:to>
                                        <p:strVal val="visible"/>
                                      </p:to>
                                    </p:set>
                                    <p:anim calcmode="lin" valueType="num">
                                      <p:cBhvr>
                                        <p:cTn id="135" dur="500" fill="hold"/>
                                        <p:tgtEl>
                                          <p:spTgt spid="82"/>
                                        </p:tgtEl>
                                        <p:attrNameLst>
                                          <p:attrName>ppt_w</p:attrName>
                                        </p:attrNameLst>
                                      </p:cBhvr>
                                      <p:tavLst>
                                        <p:tav tm="0">
                                          <p:val>
                                            <p:fltVal val="0"/>
                                          </p:val>
                                        </p:tav>
                                        <p:tav tm="100000">
                                          <p:val>
                                            <p:strVal val="#ppt_w"/>
                                          </p:val>
                                        </p:tav>
                                      </p:tavLst>
                                    </p:anim>
                                    <p:anim calcmode="lin" valueType="num">
                                      <p:cBhvr>
                                        <p:cTn id="136" dur="500" fill="hold"/>
                                        <p:tgtEl>
                                          <p:spTgt spid="82"/>
                                        </p:tgtEl>
                                        <p:attrNameLst>
                                          <p:attrName>ppt_h</p:attrName>
                                        </p:attrNameLst>
                                      </p:cBhvr>
                                      <p:tavLst>
                                        <p:tav tm="0">
                                          <p:val>
                                            <p:fltVal val="0"/>
                                          </p:val>
                                        </p:tav>
                                        <p:tav tm="100000">
                                          <p:val>
                                            <p:strVal val="#ppt_h"/>
                                          </p:val>
                                        </p:tav>
                                      </p:tavLst>
                                    </p:anim>
                                    <p:animEffect transition="in" filter="fade">
                                      <p:cBhvr>
                                        <p:cTn id="137" dur="500"/>
                                        <p:tgtEl>
                                          <p:spTgt spid="82"/>
                                        </p:tgtEl>
                                      </p:cBhvr>
                                    </p:animEffect>
                                  </p:childTnLst>
                                </p:cTn>
                              </p:par>
                            </p:childTnLst>
                          </p:cTn>
                        </p:par>
                        <p:par>
                          <p:cTn id="138" fill="hold">
                            <p:stCondLst>
                              <p:cond delay="13750"/>
                            </p:stCondLst>
                            <p:childTnLst>
                              <p:par>
                                <p:cTn id="139" presetID="22" presetClass="entr" presetSubtype="4" fill="hold" grpId="0" nodeType="afterEffect">
                                  <p:stCondLst>
                                    <p:cond delay="0"/>
                                  </p:stCondLst>
                                  <p:childTnLst>
                                    <p:set>
                                      <p:cBhvr>
                                        <p:cTn id="140" dur="1" fill="hold">
                                          <p:stCondLst>
                                            <p:cond delay="0"/>
                                          </p:stCondLst>
                                        </p:cTn>
                                        <p:tgtEl>
                                          <p:spTgt spid="79"/>
                                        </p:tgtEl>
                                        <p:attrNameLst>
                                          <p:attrName>style.visibility</p:attrName>
                                        </p:attrNameLst>
                                      </p:cBhvr>
                                      <p:to>
                                        <p:strVal val="visible"/>
                                      </p:to>
                                    </p:set>
                                    <p:animEffect transition="in" filter="wipe(down)">
                                      <p:cBhvr>
                                        <p:cTn id="141" dur="500"/>
                                        <p:tgtEl>
                                          <p:spTgt spid="79"/>
                                        </p:tgtEl>
                                      </p:cBhvr>
                                    </p:animEffect>
                                  </p:childTnLst>
                                </p:cTn>
                              </p:par>
                            </p:childTnLst>
                          </p:cTn>
                        </p:par>
                        <p:par>
                          <p:cTn id="142" fill="hold">
                            <p:stCondLst>
                              <p:cond delay="14250"/>
                            </p:stCondLst>
                            <p:childTnLst>
                              <p:par>
                                <p:cTn id="143" presetID="53" presetClass="entr" presetSubtype="16" fill="hold" grpId="0" nodeType="afterEffect">
                                  <p:stCondLst>
                                    <p:cond delay="0"/>
                                  </p:stCondLst>
                                  <p:childTnLst>
                                    <p:set>
                                      <p:cBhvr>
                                        <p:cTn id="144" dur="1" fill="hold">
                                          <p:stCondLst>
                                            <p:cond delay="0"/>
                                          </p:stCondLst>
                                        </p:cTn>
                                        <p:tgtEl>
                                          <p:spTgt spid="83"/>
                                        </p:tgtEl>
                                        <p:attrNameLst>
                                          <p:attrName>style.visibility</p:attrName>
                                        </p:attrNameLst>
                                      </p:cBhvr>
                                      <p:to>
                                        <p:strVal val="visible"/>
                                      </p:to>
                                    </p:set>
                                    <p:anim calcmode="lin" valueType="num">
                                      <p:cBhvr>
                                        <p:cTn id="145" dur="500" fill="hold"/>
                                        <p:tgtEl>
                                          <p:spTgt spid="83"/>
                                        </p:tgtEl>
                                        <p:attrNameLst>
                                          <p:attrName>ppt_w</p:attrName>
                                        </p:attrNameLst>
                                      </p:cBhvr>
                                      <p:tavLst>
                                        <p:tav tm="0">
                                          <p:val>
                                            <p:fltVal val="0"/>
                                          </p:val>
                                        </p:tav>
                                        <p:tav tm="100000">
                                          <p:val>
                                            <p:strVal val="#ppt_w"/>
                                          </p:val>
                                        </p:tav>
                                      </p:tavLst>
                                    </p:anim>
                                    <p:anim calcmode="lin" valueType="num">
                                      <p:cBhvr>
                                        <p:cTn id="146" dur="500" fill="hold"/>
                                        <p:tgtEl>
                                          <p:spTgt spid="83"/>
                                        </p:tgtEl>
                                        <p:attrNameLst>
                                          <p:attrName>ppt_h</p:attrName>
                                        </p:attrNameLst>
                                      </p:cBhvr>
                                      <p:tavLst>
                                        <p:tav tm="0">
                                          <p:val>
                                            <p:fltVal val="0"/>
                                          </p:val>
                                        </p:tav>
                                        <p:tav tm="100000">
                                          <p:val>
                                            <p:strVal val="#ppt_h"/>
                                          </p:val>
                                        </p:tav>
                                      </p:tavLst>
                                    </p:anim>
                                    <p:animEffect transition="in" filter="fade">
                                      <p:cBhvr>
                                        <p:cTn id="147" dur="500"/>
                                        <p:tgtEl>
                                          <p:spTgt spid="83"/>
                                        </p:tgtEl>
                                      </p:cBhvr>
                                    </p:animEffect>
                                  </p:childTnLst>
                                </p:cTn>
                              </p:par>
                            </p:childTnLst>
                          </p:cTn>
                        </p:par>
                        <p:par>
                          <p:cTn id="148" fill="hold">
                            <p:stCondLst>
                              <p:cond delay="14750"/>
                            </p:stCondLst>
                            <p:childTnLst>
                              <p:par>
                                <p:cTn id="149" presetID="22" presetClass="entr" presetSubtype="4" fill="hold" grpId="0" nodeType="afterEffect">
                                  <p:stCondLst>
                                    <p:cond delay="0"/>
                                  </p:stCondLst>
                                  <p:childTnLst>
                                    <p:set>
                                      <p:cBhvr>
                                        <p:cTn id="150" dur="1" fill="hold">
                                          <p:stCondLst>
                                            <p:cond delay="0"/>
                                          </p:stCondLst>
                                        </p:cTn>
                                        <p:tgtEl>
                                          <p:spTgt spid="80"/>
                                        </p:tgtEl>
                                        <p:attrNameLst>
                                          <p:attrName>style.visibility</p:attrName>
                                        </p:attrNameLst>
                                      </p:cBhvr>
                                      <p:to>
                                        <p:strVal val="visible"/>
                                      </p:to>
                                    </p:set>
                                    <p:animEffect transition="in" filter="wipe(down)">
                                      <p:cBhvr>
                                        <p:cTn id="151" dur="500"/>
                                        <p:tgtEl>
                                          <p:spTgt spid="80"/>
                                        </p:tgtEl>
                                      </p:cBhvr>
                                    </p:animEffect>
                                  </p:childTnLst>
                                </p:cTn>
                              </p:par>
                            </p:childTnLst>
                          </p:cTn>
                        </p:par>
                        <p:par>
                          <p:cTn id="152" fill="hold">
                            <p:stCondLst>
                              <p:cond delay="15250"/>
                            </p:stCondLst>
                            <p:childTnLst>
                              <p:par>
                                <p:cTn id="153" presetID="22" presetClass="entr" presetSubtype="4" fill="hold" nodeType="afterEffect">
                                  <p:stCondLst>
                                    <p:cond delay="0"/>
                                  </p:stCondLst>
                                  <p:childTnLst>
                                    <p:set>
                                      <p:cBhvr>
                                        <p:cTn id="154" dur="1" fill="hold">
                                          <p:stCondLst>
                                            <p:cond delay="0"/>
                                          </p:stCondLst>
                                        </p:cTn>
                                        <p:tgtEl>
                                          <p:spTgt spid="108"/>
                                        </p:tgtEl>
                                        <p:attrNameLst>
                                          <p:attrName>style.visibility</p:attrName>
                                        </p:attrNameLst>
                                      </p:cBhvr>
                                      <p:to>
                                        <p:strVal val="visible"/>
                                      </p:to>
                                    </p:set>
                                    <p:animEffect transition="in" filter="wipe(down)">
                                      <p:cBhvr>
                                        <p:cTn id="155" dur="750"/>
                                        <p:tgtEl>
                                          <p:spTgt spid="108"/>
                                        </p:tgtEl>
                                      </p:cBhvr>
                                    </p:animEffect>
                                  </p:childTnLst>
                                </p:cTn>
                              </p:par>
                              <p:par>
                                <p:cTn id="156" presetID="22" presetClass="entr" presetSubtype="4" fill="hold" nodeType="withEffect">
                                  <p:stCondLst>
                                    <p:cond delay="0"/>
                                  </p:stCondLst>
                                  <p:childTnLst>
                                    <p:set>
                                      <p:cBhvr>
                                        <p:cTn id="157" dur="1" fill="hold">
                                          <p:stCondLst>
                                            <p:cond delay="0"/>
                                          </p:stCondLst>
                                        </p:cTn>
                                        <p:tgtEl>
                                          <p:spTgt spid="107"/>
                                        </p:tgtEl>
                                        <p:attrNameLst>
                                          <p:attrName>style.visibility</p:attrName>
                                        </p:attrNameLst>
                                      </p:cBhvr>
                                      <p:to>
                                        <p:strVal val="visible"/>
                                      </p:to>
                                    </p:set>
                                    <p:animEffect transition="in" filter="wipe(down)">
                                      <p:cBhvr>
                                        <p:cTn id="158" dur="750"/>
                                        <p:tgtEl>
                                          <p:spTgt spid="107"/>
                                        </p:tgtEl>
                                      </p:cBhvr>
                                    </p:animEffect>
                                  </p:childTnLst>
                                </p:cTn>
                              </p:par>
                            </p:childTnLst>
                          </p:cTn>
                        </p:par>
                        <p:par>
                          <p:cTn id="159" fill="hold">
                            <p:stCondLst>
                              <p:cond delay="16000"/>
                            </p:stCondLst>
                            <p:childTnLst>
                              <p:par>
                                <p:cTn id="160" presetID="42" presetClass="entr" presetSubtype="0" fill="hold" grpId="0" nodeType="afterEffect">
                                  <p:stCondLst>
                                    <p:cond delay="0"/>
                                  </p:stCondLst>
                                  <p:childTnLst>
                                    <p:set>
                                      <p:cBhvr>
                                        <p:cTn id="161" dur="1" fill="hold">
                                          <p:stCondLst>
                                            <p:cond delay="0"/>
                                          </p:stCondLst>
                                        </p:cTn>
                                        <p:tgtEl>
                                          <p:spTgt spid="115"/>
                                        </p:tgtEl>
                                        <p:attrNameLst>
                                          <p:attrName>style.visibility</p:attrName>
                                        </p:attrNameLst>
                                      </p:cBhvr>
                                      <p:to>
                                        <p:strVal val="visible"/>
                                      </p:to>
                                    </p:set>
                                    <p:animEffect transition="in" filter="fade">
                                      <p:cBhvr>
                                        <p:cTn id="162" dur="1000"/>
                                        <p:tgtEl>
                                          <p:spTgt spid="115"/>
                                        </p:tgtEl>
                                      </p:cBhvr>
                                    </p:animEffect>
                                    <p:anim calcmode="lin" valueType="num">
                                      <p:cBhvr>
                                        <p:cTn id="163" dur="1000" fill="hold"/>
                                        <p:tgtEl>
                                          <p:spTgt spid="115"/>
                                        </p:tgtEl>
                                        <p:attrNameLst>
                                          <p:attrName>ppt_x</p:attrName>
                                        </p:attrNameLst>
                                      </p:cBhvr>
                                      <p:tavLst>
                                        <p:tav tm="0">
                                          <p:val>
                                            <p:strVal val="#ppt_x"/>
                                          </p:val>
                                        </p:tav>
                                        <p:tav tm="100000">
                                          <p:val>
                                            <p:strVal val="#ppt_x"/>
                                          </p:val>
                                        </p:tav>
                                      </p:tavLst>
                                    </p:anim>
                                    <p:anim calcmode="lin" valueType="num">
                                      <p:cBhvr>
                                        <p:cTn id="164" dur="1000" fill="hold"/>
                                        <p:tgtEl>
                                          <p:spTgt spid="115"/>
                                        </p:tgtEl>
                                        <p:attrNameLst>
                                          <p:attrName>ppt_y</p:attrName>
                                        </p:attrNameLst>
                                      </p:cBhvr>
                                      <p:tavLst>
                                        <p:tav tm="0">
                                          <p:val>
                                            <p:strVal val="#ppt_y+.1"/>
                                          </p:val>
                                        </p:tav>
                                        <p:tav tm="100000">
                                          <p:val>
                                            <p:strVal val="#ppt_y"/>
                                          </p:val>
                                        </p:tav>
                                      </p:tavLst>
                                    </p:anim>
                                  </p:childTnLst>
                                </p:cTn>
                              </p:par>
                              <p:par>
                                <p:cTn id="165" presetID="42" presetClass="entr" presetSubtype="0" fill="hold" grpId="0" nodeType="withEffect">
                                  <p:stCondLst>
                                    <p:cond delay="0"/>
                                  </p:stCondLst>
                                  <p:childTnLst>
                                    <p:set>
                                      <p:cBhvr>
                                        <p:cTn id="166" dur="1" fill="hold">
                                          <p:stCondLst>
                                            <p:cond delay="0"/>
                                          </p:stCondLst>
                                        </p:cTn>
                                        <p:tgtEl>
                                          <p:spTgt spid="154"/>
                                        </p:tgtEl>
                                        <p:attrNameLst>
                                          <p:attrName>style.visibility</p:attrName>
                                        </p:attrNameLst>
                                      </p:cBhvr>
                                      <p:to>
                                        <p:strVal val="visible"/>
                                      </p:to>
                                    </p:set>
                                    <p:animEffect transition="in" filter="fade">
                                      <p:cBhvr>
                                        <p:cTn id="167" dur="1000"/>
                                        <p:tgtEl>
                                          <p:spTgt spid="154"/>
                                        </p:tgtEl>
                                      </p:cBhvr>
                                    </p:animEffect>
                                    <p:anim calcmode="lin" valueType="num">
                                      <p:cBhvr>
                                        <p:cTn id="168" dur="1000" fill="hold"/>
                                        <p:tgtEl>
                                          <p:spTgt spid="154"/>
                                        </p:tgtEl>
                                        <p:attrNameLst>
                                          <p:attrName>ppt_x</p:attrName>
                                        </p:attrNameLst>
                                      </p:cBhvr>
                                      <p:tavLst>
                                        <p:tav tm="0">
                                          <p:val>
                                            <p:strVal val="#ppt_x"/>
                                          </p:val>
                                        </p:tav>
                                        <p:tav tm="100000">
                                          <p:val>
                                            <p:strVal val="#ppt_x"/>
                                          </p:val>
                                        </p:tav>
                                      </p:tavLst>
                                    </p:anim>
                                    <p:anim calcmode="lin" valueType="num">
                                      <p:cBhvr>
                                        <p:cTn id="169" dur="1000" fill="hold"/>
                                        <p:tgtEl>
                                          <p:spTgt spid="154"/>
                                        </p:tgtEl>
                                        <p:attrNameLst>
                                          <p:attrName>ppt_y</p:attrName>
                                        </p:attrNameLst>
                                      </p:cBhvr>
                                      <p:tavLst>
                                        <p:tav tm="0">
                                          <p:val>
                                            <p:strVal val="#ppt_y+.1"/>
                                          </p:val>
                                        </p:tav>
                                        <p:tav tm="100000">
                                          <p:val>
                                            <p:strVal val="#ppt_y"/>
                                          </p:val>
                                        </p:tav>
                                      </p:tavLst>
                                    </p:anim>
                                  </p:childTnLst>
                                </p:cTn>
                              </p:par>
                            </p:childTnLst>
                          </p:cTn>
                        </p:par>
                        <p:par>
                          <p:cTn id="170" fill="hold">
                            <p:stCondLst>
                              <p:cond delay="17000"/>
                            </p:stCondLst>
                            <p:childTnLst>
                              <p:par>
                                <p:cTn id="171" presetID="53" presetClass="entr" presetSubtype="16" fill="hold" grpId="0" nodeType="afterEffect">
                                  <p:stCondLst>
                                    <p:cond delay="0"/>
                                  </p:stCondLst>
                                  <p:childTnLst>
                                    <p:set>
                                      <p:cBhvr>
                                        <p:cTn id="172" dur="1" fill="hold">
                                          <p:stCondLst>
                                            <p:cond delay="0"/>
                                          </p:stCondLst>
                                        </p:cTn>
                                        <p:tgtEl>
                                          <p:spTgt spid="112"/>
                                        </p:tgtEl>
                                        <p:attrNameLst>
                                          <p:attrName>style.visibility</p:attrName>
                                        </p:attrNameLst>
                                      </p:cBhvr>
                                      <p:to>
                                        <p:strVal val="visible"/>
                                      </p:to>
                                    </p:set>
                                    <p:anim calcmode="lin" valueType="num">
                                      <p:cBhvr>
                                        <p:cTn id="173" dur="500" fill="hold"/>
                                        <p:tgtEl>
                                          <p:spTgt spid="112"/>
                                        </p:tgtEl>
                                        <p:attrNameLst>
                                          <p:attrName>ppt_w</p:attrName>
                                        </p:attrNameLst>
                                      </p:cBhvr>
                                      <p:tavLst>
                                        <p:tav tm="0">
                                          <p:val>
                                            <p:fltVal val="0"/>
                                          </p:val>
                                        </p:tav>
                                        <p:tav tm="100000">
                                          <p:val>
                                            <p:strVal val="#ppt_w"/>
                                          </p:val>
                                        </p:tav>
                                      </p:tavLst>
                                    </p:anim>
                                    <p:anim calcmode="lin" valueType="num">
                                      <p:cBhvr>
                                        <p:cTn id="174" dur="500" fill="hold"/>
                                        <p:tgtEl>
                                          <p:spTgt spid="112"/>
                                        </p:tgtEl>
                                        <p:attrNameLst>
                                          <p:attrName>ppt_h</p:attrName>
                                        </p:attrNameLst>
                                      </p:cBhvr>
                                      <p:tavLst>
                                        <p:tav tm="0">
                                          <p:val>
                                            <p:fltVal val="0"/>
                                          </p:val>
                                        </p:tav>
                                        <p:tav tm="100000">
                                          <p:val>
                                            <p:strVal val="#ppt_h"/>
                                          </p:val>
                                        </p:tav>
                                      </p:tavLst>
                                    </p:anim>
                                    <p:animEffect transition="in" filter="fade">
                                      <p:cBhvr>
                                        <p:cTn id="175" dur="500"/>
                                        <p:tgtEl>
                                          <p:spTgt spid="112"/>
                                        </p:tgtEl>
                                      </p:cBhvr>
                                    </p:animEffect>
                                  </p:childTnLst>
                                </p:cTn>
                              </p:par>
                            </p:childTnLst>
                          </p:cTn>
                        </p:par>
                        <p:par>
                          <p:cTn id="176" fill="hold">
                            <p:stCondLst>
                              <p:cond delay="17500"/>
                            </p:stCondLst>
                            <p:childTnLst>
                              <p:par>
                                <p:cTn id="177" presetID="22" presetClass="entr" presetSubtype="4" fill="hold" grpId="0" nodeType="afterEffect">
                                  <p:stCondLst>
                                    <p:cond delay="0"/>
                                  </p:stCondLst>
                                  <p:childTnLst>
                                    <p:set>
                                      <p:cBhvr>
                                        <p:cTn id="178" dur="1" fill="hold">
                                          <p:stCondLst>
                                            <p:cond delay="0"/>
                                          </p:stCondLst>
                                        </p:cTn>
                                        <p:tgtEl>
                                          <p:spTgt spid="109"/>
                                        </p:tgtEl>
                                        <p:attrNameLst>
                                          <p:attrName>style.visibility</p:attrName>
                                        </p:attrNameLst>
                                      </p:cBhvr>
                                      <p:to>
                                        <p:strVal val="visible"/>
                                      </p:to>
                                    </p:set>
                                    <p:animEffect transition="in" filter="wipe(down)">
                                      <p:cBhvr>
                                        <p:cTn id="179" dur="500"/>
                                        <p:tgtEl>
                                          <p:spTgt spid="109"/>
                                        </p:tgtEl>
                                      </p:cBhvr>
                                    </p:animEffect>
                                  </p:childTnLst>
                                </p:cTn>
                              </p:par>
                            </p:childTnLst>
                          </p:cTn>
                        </p:par>
                        <p:par>
                          <p:cTn id="180" fill="hold">
                            <p:stCondLst>
                              <p:cond delay="18000"/>
                            </p:stCondLst>
                            <p:childTnLst>
                              <p:par>
                                <p:cTn id="181" presetID="53" presetClass="entr" presetSubtype="16" fill="hold" grpId="0" nodeType="afterEffect">
                                  <p:stCondLst>
                                    <p:cond delay="0"/>
                                  </p:stCondLst>
                                  <p:childTnLst>
                                    <p:set>
                                      <p:cBhvr>
                                        <p:cTn id="182" dur="1" fill="hold">
                                          <p:stCondLst>
                                            <p:cond delay="0"/>
                                          </p:stCondLst>
                                        </p:cTn>
                                        <p:tgtEl>
                                          <p:spTgt spid="113"/>
                                        </p:tgtEl>
                                        <p:attrNameLst>
                                          <p:attrName>style.visibility</p:attrName>
                                        </p:attrNameLst>
                                      </p:cBhvr>
                                      <p:to>
                                        <p:strVal val="visible"/>
                                      </p:to>
                                    </p:set>
                                    <p:anim calcmode="lin" valueType="num">
                                      <p:cBhvr>
                                        <p:cTn id="183" dur="500" fill="hold"/>
                                        <p:tgtEl>
                                          <p:spTgt spid="113"/>
                                        </p:tgtEl>
                                        <p:attrNameLst>
                                          <p:attrName>ppt_w</p:attrName>
                                        </p:attrNameLst>
                                      </p:cBhvr>
                                      <p:tavLst>
                                        <p:tav tm="0">
                                          <p:val>
                                            <p:fltVal val="0"/>
                                          </p:val>
                                        </p:tav>
                                        <p:tav tm="100000">
                                          <p:val>
                                            <p:strVal val="#ppt_w"/>
                                          </p:val>
                                        </p:tav>
                                      </p:tavLst>
                                    </p:anim>
                                    <p:anim calcmode="lin" valueType="num">
                                      <p:cBhvr>
                                        <p:cTn id="184" dur="500" fill="hold"/>
                                        <p:tgtEl>
                                          <p:spTgt spid="113"/>
                                        </p:tgtEl>
                                        <p:attrNameLst>
                                          <p:attrName>ppt_h</p:attrName>
                                        </p:attrNameLst>
                                      </p:cBhvr>
                                      <p:tavLst>
                                        <p:tav tm="0">
                                          <p:val>
                                            <p:fltVal val="0"/>
                                          </p:val>
                                        </p:tav>
                                        <p:tav tm="100000">
                                          <p:val>
                                            <p:strVal val="#ppt_h"/>
                                          </p:val>
                                        </p:tav>
                                      </p:tavLst>
                                    </p:anim>
                                    <p:animEffect transition="in" filter="fade">
                                      <p:cBhvr>
                                        <p:cTn id="185" dur="500"/>
                                        <p:tgtEl>
                                          <p:spTgt spid="113"/>
                                        </p:tgtEl>
                                      </p:cBhvr>
                                    </p:animEffect>
                                  </p:childTnLst>
                                </p:cTn>
                              </p:par>
                            </p:childTnLst>
                          </p:cTn>
                        </p:par>
                        <p:par>
                          <p:cTn id="186" fill="hold">
                            <p:stCondLst>
                              <p:cond delay="18500"/>
                            </p:stCondLst>
                            <p:childTnLst>
                              <p:par>
                                <p:cTn id="187" presetID="22" presetClass="entr" presetSubtype="4" fill="hold" grpId="0" nodeType="afterEffect">
                                  <p:stCondLst>
                                    <p:cond delay="0"/>
                                  </p:stCondLst>
                                  <p:childTnLst>
                                    <p:set>
                                      <p:cBhvr>
                                        <p:cTn id="188" dur="1" fill="hold">
                                          <p:stCondLst>
                                            <p:cond delay="0"/>
                                          </p:stCondLst>
                                        </p:cTn>
                                        <p:tgtEl>
                                          <p:spTgt spid="110"/>
                                        </p:tgtEl>
                                        <p:attrNameLst>
                                          <p:attrName>style.visibility</p:attrName>
                                        </p:attrNameLst>
                                      </p:cBhvr>
                                      <p:to>
                                        <p:strVal val="visible"/>
                                      </p:to>
                                    </p:set>
                                    <p:animEffect transition="in" filter="wipe(down)">
                                      <p:cBhvr>
                                        <p:cTn id="189" dur="500"/>
                                        <p:tgtEl>
                                          <p:spTgt spid="110"/>
                                        </p:tgtEl>
                                      </p:cBhvr>
                                    </p:animEffect>
                                  </p:childTnLst>
                                </p:cTn>
                              </p:par>
                            </p:childTnLst>
                          </p:cTn>
                        </p:par>
                        <p:par>
                          <p:cTn id="190" fill="hold">
                            <p:stCondLst>
                              <p:cond delay="19000"/>
                            </p:stCondLst>
                            <p:childTnLst>
                              <p:par>
                                <p:cTn id="191" presetID="53" presetClass="entr" presetSubtype="16" fill="hold" grpId="0" nodeType="afterEffect">
                                  <p:stCondLst>
                                    <p:cond delay="0"/>
                                  </p:stCondLst>
                                  <p:childTnLst>
                                    <p:set>
                                      <p:cBhvr>
                                        <p:cTn id="192" dur="1" fill="hold">
                                          <p:stCondLst>
                                            <p:cond delay="0"/>
                                          </p:stCondLst>
                                        </p:cTn>
                                        <p:tgtEl>
                                          <p:spTgt spid="114"/>
                                        </p:tgtEl>
                                        <p:attrNameLst>
                                          <p:attrName>style.visibility</p:attrName>
                                        </p:attrNameLst>
                                      </p:cBhvr>
                                      <p:to>
                                        <p:strVal val="visible"/>
                                      </p:to>
                                    </p:set>
                                    <p:anim calcmode="lin" valueType="num">
                                      <p:cBhvr>
                                        <p:cTn id="193" dur="500" fill="hold"/>
                                        <p:tgtEl>
                                          <p:spTgt spid="114"/>
                                        </p:tgtEl>
                                        <p:attrNameLst>
                                          <p:attrName>ppt_w</p:attrName>
                                        </p:attrNameLst>
                                      </p:cBhvr>
                                      <p:tavLst>
                                        <p:tav tm="0">
                                          <p:val>
                                            <p:fltVal val="0"/>
                                          </p:val>
                                        </p:tav>
                                        <p:tav tm="100000">
                                          <p:val>
                                            <p:strVal val="#ppt_w"/>
                                          </p:val>
                                        </p:tav>
                                      </p:tavLst>
                                    </p:anim>
                                    <p:anim calcmode="lin" valueType="num">
                                      <p:cBhvr>
                                        <p:cTn id="194" dur="500" fill="hold"/>
                                        <p:tgtEl>
                                          <p:spTgt spid="114"/>
                                        </p:tgtEl>
                                        <p:attrNameLst>
                                          <p:attrName>ppt_h</p:attrName>
                                        </p:attrNameLst>
                                      </p:cBhvr>
                                      <p:tavLst>
                                        <p:tav tm="0">
                                          <p:val>
                                            <p:fltVal val="0"/>
                                          </p:val>
                                        </p:tav>
                                        <p:tav tm="100000">
                                          <p:val>
                                            <p:strVal val="#ppt_h"/>
                                          </p:val>
                                        </p:tav>
                                      </p:tavLst>
                                    </p:anim>
                                    <p:animEffect transition="in" filter="fade">
                                      <p:cBhvr>
                                        <p:cTn id="195" dur="500"/>
                                        <p:tgtEl>
                                          <p:spTgt spid="114"/>
                                        </p:tgtEl>
                                      </p:cBhvr>
                                    </p:animEffect>
                                  </p:childTnLst>
                                </p:cTn>
                              </p:par>
                            </p:childTnLst>
                          </p:cTn>
                        </p:par>
                        <p:par>
                          <p:cTn id="196" fill="hold">
                            <p:stCondLst>
                              <p:cond delay="19500"/>
                            </p:stCondLst>
                            <p:childTnLst>
                              <p:par>
                                <p:cTn id="197" presetID="22" presetClass="entr" presetSubtype="4" fill="hold" grpId="0" nodeType="afterEffect">
                                  <p:stCondLst>
                                    <p:cond delay="0"/>
                                  </p:stCondLst>
                                  <p:childTnLst>
                                    <p:set>
                                      <p:cBhvr>
                                        <p:cTn id="198" dur="1" fill="hold">
                                          <p:stCondLst>
                                            <p:cond delay="0"/>
                                          </p:stCondLst>
                                        </p:cTn>
                                        <p:tgtEl>
                                          <p:spTgt spid="111"/>
                                        </p:tgtEl>
                                        <p:attrNameLst>
                                          <p:attrName>style.visibility</p:attrName>
                                        </p:attrNameLst>
                                      </p:cBhvr>
                                      <p:to>
                                        <p:strVal val="visible"/>
                                      </p:to>
                                    </p:set>
                                    <p:animEffect transition="in" filter="wipe(down)">
                                      <p:cBhvr>
                                        <p:cTn id="199"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7" grpId="0" animBg="1"/>
      <p:bldP spid="39" grpId="0"/>
      <p:bldP spid="40" grpId="0"/>
      <p:bldP spid="41" grpId="0"/>
      <p:bldP spid="42" grpId="0"/>
      <p:bldP spid="43" grpId="0" animBg="1"/>
      <p:bldP spid="47" grpId="0" animBg="1"/>
      <p:bldP spid="48" grpId="0" animBg="1"/>
      <p:bldP spid="49" grpId="0" animBg="1"/>
      <p:bldP spid="50" grpId="0"/>
      <p:bldP spid="51" grpId="0"/>
      <p:bldP spid="52" grpId="0"/>
      <p:bldP spid="53" grpId="0"/>
      <p:bldP spid="78" grpId="0" animBg="1"/>
      <p:bldP spid="79" grpId="0" animBg="1"/>
      <p:bldP spid="80" grpId="0" animBg="1"/>
      <p:bldP spid="81" grpId="0"/>
      <p:bldP spid="82" grpId="0"/>
      <p:bldP spid="83" grpId="0"/>
      <p:bldP spid="84" grpId="0"/>
      <p:bldP spid="109" grpId="0" animBg="1"/>
      <p:bldP spid="110" grpId="0" animBg="1"/>
      <p:bldP spid="111" grpId="0" animBg="1"/>
      <p:bldP spid="112" grpId="0"/>
      <p:bldP spid="113" grpId="0"/>
      <p:bldP spid="114" grpId="0"/>
      <p:bldP spid="115" grpId="0"/>
      <p:bldP spid="137" grpId="0"/>
      <p:bldP spid="138" grpId="0" animBg="1"/>
      <p:bldP spid="139" grpId="0" animBg="1"/>
      <p:bldP spid="1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1517</Words>
  <Application>Microsoft Office PowerPoint</Application>
  <PresentationFormat>Widescreen</PresentationFormat>
  <Paragraphs>120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2019-10-01T18:31:43Z</dcterms:modified>
</cp:coreProperties>
</file>