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47956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C1D6035C-C420-41B5-81D3-97DEFF2FA7B0}"/>
              </a:ext>
            </a:extLst>
          </p:cNvPr>
          <p:cNvGrpSpPr/>
          <p:nvPr/>
        </p:nvGrpSpPr>
        <p:grpSpPr>
          <a:xfrm>
            <a:off x="3576349" y="1752600"/>
            <a:ext cx="8006051" cy="1828804"/>
            <a:chOff x="3576349" y="1752600"/>
            <a:chExt cx="8006051" cy="1828804"/>
          </a:xfrm>
        </p:grpSpPr>
        <p:sp>
          <p:nvSpPr>
            <p:cNvPr id="18" name="Freeform: Shape 17">
              <a:extLst>
                <a:ext uri="{FF2B5EF4-FFF2-40B4-BE49-F238E27FC236}">
                  <a16:creationId xmlns:a16="http://schemas.microsoft.com/office/drawing/2014/main" id="{FDF371E1-CC6A-4FDB-90ED-66E5CC3B7B84}"/>
                </a:ext>
              </a:extLst>
            </p:cNvPr>
            <p:cNvSpPr/>
            <p:nvPr/>
          </p:nvSpPr>
          <p:spPr>
            <a:xfrm>
              <a:off x="3576349" y="1752600"/>
              <a:ext cx="8006051" cy="182880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7636285" y="2112268"/>
              <a:ext cx="1828801" cy="1109472"/>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425D022D-9E65-4687-A3B5-F52C0F36446F}"/>
                </a:ext>
              </a:extLst>
            </p:cNvPr>
            <p:cNvSpPr/>
            <p:nvPr/>
          </p:nvSpPr>
          <p:spPr>
            <a:xfrm rot="16200000">
              <a:off x="9170050" y="1169053"/>
              <a:ext cx="1828801" cy="2995899"/>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3828471" y="1866783"/>
            <a:ext cx="4256272" cy="16004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5" name="Freeform 3">
            <a:extLst>
              <a:ext uri="{FF2B5EF4-FFF2-40B4-BE49-F238E27FC236}">
                <a16:creationId xmlns:a16="http://schemas.microsoft.com/office/drawing/2014/main" id="{5686CE95-25EB-4231-AA10-80BF5F43C0C1}"/>
              </a:ext>
            </a:extLst>
          </p:cNvPr>
          <p:cNvSpPr>
            <a:spLocks noChangeAspect="1" noChangeArrowheads="1"/>
          </p:cNvSpPr>
          <p:nvPr/>
        </p:nvSpPr>
        <p:spPr bwMode="auto">
          <a:xfrm>
            <a:off x="10400710" y="2194943"/>
            <a:ext cx="457200" cy="393826"/>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D4D4D"/>
          </a:solidFill>
          <a:ln>
            <a:noFill/>
          </a:ln>
          <a:effectLst/>
        </p:spPr>
        <p:txBody>
          <a:bodyPr wrap="none" anchor="ctr"/>
          <a:lstStyle/>
          <a:p>
            <a:endParaRPr lang="en-US"/>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9815802" y="2748551"/>
            <a:ext cx="1619248" cy="338554"/>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grpSp>
        <p:nvGrpSpPr>
          <p:cNvPr id="9" name="Group 8">
            <a:extLst>
              <a:ext uri="{FF2B5EF4-FFF2-40B4-BE49-F238E27FC236}">
                <a16:creationId xmlns:a16="http://schemas.microsoft.com/office/drawing/2014/main" id="{3B15973E-E50C-4BDA-97AF-090B408A2F34}"/>
              </a:ext>
            </a:extLst>
          </p:cNvPr>
          <p:cNvGrpSpPr/>
          <p:nvPr/>
        </p:nvGrpSpPr>
        <p:grpSpPr>
          <a:xfrm>
            <a:off x="3573301" y="4205974"/>
            <a:ext cx="8006051" cy="1835162"/>
            <a:chOff x="3573301" y="4205974"/>
            <a:chExt cx="8006051" cy="1835162"/>
          </a:xfrm>
        </p:grpSpPr>
        <p:sp>
          <p:nvSpPr>
            <p:cNvPr id="16" name="Freeform: Shape 15">
              <a:extLst>
                <a:ext uri="{FF2B5EF4-FFF2-40B4-BE49-F238E27FC236}">
                  <a16:creationId xmlns:a16="http://schemas.microsoft.com/office/drawing/2014/main" id="{E8D81482-F411-4B58-AF76-E6339E0BEA02}"/>
                </a:ext>
              </a:extLst>
            </p:cNvPr>
            <p:cNvSpPr/>
            <p:nvPr/>
          </p:nvSpPr>
          <p:spPr>
            <a:xfrm>
              <a:off x="3573301" y="4205974"/>
              <a:ext cx="8006051" cy="182880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BC709B8-87C4-4CCC-AD5C-E1EF22F81482}"/>
                </a:ext>
              </a:extLst>
            </p:cNvPr>
            <p:cNvSpPr/>
            <p:nvPr/>
          </p:nvSpPr>
          <p:spPr>
            <a:xfrm rot="5400000" flipH="1">
              <a:off x="5694709" y="4572000"/>
              <a:ext cx="1828801" cy="1109472"/>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C8004476-BA3D-4C2D-A80D-5B8A6070C8A1}"/>
                </a:ext>
              </a:extLst>
            </p:cNvPr>
            <p:cNvSpPr/>
            <p:nvPr/>
          </p:nvSpPr>
          <p:spPr>
            <a:xfrm rot="5400000" flipH="1">
              <a:off x="4158517" y="3622428"/>
              <a:ext cx="1828801" cy="2995899"/>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Box 22">
            <a:extLst>
              <a:ext uri="{FF2B5EF4-FFF2-40B4-BE49-F238E27FC236}">
                <a16:creationId xmlns:a16="http://schemas.microsoft.com/office/drawing/2014/main" id="{2A94E82B-703F-4E7A-9A9C-1BA886A5515B}"/>
              </a:ext>
            </a:extLst>
          </p:cNvPr>
          <p:cNvSpPr txBox="1"/>
          <p:nvPr/>
        </p:nvSpPr>
        <p:spPr>
          <a:xfrm>
            <a:off x="7266653" y="4315050"/>
            <a:ext cx="4256272" cy="16004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4" name="Text Box 10">
            <a:extLst>
              <a:ext uri="{FF2B5EF4-FFF2-40B4-BE49-F238E27FC236}">
                <a16:creationId xmlns:a16="http://schemas.microsoft.com/office/drawing/2014/main" id="{1E5F1EEC-2099-4A37-B8D7-8E517B48B435}"/>
              </a:ext>
            </a:extLst>
          </p:cNvPr>
          <p:cNvSpPr txBox="1">
            <a:spLocks noChangeArrowheads="1"/>
          </p:cNvSpPr>
          <p:nvPr/>
        </p:nvSpPr>
        <p:spPr bwMode="auto">
          <a:xfrm>
            <a:off x="3590140" y="5317708"/>
            <a:ext cx="1619248" cy="338554"/>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sp>
        <p:nvSpPr>
          <p:cNvPr id="26" name="Freeform 4">
            <a:extLst>
              <a:ext uri="{FF2B5EF4-FFF2-40B4-BE49-F238E27FC236}">
                <a16:creationId xmlns:a16="http://schemas.microsoft.com/office/drawing/2014/main" id="{B9763FA5-0772-492D-B277-DC1D2D5D1898}"/>
              </a:ext>
            </a:extLst>
          </p:cNvPr>
          <p:cNvSpPr>
            <a:spLocks noChangeAspect="1" noChangeArrowheads="1"/>
          </p:cNvSpPr>
          <p:nvPr/>
        </p:nvSpPr>
        <p:spPr bwMode="auto">
          <a:xfrm>
            <a:off x="4216884" y="4681271"/>
            <a:ext cx="365760" cy="433998"/>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D4D4D"/>
          </a:solidFill>
          <a:ln>
            <a:noFill/>
          </a:ln>
          <a:effectLst/>
        </p:spPr>
        <p:txBody>
          <a:bodyPr wrap="none" anchor="ctr"/>
          <a:lstStyle/>
          <a:p>
            <a:endParaRPr lang="en-US"/>
          </a:p>
        </p:txBody>
      </p:sp>
      <p:sp>
        <p:nvSpPr>
          <p:cNvPr id="29" name="TextBox 28">
            <a:extLst>
              <a:ext uri="{FF2B5EF4-FFF2-40B4-BE49-F238E27FC236}">
                <a16:creationId xmlns:a16="http://schemas.microsoft.com/office/drawing/2014/main" id="{CE96DCE9-9AE5-47C7-A128-A781ADDB6746}"/>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DOLOR</a:t>
            </a:r>
          </a:p>
          <a:p>
            <a:endParaRPr lang="en-US" sz="1000"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54545"/>
                </a:solidFill>
                <a:latin typeface="Candara" panose="020E0502030303020204" pitchFamily="34" charset="0"/>
              </a:rPr>
              <a:t>Lorem ipsum dolor sit amet, consectetur adipiscing elit, sed do eiusmod .</a:t>
            </a:r>
          </a:p>
          <a:p>
            <a:endParaRPr lang="en-US" sz="1000" dirty="0">
              <a:solidFill>
                <a:srgbClr val="454545"/>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54545"/>
                </a:solidFill>
                <a:latin typeface="Candara" panose="020E0502030303020204" pitchFamily="34" charset="0"/>
              </a:rPr>
              <a:t>Lorem ipsum dolor sit amet, consectetur adipiscing elit, sed do eiusmod.</a:t>
            </a:r>
          </a:p>
          <a:p>
            <a:endParaRPr lang="en-US" sz="1000" dirty="0">
              <a:solidFill>
                <a:srgbClr val="454545"/>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54545"/>
                </a:solidFill>
                <a:latin typeface="Candara" panose="020E0502030303020204" pitchFamily="34" charset="0"/>
              </a:rPr>
              <a:t>Lorem ipsum dolor sit amet, consectetur adipiscing elit, sed do eiusmod.</a:t>
            </a:r>
          </a:p>
        </p:txBody>
      </p:sp>
      <p:sp>
        <p:nvSpPr>
          <p:cNvPr id="30" name="TextBox 29">
            <a:extLst>
              <a:ext uri="{FF2B5EF4-FFF2-40B4-BE49-F238E27FC236}">
                <a16:creationId xmlns:a16="http://schemas.microsoft.com/office/drawing/2014/main" id="{6C1E814E-2048-4DD6-8EED-7F9C7DF995A2}"/>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pic>
        <p:nvPicPr>
          <p:cNvPr id="19" name="Picture 18">
            <a:hlinkClick r:id="rId2"/>
            <a:extLst>
              <a:ext uri="{FF2B5EF4-FFF2-40B4-BE49-F238E27FC236}">
                <a16:creationId xmlns:a16="http://schemas.microsoft.com/office/drawing/2014/main" id="{48A2B2E6-BB5B-4EB4-9162-E8AE5E8CAC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9543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1000"/>
                                        <p:tgtEl>
                                          <p:spTgt spid="30"/>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up)">
                                      <p:cBhvr>
                                        <p:cTn id="11" dur="1000"/>
                                        <p:tgtEl>
                                          <p:spTgt spid="29"/>
                                        </p:tgtEl>
                                      </p:cBhvr>
                                    </p:animEffect>
                                  </p:childTnLst>
                                </p:cTn>
                              </p:par>
                            </p:childTnLst>
                          </p:cTn>
                        </p:par>
                        <p:par>
                          <p:cTn id="12" fill="hold">
                            <p:stCondLst>
                              <p:cond delay="2000"/>
                            </p:stCondLst>
                            <p:childTnLst>
                              <p:par>
                                <p:cTn id="13" presetID="22" presetClass="entr" presetSubtype="2"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right)">
                                      <p:cBhvr>
                                        <p:cTn id="15" dur="500"/>
                                        <p:tgtEl>
                                          <p:spTgt spid="8"/>
                                        </p:tgtEl>
                                      </p:cBhvr>
                                    </p:animEffect>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1000"/>
                                        <p:tgtEl>
                                          <p:spTgt spid="25"/>
                                        </p:tgtEl>
                                      </p:cBhvr>
                                    </p:animEffect>
                                    <p:anim calcmode="lin" valueType="num">
                                      <p:cBhvr>
                                        <p:cTn id="20" dur="1000" fill="hold"/>
                                        <p:tgtEl>
                                          <p:spTgt spid="25"/>
                                        </p:tgtEl>
                                        <p:attrNameLst>
                                          <p:attrName>ppt_x</p:attrName>
                                        </p:attrNameLst>
                                      </p:cBhvr>
                                      <p:tavLst>
                                        <p:tav tm="0">
                                          <p:val>
                                            <p:strVal val="#ppt_x"/>
                                          </p:val>
                                        </p:tav>
                                        <p:tav tm="100000">
                                          <p:val>
                                            <p:strVal val="#ppt_x"/>
                                          </p:val>
                                        </p:tav>
                                      </p:tavLst>
                                    </p:anim>
                                    <p:anim calcmode="lin" valueType="num">
                                      <p:cBhvr>
                                        <p:cTn id="21" dur="1000" fill="hold"/>
                                        <p:tgtEl>
                                          <p:spTgt spid="2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fade">
                                      <p:cBhvr>
                                        <p:cTn id="24" dur="1000"/>
                                        <p:tgtEl>
                                          <p:spTgt spid="27"/>
                                        </p:tgtEl>
                                      </p:cBhvr>
                                    </p:animEffect>
                                    <p:anim calcmode="lin" valueType="num">
                                      <p:cBhvr>
                                        <p:cTn id="25" dur="1000" fill="hold"/>
                                        <p:tgtEl>
                                          <p:spTgt spid="27"/>
                                        </p:tgtEl>
                                        <p:attrNameLst>
                                          <p:attrName>ppt_x</p:attrName>
                                        </p:attrNameLst>
                                      </p:cBhvr>
                                      <p:tavLst>
                                        <p:tav tm="0">
                                          <p:val>
                                            <p:strVal val="#ppt_x"/>
                                          </p:val>
                                        </p:tav>
                                        <p:tav tm="100000">
                                          <p:val>
                                            <p:strVal val="#ppt_x"/>
                                          </p:val>
                                        </p:tav>
                                      </p:tavLst>
                                    </p:anim>
                                    <p:anim calcmode="lin" valueType="num">
                                      <p:cBhvr>
                                        <p:cTn id="26" dur="1000" fill="hold"/>
                                        <p:tgtEl>
                                          <p:spTgt spid="27"/>
                                        </p:tgtEl>
                                        <p:attrNameLst>
                                          <p:attrName>ppt_y</p:attrName>
                                        </p:attrNameLst>
                                      </p:cBhvr>
                                      <p:tavLst>
                                        <p:tav tm="0">
                                          <p:val>
                                            <p:strVal val="#ppt_y+.1"/>
                                          </p:val>
                                        </p:tav>
                                        <p:tav tm="100000">
                                          <p:val>
                                            <p:strVal val="#ppt_y"/>
                                          </p:val>
                                        </p:tav>
                                      </p:tavLst>
                                    </p:anim>
                                  </p:childTnLst>
                                </p:cTn>
                              </p:par>
                            </p:childTnLst>
                          </p:cTn>
                        </p:par>
                        <p:par>
                          <p:cTn id="27" fill="hold">
                            <p:stCondLst>
                              <p:cond delay="35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1000"/>
                                        <p:tgtEl>
                                          <p:spTgt spid="20"/>
                                        </p:tgtEl>
                                      </p:cBhvr>
                                    </p:animEffect>
                                  </p:childTnLst>
                                </p:cTn>
                              </p:par>
                            </p:childTnLst>
                          </p:cTn>
                        </p:par>
                        <p:par>
                          <p:cTn id="31" fill="hold">
                            <p:stCondLst>
                              <p:cond delay="4500"/>
                            </p:stCondLst>
                            <p:childTnLst>
                              <p:par>
                                <p:cTn id="32" presetID="22" presetClass="entr" presetSubtype="8"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left)">
                                      <p:cBhvr>
                                        <p:cTn id="34" dur="500"/>
                                        <p:tgtEl>
                                          <p:spTgt spid="9"/>
                                        </p:tgtEl>
                                      </p:cBhvr>
                                    </p:animEffect>
                                  </p:childTnLst>
                                </p:cTn>
                              </p:par>
                            </p:childTnLst>
                          </p:cTn>
                        </p:par>
                        <p:par>
                          <p:cTn id="35" fill="hold">
                            <p:stCondLst>
                              <p:cond delay="5000"/>
                            </p:stCondLst>
                            <p:childTnLst>
                              <p:par>
                                <p:cTn id="36" presetID="42" presetClass="entr" presetSubtype="0" fill="hold" grpId="0" nodeType="after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1000" fill="hold"/>
                                        <p:tgtEl>
                                          <p:spTgt spid="26"/>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1000" fill="hold"/>
                                        <p:tgtEl>
                                          <p:spTgt spid="24"/>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8" fill="hold" grpId="0"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left)">
                                      <p:cBhvr>
                                        <p:cTn id="49"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5" grpId="0" animBg="1"/>
      <p:bldP spid="27" grpId="0"/>
      <p:bldP spid="23" grpId="0"/>
      <p:bldP spid="24" grpId="0"/>
      <p:bldP spid="26" grpId="0" animBg="1"/>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1511</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2019-10-01T18:30:49Z</dcterms:modified>
</cp:coreProperties>
</file>