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02991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FB6DADD-6402-4740-864B-629E644C2C32}"/>
              </a:ext>
            </a:extLst>
          </p:cNvPr>
          <p:cNvGrpSpPr/>
          <p:nvPr/>
        </p:nvGrpSpPr>
        <p:grpSpPr>
          <a:xfrm>
            <a:off x="365760" y="5236111"/>
            <a:ext cx="5604207" cy="1280160"/>
            <a:chOff x="365760" y="5236111"/>
            <a:chExt cx="5604207" cy="1280160"/>
          </a:xfrm>
        </p:grpSpPr>
        <p:sp>
          <p:nvSpPr>
            <p:cNvPr id="18" name="Freeform: Shape 17">
              <a:extLst>
                <a:ext uri="{FF2B5EF4-FFF2-40B4-BE49-F238E27FC236}">
                  <a16:creationId xmlns:a16="http://schemas.microsoft.com/office/drawing/2014/main" id="{FDF371E1-CC6A-4FDB-90ED-66E5CC3B7B84}"/>
                </a:ext>
              </a:extLst>
            </p:cNvPr>
            <p:cNvSpPr/>
            <p:nvPr/>
          </p:nvSpPr>
          <p:spPr>
            <a:xfrm>
              <a:off x="365760" y="5236111"/>
              <a:ext cx="5604207"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3207699" y="5487879"/>
              <a:ext cx="1280158" cy="77662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1F0ADEAC-280A-43E4-8F68-61B688F9FF7F}"/>
                </a:ext>
              </a:extLst>
            </p:cNvPr>
            <p:cNvSpPr/>
            <p:nvPr/>
          </p:nvSpPr>
          <p:spPr>
            <a:xfrm rot="16200000">
              <a:off x="4281329" y="4827632"/>
              <a:ext cx="1280158" cy="2097119"/>
            </a:xfrm>
            <a:custGeom>
              <a:avLst/>
              <a:gdLst/>
              <a:ahLst/>
              <a:cxnLst/>
              <a:rect l="l" t="t" r="r" b="b"/>
              <a:pathLst>
                <a:path w="1280158" h="2097119">
                  <a:moveTo>
                    <a:pt x="845140" y="408816"/>
                  </a:moveTo>
                  <a:cubicBezTo>
                    <a:pt x="845140" y="415768"/>
                    <a:pt x="842625" y="420753"/>
                    <a:pt x="837594" y="423771"/>
                  </a:cubicBezTo>
                  <a:cubicBezTo>
                    <a:pt x="832563" y="426790"/>
                    <a:pt x="823554" y="428299"/>
                    <a:pt x="810565" y="428299"/>
                  </a:cubicBezTo>
                  <a:lnTo>
                    <a:pt x="492808" y="428299"/>
                  </a:lnTo>
                  <a:cubicBezTo>
                    <a:pt x="485491" y="428299"/>
                    <a:pt x="479179" y="426424"/>
                    <a:pt x="473874" y="422674"/>
                  </a:cubicBezTo>
                  <a:cubicBezTo>
                    <a:pt x="468569" y="418923"/>
                    <a:pt x="465917" y="413938"/>
                    <a:pt x="465917" y="407719"/>
                  </a:cubicBezTo>
                  <a:cubicBezTo>
                    <a:pt x="465917" y="394913"/>
                    <a:pt x="474880" y="388511"/>
                    <a:pt x="492808" y="388511"/>
                  </a:cubicBezTo>
                  <a:lnTo>
                    <a:pt x="810565" y="388511"/>
                  </a:lnTo>
                  <a:cubicBezTo>
                    <a:pt x="833615" y="388511"/>
                    <a:pt x="845140" y="395279"/>
                    <a:pt x="845140" y="408816"/>
                  </a:cubicBezTo>
                  <a:close/>
                  <a:moveTo>
                    <a:pt x="880812" y="411012"/>
                  </a:moveTo>
                  <a:cubicBezTo>
                    <a:pt x="880812" y="374425"/>
                    <a:pt x="861787" y="344103"/>
                    <a:pt x="823737" y="320047"/>
                  </a:cubicBezTo>
                  <a:cubicBezTo>
                    <a:pt x="785686" y="295991"/>
                    <a:pt x="729159" y="283963"/>
                    <a:pt x="654156" y="283963"/>
                  </a:cubicBezTo>
                  <a:cubicBezTo>
                    <a:pt x="578787" y="283963"/>
                    <a:pt x="522809" y="296128"/>
                    <a:pt x="486222" y="320459"/>
                  </a:cubicBezTo>
                  <a:cubicBezTo>
                    <a:pt x="449635" y="344789"/>
                    <a:pt x="431342" y="373784"/>
                    <a:pt x="431342" y="407444"/>
                  </a:cubicBezTo>
                  <a:cubicBezTo>
                    <a:pt x="431342" y="442934"/>
                    <a:pt x="450550" y="473072"/>
                    <a:pt x="488966" y="497860"/>
                  </a:cubicBezTo>
                  <a:cubicBezTo>
                    <a:pt x="527383" y="522647"/>
                    <a:pt x="583909" y="535041"/>
                    <a:pt x="658547" y="535041"/>
                  </a:cubicBezTo>
                  <a:cubicBezTo>
                    <a:pt x="703366" y="535041"/>
                    <a:pt x="742102" y="530102"/>
                    <a:pt x="774756" y="520223"/>
                  </a:cubicBezTo>
                  <a:cubicBezTo>
                    <a:pt x="807410" y="510345"/>
                    <a:pt x="833249" y="495527"/>
                    <a:pt x="852274" y="475770"/>
                  </a:cubicBezTo>
                  <a:cubicBezTo>
                    <a:pt x="871300" y="456013"/>
                    <a:pt x="880812" y="434427"/>
                    <a:pt x="880812" y="411012"/>
                  </a:cubicBezTo>
                  <a:close/>
                  <a:moveTo>
                    <a:pt x="885203" y="776808"/>
                  </a:moveTo>
                  <a:cubicBezTo>
                    <a:pt x="885203" y="771869"/>
                    <a:pt x="884882" y="768622"/>
                    <a:pt x="884242" y="767067"/>
                  </a:cubicBezTo>
                  <a:cubicBezTo>
                    <a:pt x="883602" y="765512"/>
                    <a:pt x="881635" y="763179"/>
                    <a:pt x="878343" y="760069"/>
                  </a:cubicBezTo>
                  <a:cubicBezTo>
                    <a:pt x="875599" y="757508"/>
                    <a:pt x="874227" y="753392"/>
                    <a:pt x="874227" y="747721"/>
                  </a:cubicBezTo>
                  <a:lnTo>
                    <a:pt x="874227" y="616064"/>
                  </a:lnTo>
                  <a:lnTo>
                    <a:pt x="652784" y="602014"/>
                  </a:lnTo>
                  <a:cubicBezTo>
                    <a:pt x="649491" y="601831"/>
                    <a:pt x="647022" y="601739"/>
                    <a:pt x="645375" y="601739"/>
                  </a:cubicBezTo>
                  <a:cubicBezTo>
                    <a:pt x="640070" y="601739"/>
                    <a:pt x="637418" y="605032"/>
                    <a:pt x="637418" y="611618"/>
                  </a:cubicBezTo>
                  <a:lnTo>
                    <a:pt x="637967" y="623966"/>
                  </a:lnTo>
                  <a:cubicBezTo>
                    <a:pt x="638149" y="628722"/>
                    <a:pt x="639064" y="632061"/>
                    <a:pt x="640711" y="633982"/>
                  </a:cubicBezTo>
                  <a:cubicBezTo>
                    <a:pt x="642357" y="635902"/>
                    <a:pt x="646107" y="637778"/>
                    <a:pt x="651961" y="639607"/>
                  </a:cubicBezTo>
                  <a:cubicBezTo>
                    <a:pt x="677023" y="647473"/>
                    <a:pt x="689554" y="661193"/>
                    <a:pt x="689554" y="680767"/>
                  </a:cubicBezTo>
                  <a:cubicBezTo>
                    <a:pt x="689554" y="694670"/>
                    <a:pt x="682603" y="704457"/>
                    <a:pt x="668700" y="710128"/>
                  </a:cubicBezTo>
                  <a:cubicBezTo>
                    <a:pt x="654796" y="715799"/>
                    <a:pt x="629094" y="718635"/>
                    <a:pt x="591593" y="718635"/>
                  </a:cubicBezTo>
                  <a:lnTo>
                    <a:pt x="542475" y="719183"/>
                  </a:lnTo>
                  <a:cubicBezTo>
                    <a:pt x="517596" y="719183"/>
                    <a:pt x="501040" y="718269"/>
                    <a:pt x="492808" y="716439"/>
                  </a:cubicBezTo>
                  <a:cubicBezTo>
                    <a:pt x="484576" y="714610"/>
                    <a:pt x="478219" y="710768"/>
                    <a:pt x="473737" y="704915"/>
                  </a:cubicBezTo>
                  <a:cubicBezTo>
                    <a:pt x="469255" y="699061"/>
                    <a:pt x="467014" y="691835"/>
                    <a:pt x="467014" y="683237"/>
                  </a:cubicBezTo>
                  <a:cubicBezTo>
                    <a:pt x="467014" y="673358"/>
                    <a:pt x="469941" y="665995"/>
                    <a:pt x="475795" y="661147"/>
                  </a:cubicBezTo>
                  <a:cubicBezTo>
                    <a:pt x="481649" y="656300"/>
                    <a:pt x="487686" y="653876"/>
                    <a:pt x="493906" y="653876"/>
                  </a:cubicBezTo>
                  <a:cubicBezTo>
                    <a:pt x="497198" y="653876"/>
                    <a:pt x="504241" y="655065"/>
                    <a:pt x="515034" y="657443"/>
                  </a:cubicBezTo>
                  <a:cubicBezTo>
                    <a:pt x="521437" y="658906"/>
                    <a:pt x="527566" y="659638"/>
                    <a:pt x="533419" y="659638"/>
                  </a:cubicBezTo>
                  <a:cubicBezTo>
                    <a:pt x="546225" y="659638"/>
                    <a:pt x="556378" y="656345"/>
                    <a:pt x="563878" y="649760"/>
                  </a:cubicBezTo>
                  <a:cubicBezTo>
                    <a:pt x="571378" y="643174"/>
                    <a:pt x="575128" y="634302"/>
                    <a:pt x="575128" y="623143"/>
                  </a:cubicBezTo>
                  <a:cubicBezTo>
                    <a:pt x="575128" y="610520"/>
                    <a:pt x="570326" y="600825"/>
                    <a:pt x="560722" y="594056"/>
                  </a:cubicBezTo>
                  <a:cubicBezTo>
                    <a:pt x="551118" y="587288"/>
                    <a:pt x="539914" y="583903"/>
                    <a:pt x="527108" y="583903"/>
                  </a:cubicBezTo>
                  <a:cubicBezTo>
                    <a:pt x="504607" y="583903"/>
                    <a:pt x="483021" y="592776"/>
                    <a:pt x="462349" y="610520"/>
                  </a:cubicBezTo>
                  <a:cubicBezTo>
                    <a:pt x="441678" y="628265"/>
                    <a:pt x="431342" y="653510"/>
                    <a:pt x="431342" y="686255"/>
                  </a:cubicBezTo>
                  <a:cubicBezTo>
                    <a:pt x="431342" y="725769"/>
                    <a:pt x="445428" y="758834"/>
                    <a:pt x="473600" y="785451"/>
                  </a:cubicBezTo>
                  <a:cubicBezTo>
                    <a:pt x="501772" y="812068"/>
                    <a:pt x="538633" y="825377"/>
                    <a:pt x="584184" y="825377"/>
                  </a:cubicBezTo>
                  <a:cubicBezTo>
                    <a:pt x="626259" y="825377"/>
                    <a:pt x="660833" y="813852"/>
                    <a:pt x="687908" y="790802"/>
                  </a:cubicBezTo>
                  <a:cubicBezTo>
                    <a:pt x="714982" y="767753"/>
                    <a:pt x="728519" y="738117"/>
                    <a:pt x="728519" y="701896"/>
                  </a:cubicBezTo>
                  <a:cubicBezTo>
                    <a:pt x="728519" y="679761"/>
                    <a:pt x="722482" y="659730"/>
                    <a:pt x="710409" y="641802"/>
                  </a:cubicBezTo>
                  <a:lnTo>
                    <a:pt x="794924" y="646467"/>
                  </a:lnTo>
                  <a:lnTo>
                    <a:pt x="794924" y="775436"/>
                  </a:lnTo>
                  <a:cubicBezTo>
                    <a:pt x="794924" y="780741"/>
                    <a:pt x="795656" y="784079"/>
                    <a:pt x="797120" y="785451"/>
                  </a:cubicBezTo>
                  <a:cubicBezTo>
                    <a:pt x="798583" y="786823"/>
                    <a:pt x="802150" y="787784"/>
                    <a:pt x="807821" y="788333"/>
                  </a:cubicBezTo>
                  <a:lnTo>
                    <a:pt x="866543" y="793272"/>
                  </a:lnTo>
                  <a:cubicBezTo>
                    <a:pt x="872397" y="793821"/>
                    <a:pt x="875690" y="794095"/>
                    <a:pt x="876422" y="794095"/>
                  </a:cubicBezTo>
                  <a:cubicBezTo>
                    <a:pt x="879897" y="794095"/>
                    <a:pt x="882230" y="793089"/>
                    <a:pt x="883419" y="791077"/>
                  </a:cubicBezTo>
                  <a:cubicBezTo>
                    <a:pt x="884608" y="789064"/>
                    <a:pt x="885203" y="784308"/>
                    <a:pt x="885203" y="776808"/>
                  </a:cubicBezTo>
                  <a:close/>
                  <a:moveTo>
                    <a:pt x="1280158" y="560067"/>
                  </a:moveTo>
                  <a:lnTo>
                    <a:pt x="937984" y="560067"/>
                  </a:lnTo>
                  <a:lnTo>
                    <a:pt x="937984" y="560068"/>
                  </a:lnTo>
                  <a:lnTo>
                    <a:pt x="1280158" y="560068"/>
                  </a:lnTo>
                  <a:lnTo>
                    <a:pt x="1280158" y="2039231"/>
                  </a:lnTo>
                  <a:cubicBezTo>
                    <a:pt x="1280158" y="2071202"/>
                    <a:pt x="1254240" y="2097119"/>
                    <a:pt x="1222269" y="2097119"/>
                  </a:cubicBezTo>
                  <a:lnTo>
                    <a:pt x="57889" y="2097119"/>
                  </a:lnTo>
                  <a:cubicBezTo>
                    <a:pt x="25918" y="2097119"/>
                    <a:pt x="0" y="2071202"/>
                    <a:pt x="0" y="2039231"/>
                  </a:cubicBezTo>
                  <a:lnTo>
                    <a:pt x="0" y="560068"/>
                  </a:lnTo>
                  <a:lnTo>
                    <a:pt x="364527" y="560068"/>
                  </a:lnTo>
                  <a:lnTo>
                    <a:pt x="364527" y="560067"/>
                  </a:lnTo>
                  <a:lnTo>
                    <a:pt x="1" y="560067"/>
                  </a:lnTo>
                  <a:lnTo>
                    <a:pt x="640080"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542244" y="5316039"/>
            <a:ext cx="297937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4766077" y="5924083"/>
            <a:ext cx="1133468"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3" name="Group 2">
            <a:extLst>
              <a:ext uri="{FF2B5EF4-FFF2-40B4-BE49-F238E27FC236}">
                <a16:creationId xmlns:a16="http://schemas.microsoft.com/office/drawing/2014/main" id="{DD8EA59D-ED2B-4F5F-A869-C7CC7EFF1D21}"/>
              </a:ext>
            </a:extLst>
          </p:cNvPr>
          <p:cNvGrpSpPr/>
          <p:nvPr/>
        </p:nvGrpSpPr>
        <p:grpSpPr>
          <a:xfrm>
            <a:off x="365760" y="1996343"/>
            <a:ext cx="5604223" cy="1280161"/>
            <a:chOff x="365760" y="1996343"/>
            <a:chExt cx="5604223" cy="1280161"/>
          </a:xfrm>
        </p:grpSpPr>
        <p:sp>
          <p:nvSpPr>
            <p:cNvPr id="31" name="Freeform: Shape 30">
              <a:extLst>
                <a:ext uri="{FF2B5EF4-FFF2-40B4-BE49-F238E27FC236}">
                  <a16:creationId xmlns:a16="http://schemas.microsoft.com/office/drawing/2014/main" id="{674C0B37-20EB-4058-A456-1041382625AF}"/>
                </a:ext>
              </a:extLst>
            </p:cNvPr>
            <p:cNvSpPr/>
            <p:nvPr/>
          </p:nvSpPr>
          <p:spPr>
            <a:xfrm>
              <a:off x="365760" y="1996343"/>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3207709" y="2248110"/>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4281342" y="1587861"/>
              <a:ext cx="1280158" cy="2097125"/>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542245" y="2076271"/>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5145565" y="2348569"/>
            <a:ext cx="339693" cy="292608"/>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4754048" y="2782552"/>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5" name="Group 4">
            <a:extLst>
              <a:ext uri="{FF2B5EF4-FFF2-40B4-BE49-F238E27FC236}">
                <a16:creationId xmlns:a16="http://schemas.microsoft.com/office/drawing/2014/main" id="{82A230E0-A2EC-4CFB-BCD8-01CBD5BF9E21}"/>
              </a:ext>
            </a:extLst>
          </p:cNvPr>
          <p:cNvGrpSpPr/>
          <p:nvPr/>
        </p:nvGrpSpPr>
        <p:grpSpPr>
          <a:xfrm>
            <a:off x="365760" y="3663730"/>
            <a:ext cx="5558709" cy="1269944"/>
            <a:chOff x="365760" y="3663730"/>
            <a:chExt cx="5558709" cy="1269944"/>
          </a:xfrm>
        </p:grpSpPr>
        <p:sp>
          <p:nvSpPr>
            <p:cNvPr id="38" name="Freeform: Shape 37">
              <a:extLst>
                <a:ext uri="{FF2B5EF4-FFF2-40B4-BE49-F238E27FC236}">
                  <a16:creationId xmlns:a16="http://schemas.microsoft.com/office/drawing/2014/main" id="{CCC4F81D-81DD-460F-BDBB-D54FE6E2F23B}"/>
                </a:ext>
              </a:extLst>
            </p:cNvPr>
            <p:cNvSpPr/>
            <p:nvPr/>
          </p:nvSpPr>
          <p:spPr>
            <a:xfrm>
              <a:off x="365760" y="366373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1838682" y="3913632"/>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6096FB0A-7EC8-440D-9C82-B0D62D947339}"/>
                </a:ext>
              </a:extLst>
            </p:cNvPr>
            <p:cNvSpPr/>
            <p:nvPr/>
          </p:nvSpPr>
          <p:spPr>
            <a:xfrm rot="5400000" flipH="1">
              <a:off x="772083" y="3258566"/>
              <a:ext cx="1269762" cy="2080093"/>
            </a:xfrm>
            <a:custGeom>
              <a:avLst/>
              <a:gdLst/>
              <a:ahLst/>
              <a:cxnLst/>
              <a:rect l="l" t="t" r="r" b="b"/>
              <a:pathLst>
                <a:path w="1269762" h="2080093">
                  <a:moveTo>
                    <a:pt x="843488" y="711759"/>
                  </a:moveTo>
                  <a:cubicBezTo>
                    <a:pt x="843488" y="704807"/>
                    <a:pt x="840972" y="699822"/>
                    <a:pt x="835942" y="696804"/>
                  </a:cubicBezTo>
                  <a:cubicBezTo>
                    <a:pt x="830911" y="693786"/>
                    <a:pt x="821902" y="692276"/>
                    <a:pt x="808913" y="692276"/>
                  </a:cubicBezTo>
                  <a:lnTo>
                    <a:pt x="491156" y="692276"/>
                  </a:lnTo>
                  <a:cubicBezTo>
                    <a:pt x="483839" y="692276"/>
                    <a:pt x="477527" y="694151"/>
                    <a:pt x="472222" y="697902"/>
                  </a:cubicBezTo>
                  <a:cubicBezTo>
                    <a:pt x="466917" y="701652"/>
                    <a:pt x="464265" y="706637"/>
                    <a:pt x="464265" y="712856"/>
                  </a:cubicBezTo>
                  <a:cubicBezTo>
                    <a:pt x="464265" y="725662"/>
                    <a:pt x="473228" y="732065"/>
                    <a:pt x="491156" y="732065"/>
                  </a:cubicBezTo>
                  <a:lnTo>
                    <a:pt x="808913" y="732065"/>
                  </a:lnTo>
                  <a:cubicBezTo>
                    <a:pt x="831963" y="732065"/>
                    <a:pt x="843488" y="725296"/>
                    <a:pt x="843488" y="711759"/>
                  </a:cubicBezTo>
                  <a:close/>
                  <a:moveTo>
                    <a:pt x="879160" y="709564"/>
                  </a:moveTo>
                  <a:cubicBezTo>
                    <a:pt x="879160" y="746151"/>
                    <a:pt x="860135" y="776472"/>
                    <a:pt x="822084" y="800528"/>
                  </a:cubicBezTo>
                  <a:cubicBezTo>
                    <a:pt x="784034" y="824584"/>
                    <a:pt x="727507" y="836612"/>
                    <a:pt x="652504" y="836612"/>
                  </a:cubicBezTo>
                  <a:cubicBezTo>
                    <a:pt x="577135" y="836612"/>
                    <a:pt x="521157" y="824447"/>
                    <a:pt x="484570" y="800116"/>
                  </a:cubicBezTo>
                  <a:cubicBezTo>
                    <a:pt x="447983" y="775786"/>
                    <a:pt x="429690" y="746791"/>
                    <a:pt x="429690" y="713131"/>
                  </a:cubicBezTo>
                  <a:cubicBezTo>
                    <a:pt x="429690" y="677642"/>
                    <a:pt x="448898" y="647503"/>
                    <a:pt x="487314" y="622715"/>
                  </a:cubicBezTo>
                  <a:cubicBezTo>
                    <a:pt x="525731" y="597928"/>
                    <a:pt x="582257" y="585534"/>
                    <a:pt x="656895" y="585534"/>
                  </a:cubicBezTo>
                  <a:cubicBezTo>
                    <a:pt x="701714" y="585534"/>
                    <a:pt x="740450" y="590473"/>
                    <a:pt x="773104" y="600352"/>
                  </a:cubicBezTo>
                  <a:cubicBezTo>
                    <a:pt x="805758" y="610230"/>
                    <a:pt x="831597" y="625048"/>
                    <a:pt x="850622" y="644805"/>
                  </a:cubicBezTo>
                  <a:cubicBezTo>
                    <a:pt x="869647" y="664562"/>
                    <a:pt x="879160" y="686148"/>
                    <a:pt x="879160" y="709564"/>
                  </a:cubicBezTo>
                  <a:close/>
                  <a:moveTo>
                    <a:pt x="883276" y="421149"/>
                  </a:moveTo>
                  <a:cubicBezTo>
                    <a:pt x="883276" y="454443"/>
                    <a:pt x="873763" y="480877"/>
                    <a:pt x="854738" y="500451"/>
                  </a:cubicBezTo>
                  <a:cubicBezTo>
                    <a:pt x="835713" y="520025"/>
                    <a:pt x="813578" y="529812"/>
                    <a:pt x="788333" y="529812"/>
                  </a:cubicBezTo>
                  <a:cubicBezTo>
                    <a:pt x="773881" y="529812"/>
                    <a:pt x="761808" y="526382"/>
                    <a:pt x="752112" y="519522"/>
                  </a:cubicBezTo>
                  <a:cubicBezTo>
                    <a:pt x="742416" y="512662"/>
                    <a:pt x="737569" y="503103"/>
                    <a:pt x="737569" y="490847"/>
                  </a:cubicBezTo>
                  <a:cubicBezTo>
                    <a:pt x="737569" y="480968"/>
                    <a:pt x="740679" y="472462"/>
                    <a:pt x="746898" y="465327"/>
                  </a:cubicBezTo>
                  <a:cubicBezTo>
                    <a:pt x="753118" y="458193"/>
                    <a:pt x="761533" y="454626"/>
                    <a:pt x="772143" y="454626"/>
                  </a:cubicBezTo>
                  <a:cubicBezTo>
                    <a:pt x="778546" y="454626"/>
                    <a:pt x="788059" y="455815"/>
                    <a:pt x="800681" y="458193"/>
                  </a:cubicBezTo>
                  <a:cubicBezTo>
                    <a:pt x="809645" y="459839"/>
                    <a:pt x="816505" y="460663"/>
                    <a:pt x="821261" y="460663"/>
                  </a:cubicBezTo>
                  <a:cubicBezTo>
                    <a:pt x="828396" y="460663"/>
                    <a:pt x="834250" y="458056"/>
                    <a:pt x="838823" y="452842"/>
                  </a:cubicBezTo>
                  <a:cubicBezTo>
                    <a:pt x="843396" y="447628"/>
                    <a:pt x="845683" y="441546"/>
                    <a:pt x="845683" y="434594"/>
                  </a:cubicBezTo>
                  <a:cubicBezTo>
                    <a:pt x="845683" y="423252"/>
                    <a:pt x="839921" y="415752"/>
                    <a:pt x="828396" y="412093"/>
                  </a:cubicBezTo>
                  <a:cubicBezTo>
                    <a:pt x="816871" y="408435"/>
                    <a:pt x="793638" y="406605"/>
                    <a:pt x="758698" y="406605"/>
                  </a:cubicBezTo>
                  <a:cubicBezTo>
                    <a:pt x="734002" y="406605"/>
                    <a:pt x="717995" y="408160"/>
                    <a:pt x="710677" y="411270"/>
                  </a:cubicBezTo>
                  <a:cubicBezTo>
                    <a:pt x="703360" y="414380"/>
                    <a:pt x="697918" y="420463"/>
                    <a:pt x="694351" y="429518"/>
                  </a:cubicBezTo>
                  <a:cubicBezTo>
                    <a:pt x="690783" y="438573"/>
                    <a:pt x="689000" y="453528"/>
                    <a:pt x="689000" y="474383"/>
                  </a:cubicBezTo>
                  <a:cubicBezTo>
                    <a:pt x="689000" y="482615"/>
                    <a:pt x="684884" y="486731"/>
                    <a:pt x="676652" y="486731"/>
                  </a:cubicBezTo>
                  <a:cubicBezTo>
                    <a:pt x="675371" y="486731"/>
                    <a:pt x="674091" y="486639"/>
                    <a:pt x="672810" y="486456"/>
                  </a:cubicBezTo>
                  <a:lnTo>
                    <a:pt x="660736" y="485908"/>
                  </a:lnTo>
                  <a:cubicBezTo>
                    <a:pt x="655431" y="485542"/>
                    <a:pt x="652779" y="482615"/>
                    <a:pt x="652779" y="477127"/>
                  </a:cubicBezTo>
                  <a:lnTo>
                    <a:pt x="653053" y="469169"/>
                  </a:lnTo>
                  <a:cubicBezTo>
                    <a:pt x="653053" y="454168"/>
                    <a:pt x="652367" y="443238"/>
                    <a:pt x="650995" y="436378"/>
                  </a:cubicBezTo>
                  <a:cubicBezTo>
                    <a:pt x="649623" y="429518"/>
                    <a:pt x="645827" y="422978"/>
                    <a:pt x="639607" y="416758"/>
                  </a:cubicBezTo>
                  <a:cubicBezTo>
                    <a:pt x="633388" y="410538"/>
                    <a:pt x="623601" y="406057"/>
                    <a:pt x="610246" y="403313"/>
                  </a:cubicBezTo>
                  <a:lnTo>
                    <a:pt x="542469" y="400020"/>
                  </a:lnTo>
                  <a:cubicBezTo>
                    <a:pt x="536981" y="399654"/>
                    <a:pt x="531493" y="399471"/>
                    <a:pt x="526005" y="399471"/>
                  </a:cubicBezTo>
                  <a:cubicBezTo>
                    <a:pt x="504785" y="399471"/>
                    <a:pt x="489372" y="402261"/>
                    <a:pt x="479768" y="407840"/>
                  </a:cubicBezTo>
                  <a:cubicBezTo>
                    <a:pt x="470164" y="413420"/>
                    <a:pt x="465362" y="421972"/>
                    <a:pt x="465362" y="433497"/>
                  </a:cubicBezTo>
                  <a:cubicBezTo>
                    <a:pt x="465362" y="442278"/>
                    <a:pt x="468152" y="449138"/>
                    <a:pt x="473731" y="454077"/>
                  </a:cubicBezTo>
                  <a:cubicBezTo>
                    <a:pt x="479311" y="459016"/>
                    <a:pt x="486034" y="461486"/>
                    <a:pt x="493900" y="461486"/>
                  </a:cubicBezTo>
                  <a:cubicBezTo>
                    <a:pt x="498107" y="461486"/>
                    <a:pt x="502772" y="460937"/>
                    <a:pt x="507894" y="459839"/>
                  </a:cubicBezTo>
                  <a:cubicBezTo>
                    <a:pt x="519602" y="457827"/>
                    <a:pt x="527926" y="456821"/>
                    <a:pt x="532865" y="456821"/>
                  </a:cubicBezTo>
                  <a:cubicBezTo>
                    <a:pt x="544939" y="456821"/>
                    <a:pt x="555092" y="460114"/>
                    <a:pt x="563324" y="466699"/>
                  </a:cubicBezTo>
                  <a:cubicBezTo>
                    <a:pt x="571556" y="473285"/>
                    <a:pt x="575672" y="482615"/>
                    <a:pt x="575672" y="494688"/>
                  </a:cubicBezTo>
                  <a:cubicBezTo>
                    <a:pt x="575672" y="507128"/>
                    <a:pt x="571007" y="516732"/>
                    <a:pt x="561677" y="523501"/>
                  </a:cubicBezTo>
                  <a:cubicBezTo>
                    <a:pt x="552348" y="530269"/>
                    <a:pt x="541097" y="533653"/>
                    <a:pt x="527926" y="533653"/>
                  </a:cubicBezTo>
                  <a:cubicBezTo>
                    <a:pt x="501766" y="533653"/>
                    <a:pt x="478854" y="524004"/>
                    <a:pt x="459188" y="504704"/>
                  </a:cubicBezTo>
                  <a:cubicBezTo>
                    <a:pt x="439523" y="485404"/>
                    <a:pt x="429690" y="459748"/>
                    <a:pt x="429690" y="427734"/>
                  </a:cubicBezTo>
                  <a:cubicBezTo>
                    <a:pt x="429690" y="403953"/>
                    <a:pt x="434949" y="381498"/>
                    <a:pt x="445468" y="360369"/>
                  </a:cubicBezTo>
                  <a:cubicBezTo>
                    <a:pt x="455987" y="339240"/>
                    <a:pt x="470850" y="322639"/>
                    <a:pt x="490058" y="310565"/>
                  </a:cubicBezTo>
                  <a:cubicBezTo>
                    <a:pt x="509266" y="298491"/>
                    <a:pt x="531585" y="292454"/>
                    <a:pt x="557012" y="292454"/>
                  </a:cubicBezTo>
                  <a:cubicBezTo>
                    <a:pt x="616832" y="292454"/>
                    <a:pt x="655248" y="325200"/>
                    <a:pt x="672261" y="390690"/>
                  </a:cubicBezTo>
                  <a:lnTo>
                    <a:pt x="674731" y="382458"/>
                  </a:lnTo>
                  <a:cubicBezTo>
                    <a:pt x="682231" y="356664"/>
                    <a:pt x="694625" y="336999"/>
                    <a:pt x="711912" y="323462"/>
                  </a:cubicBezTo>
                  <a:cubicBezTo>
                    <a:pt x="729200" y="309925"/>
                    <a:pt x="748819" y="303156"/>
                    <a:pt x="770771" y="303156"/>
                  </a:cubicBezTo>
                  <a:cubicBezTo>
                    <a:pt x="798943" y="303156"/>
                    <a:pt x="824737" y="313218"/>
                    <a:pt x="848153" y="333340"/>
                  </a:cubicBezTo>
                  <a:cubicBezTo>
                    <a:pt x="871568" y="353463"/>
                    <a:pt x="883276" y="382732"/>
                    <a:pt x="883276" y="421149"/>
                  </a:cubicBezTo>
                  <a:close/>
                  <a:moveTo>
                    <a:pt x="1269762" y="555519"/>
                  </a:moveTo>
                  <a:lnTo>
                    <a:pt x="634882" y="0"/>
                  </a:lnTo>
                  <a:lnTo>
                    <a:pt x="1" y="555519"/>
                  </a:lnTo>
                  <a:lnTo>
                    <a:pt x="291187" y="555519"/>
                  </a:lnTo>
                  <a:lnTo>
                    <a:pt x="291187" y="555520"/>
                  </a:lnTo>
                  <a:lnTo>
                    <a:pt x="0" y="555520"/>
                  </a:lnTo>
                  <a:lnTo>
                    <a:pt x="0" y="2022675"/>
                  </a:lnTo>
                  <a:cubicBezTo>
                    <a:pt x="0" y="2054386"/>
                    <a:pt x="25707" y="2080093"/>
                    <a:pt x="57419" y="2080093"/>
                  </a:cubicBezTo>
                  <a:lnTo>
                    <a:pt x="1212343" y="2080093"/>
                  </a:lnTo>
                  <a:cubicBezTo>
                    <a:pt x="1244055" y="2080093"/>
                    <a:pt x="1269761" y="2054386"/>
                    <a:pt x="1269761" y="2022675"/>
                  </a:cubicBezTo>
                  <a:lnTo>
                    <a:pt x="1269761" y="555520"/>
                  </a:lnTo>
                  <a:lnTo>
                    <a:pt x="939759" y="555520"/>
                  </a:lnTo>
                  <a:lnTo>
                    <a:pt x="939759" y="55551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2930105" y="373946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399930" y="4438219"/>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6" name="Group 5">
            <a:extLst>
              <a:ext uri="{FF2B5EF4-FFF2-40B4-BE49-F238E27FC236}">
                <a16:creationId xmlns:a16="http://schemas.microsoft.com/office/drawing/2014/main" id="{15E08ECA-6C89-4E9A-8A76-C1CA65FBB00F}"/>
              </a:ext>
            </a:extLst>
          </p:cNvPr>
          <p:cNvGrpSpPr/>
          <p:nvPr/>
        </p:nvGrpSpPr>
        <p:grpSpPr>
          <a:xfrm>
            <a:off x="6126480" y="3668144"/>
            <a:ext cx="5604225" cy="1280161"/>
            <a:chOff x="6126480" y="3668144"/>
            <a:chExt cx="5604225" cy="1280161"/>
          </a:xfrm>
        </p:grpSpPr>
        <p:sp>
          <p:nvSpPr>
            <p:cNvPr id="49" name="Freeform: Shape 48">
              <a:extLst>
                <a:ext uri="{FF2B5EF4-FFF2-40B4-BE49-F238E27FC236}">
                  <a16:creationId xmlns:a16="http://schemas.microsoft.com/office/drawing/2014/main" id="{FBBCF1F6-F8D5-4391-ADA5-F0F651C205E6}"/>
                </a:ext>
              </a:extLst>
            </p:cNvPr>
            <p:cNvSpPr/>
            <p:nvPr/>
          </p:nvSpPr>
          <p:spPr>
            <a:xfrm>
              <a:off x="6126480" y="3668144"/>
              <a:ext cx="5604223" cy="1280160"/>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EDE87944-8968-47B2-8AB7-E7609638620A}"/>
                </a:ext>
              </a:extLst>
            </p:cNvPr>
            <p:cNvSpPr/>
            <p:nvPr/>
          </p:nvSpPr>
          <p:spPr>
            <a:xfrm rot="16200000">
              <a:off x="8968429" y="3919911"/>
              <a:ext cx="1280158" cy="776629"/>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926406D7-C5FB-4A4A-8E77-ED03FC020AB5}"/>
                </a:ext>
              </a:extLst>
            </p:cNvPr>
            <p:cNvSpPr/>
            <p:nvPr/>
          </p:nvSpPr>
          <p:spPr>
            <a:xfrm rot="16200000">
              <a:off x="10042063" y="3259661"/>
              <a:ext cx="1280158" cy="2097126"/>
            </a:xfrm>
            <a:custGeom>
              <a:avLst/>
              <a:gdLst/>
              <a:ahLst/>
              <a:cxnLst/>
              <a:rect l="l" t="t" r="r" b="b"/>
              <a:pathLst>
                <a:path w="1280158" h="2097126">
                  <a:moveTo>
                    <a:pt x="729068" y="686360"/>
                  </a:moveTo>
                  <a:lnTo>
                    <a:pt x="594611" y="686360"/>
                  </a:lnTo>
                  <a:lnTo>
                    <a:pt x="594611" y="602118"/>
                  </a:lnTo>
                  <a:close/>
                  <a:moveTo>
                    <a:pt x="845140" y="397122"/>
                  </a:moveTo>
                  <a:cubicBezTo>
                    <a:pt x="845140" y="404073"/>
                    <a:pt x="842624" y="409058"/>
                    <a:pt x="837594" y="412076"/>
                  </a:cubicBezTo>
                  <a:cubicBezTo>
                    <a:pt x="832563" y="415095"/>
                    <a:pt x="823554" y="416604"/>
                    <a:pt x="810565" y="416604"/>
                  </a:cubicBezTo>
                  <a:lnTo>
                    <a:pt x="492808" y="416604"/>
                  </a:lnTo>
                  <a:cubicBezTo>
                    <a:pt x="485491" y="416604"/>
                    <a:pt x="479179" y="414729"/>
                    <a:pt x="473874" y="410979"/>
                  </a:cubicBezTo>
                  <a:cubicBezTo>
                    <a:pt x="468569" y="407229"/>
                    <a:pt x="465917" y="402244"/>
                    <a:pt x="465917" y="396024"/>
                  </a:cubicBezTo>
                  <a:cubicBezTo>
                    <a:pt x="465917" y="383219"/>
                    <a:pt x="474880" y="376816"/>
                    <a:pt x="492808" y="376816"/>
                  </a:cubicBezTo>
                  <a:lnTo>
                    <a:pt x="810565" y="376816"/>
                  </a:lnTo>
                  <a:cubicBezTo>
                    <a:pt x="833615" y="376816"/>
                    <a:pt x="845140" y="383584"/>
                    <a:pt x="845140" y="397122"/>
                  </a:cubicBezTo>
                  <a:close/>
                  <a:moveTo>
                    <a:pt x="880812" y="763968"/>
                  </a:moveTo>
                  <a:cubicBezTo>
                    <a:pt x="880812" y="753518"/>
                    <a:pt x="880040" y="746322"/>
                    <a:pt x="878495" y="742378"/>
                  </a:cubicBezTo>
                  <a:cubicBezTo>
                    <a:pt x="876950" y="738435"/>
                    <a:pt x="873998" y="735089"/>
                    <a:pt x="869639" y="732339"/>
                  </a:cubicBezTo>
                  <a:lnTo>
                    <a:pt x="622922" y="578172"/>
                  </a:lnTo>
                  <a:cubicBezTo>
                    <a:pt x="611211" y="570858"/>
                    <a:pt x="604395" y="566926"/>
                    <a:pt x="602474" y="566378"/>
                  </a:cubicBezTo>
                  <a:cubicBezTo>
                    <a:pt x="600554" y="565829"/>
                    <a:pt x="597947" y="565554"/>
                    <a:pt x="594654" y="565554"/>
                  </a:cubicBezTo>
                  <a:lnTo>
                    <a:pt x="562793" y="565623"/>
                  </a:lnTo>
                  <a:cubicBezTo>
                    <a:pt x="557848" y="565623"/>
                    <a:pt x="554689" y="566172"/>
                    <a:pt x="553316" y="567269"/>
                  </a:cubicBezTo>
                  <a:cubicBezTo>
                    <a:pt x="551942" y="568367"/>
                    <a:pt x="551256" y="571843"/>
                    <a:pt x="551256" y="577697"/>
                  </a:cubicBezTo>
                  <a:lnTo>
                    <a:pt x="551256" y="686360"/>
                  </a:lnTo>
                  <a:lnTo>
                    <a:pt x="489515" y="686360"/>
                  </a:lnTo>
                  <a:cubicBezTo>
                    <a:pt x="482381" y="686360"/>
                    <a:pt x="476801" y="682884"/>
                    <a:pt x="472777" y="675932"/>
                  </a:cubicBezTo>
                  <a:cubicBezTo>
                    <a:pt x="469667" y="670444"/>
                    <a:pt x="464819" y="667700"/>
                    <a:pt x="458233" y="667700"/>
                  </a:cubicBezTo>
                  <a:cubicBezTo>
                    <a:pt x="447257" y="667700"/>
                    <a:pt x="440809" y="668341"/>
                    <a:pt x="438888" y="669621"/>
                  </a:cubicBezTo>
                  <a:cubicBezTo>
                    <a:pt x="436967" y="670902"/>
                    <a:pt x="436007" y="674286"/>
                    <a:pt x="436007" y="679774"/>
                  </a:cubicBezTo>
                  <a:lnTo>
                    <a:pt x="436007" y="795297"/>
                  </a:lnTo>
                  <a:cubicBezTo>
                    <a:pt x="436007" y="800602"/>
                    <a:pt x="436556" y="803987"/>
                    <a:pt x="437653" y="805450"/>
                  </a:cubicBezTo>
                  <a:cubicBezTo>
                    <a:pt x="438751" y="806914"/>
                    <a:pt x="441312" y="807645"/>
                    <a:pt x="445336" y="807645"/>
                  </a:cubicBezTo>
                  <a:lnTo>
                    <a:pt x="457685" y="807645"/>
                  </a:lnTo>
                  <a:cubicBezTo>
                    <a:pt x="465002" y="807645"/>
                    <a:pt x="470124" y="804810"/>
                    <a:pt x="473051" y="799139"/>
                  </a:cubicBezTo>
                  <a:cubicBezTo>
                    <a:pt x="478539" y="788712"/>
                    <a:pt x="487411" y="783498"/>
                    <a:pt x="499668" y="783498"/>
                  </a:cubicBezTo>
                  <a:lnTo>
                    <a:pt x="551256" y="783498"/>
                  </a:lnTo>
                  <a:lnTo>
                    <a:pt x="551256" y="808468"/>
                  </a:lnTo>
                  <a:cubicBezTo>
                    <a:pt x="551256" y="813957"/>
                    <a:pt x="552079" y="817432"/>
                    <a:pt x="553725" y="818896"/>
                  </a:cubicBezTo>
                  <a:cubicBezTo>
                    <a:pt x="555372" y="820359"/>
                    <a:pt x="558573" y="821091"/>
                    <a:pt x="563329" y="821091"/>
                  </a:cubicBezTo>
                  <a:lnTo>
                    <a:pt x="579519" y="821091"/>
                  </a:lnTo>
                  <a:cubicBezTo>
                    <a:pt x="585556" y="821091"/>
                    <a:pt x="589580" y="820176"/>
                    <a:pt x="591593" y="818347"/>
                  </a:cubicBezTo>
                  <a:cubicBezTo>
                    <a:pt x="593605" y="816518"/>
                    <a:pt x="594611" y="812676"/>
                    <a:pt x="594611" y="806822"/>
                  </a:cubicBezTo>
                  <a:lnTo>
                    <a:pt x="594611" y="783498"/>
                  </a:lnTo>
                  <a:lnTo>
                    <a:pt x="869287" y="783498"/>
                  </a:lnTo>
                  <a:cubicBezTo>
                    <a:pt x="874592" y="783498"/>
                    <a:pt x="877839" y="782765"/>
                    <a:pt x="879028" y="781298"/>
                  </a:cubicBezTo>
                  <a:cubicBezTo>
                    <a:pt x="880218" y="779832"/>
                    <a:pt x="880812" y="774055"/>
                    <a:pt x="880812" y="763968"/>
                  </a:cubicBezTo>
                  <a:close/>
                  <a:moveTo>
                    <a:pt x="880812" y="399317"/>
                  </a:moveTo>
                  <a:cubicBezTo>
                    <a:pt x="880812" y="362730"/>
                    <a:pt x="861787" y="332408"/>
                    <a:pt x="823736" y="308353"/>
                  </a:cubicBezTo>
                  <a:cubicBezTo>
                    <a:pt x="785686" y="284297"/>
                    <a:pt x="729159" y="272269"/>
                    <a:pt x="654156" y="272269"/>
                  </a:cubicBezTo>
                  <a:cubicBezTo>
                    <a:pt x="578787" y="272269"/>
                    <a:pt x="522809" y="284434"/>
                    <a:pt x="486222" y="308764"/>
                  </a:cubicBezTo>
                  <a:cubicBezTo>
                    <a:pt x="449635" y="333094"/>
                    <a:pt x="431342" y="362090"/>
                    <a:pt x="431342" y="395750"/>
                  </a:cubicBezTo>
                  <a:cubicBezTo>
                    <a:pt x="431342" y="431239"/>
                    <a:pt x="450550" y="461377"/>
                    <a:pt x="488966" y="486165"/>
                  </a:cubicBezTo>
                  <a:cubicBezTo>
                    <a:pt x="527383" y="510953"/>
                    <a:pt x="583909" y="523346"/>
                    <a:pt x="658547" y="523346"/>
                  </a:cubicBezTo>
                  <a:cubicBezTo>
                    <a:pt x="703366" y="523346"/>
                    <a:pt x="742102" y="518407"/>
                    <a:pt x="774756" y="508529"/>
                  </a:cubicBezTo>
                  <a:cubicBezTo>
                    <a:pt x="807410" y="498650"/>
                    <a:pt x="833249" y="483832"/>
                    <a:pt x="852274" y="464076"/>
                  </a:cubicBezTo>
                  <a:cubicBezTo>
                    <a:pt x="871299" y="444319"/>
                    <a:pt x="880812" y="422732"/>
                    <a:pt x="880812" y="399317"/>
                  </a:cubicBezTo>
                  <a:close/>
                  <a:moveTo>
                    <a:pt x="1280158" y="560070"/>
                  </a:moveTo>
                  <a:lnTo>
                    <a:pt x="1280157" y="560070"/>
                  </a:lnTo>
                  <a:lnTo>
                    <a:pt x="1280157" y="2039238"/>
                  </a:lnTo>
                  <a:cubicBezTo>
                    <a:pt x="1280157" y="2071208"/>
                    <a:pt x="1254240" y="2097126"/>
                    <a:pt x="1222269" y="2097126"/>
                  </a:cubicBezTo>
                  <a:lnTo>
                    <a:pt x="57889" y="2097126"/>
                  </a:lnTo>
                  <a:cubicBezTo>
                    <a:pt x="25918" y="2097126"/>
                    <a:pt x="0" y="2071208"/>
                    <a:pt x="0" y="2039238"/>
                  </a:cubicBezTo>
                  <a:lnTo>
                    <a:pt x="0" y="560070"/>
                  </a:lnTo>
                  <a:lnTo>
                    <a:pt x="1" y="560070"/>
                  </a:lnTo>
                  <a:lnTo>
                    <a:pt x="640080"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83F2D31F-1853-4EC5-99FA-16072EE9DC3F}"/>
              </a:ext>
            </a:extLst>
          </p:cNvPr>
          <p:cNvSpPr txBox="1"/>
          <p:nvPr/>
        </p:nvSpPr>
        <p:spPr>
          <a:xfrm>
            <a:off x="6302965" y="3748072"/>
            <a:ext cx="2979384" cy="120032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54" name="Text Box 10">
            <a:extLst>
              <a:ext uri="{FF2B5EF4-FFF2-40B4-BE49-F238E27FC236}">
                <a16:creationId xmlns:a16="http://schemas.microsoft.com/office/drawing/2014/main" id="{6DEEC06B-4C4A-4675-B28F-D03EED667BE4}"/>
              </a:ext>
            </a:extLst>
          </p:cNvPr>
          <p:cNvSpPr txBox="1">
            <a:spLocks noChangeArrowheads="1"/>
          </p:cNvSpPr>
          <p:nvPr/>
        </p:nvSpPr>
        <p:spPr bwMode="auto">
          <a:xfrm>
            <a:off x="10515767" y="4360133"/>
            <a:ext cx="1133471"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grpSp>
        <p:nvGrpSpPr>
          <p:cNvPr id="4" name="Group 3">
            <a:extLst>
              <a:ext uri="{FF2B5EF4-FFF2-40B4-BE49-F238E27FC236}">
                <a16:creationId xmlns:a16="http://schemas.microsoft.com/office/drawing/2014/main" id="{FBC20F3F-13DB-42E6-9BCD-C65A3EA6226F}"/>
              </a:ext>
            </a:extLst>
          </p:cNvPr>
          <p:cNvGrpSpPr/>
          <p:nvPr/>
        </p:nvGrpSpPr>
        <p:grpSpPr>
          <a:xfrm>
            <a:off x="6129066" y="2006740"/>
            <a:ext cx="5558709" cy="1271870"/>
            <a:chOff x="6129066" y="2006740"/>
            <a:chExt cx="5558709" cy="1271870"/>
          </a:xfrm>
        </p:grpSpPr>
        <p:sp>
          <p:nvSpPr>
            <p:cNvPr id="62" name="Freeform: Shape 61">
              <a:extLst>
                <a:ext uri="{FF2B5EF4-FFF2-40B4-BE49-F238E27FC236}">
                  <a16:creationId xmlns:a16="http://schemas.microsoft.com/office/drawing/2014/main" id="{FE612964-EFF5-4648-AF9A-D9424A86045D}"/>
                </a:ext>
              </a:extLst>
            </p:cNvPr>
            <p:cNvSpPr/>
            <p:nvPr/>
          </p:nvSpPr>
          <p:spPr>
            <a:xfrm>
              <a:off x="6129066" y="200674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8ED5F79C-7669-4FFE-8A4D-732B7FDBBC71}"/>
                </a:ext>
              </a:extLst>
            </p:cNvPr>
            <p:cNvSpPr/>
            <p:nvPr/>
          </p:nvSpPr>
          <p:spPr>
            <a:xfrm rot="5400000" flipH="1">
              <a:off x="7601988" y="2258568"/>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546651C-C6A5-46C8-B052-D4A50016B018}"/>
                </a:ext>
              </a:extLst>
            </p:cNvPr>
            <p:cNvSpPr/>
            <p:nvPr/>
          </p:nvSpPr>
          <p:spPr>
            <a:xfrm rot="5400000" flipH="1">
              <a:off x="6535389" y="1601576"/>
              <a:ext cx="1269762" cy="2080093"/>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TextBox 64">
            <a:extLst>
              <a:ext uri="{FF2B5EF4-FFF2-40B4-BE49-F238E27FC236}">
                <a16:creationId xmlns:a16="http://schemas.microsoft.com/office/drawing/2014/main" id="{A5611062-A79F-4B6C-9AFE-3C6199DA7368}"/>
              </a:ext>
            </a:extLst>
          </p:cNvPr>
          <p:cNvSpPr txBox="1"/>
          <p:nvPr/>
        </p:nvSpPr>
        <p:spPr>
          <a:xfrm>
            <a:off x="8693411" y="208247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66" name="Text Box 10">
            <a:extLst>
              <a:ext uri="{FF2B5EF4-FFF2-40B4-BE49-F238E27FC236}">
                <a16:creationId xmlns:a16="http://schemas.microsoft.com/office/drawing/2014/main" id="{8BB5CBB1-96DA-44A0-BBF4-C2A7EEDAA688}"/>
              </a:ext>
            </a:extLst>
          </p:cNvPr>
          <p:cNvSpPr txBox="1">
            <a:spLocks noChangeArrowheads="1"/>
          </p:cNvSpPr>
          <p:nvPr/>
        </p:nvSpPr>
        <p:spPr bwMode="auto">
          <a:xfrm>
            <a:off x="6202164" y="2788853"/>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67" name="Freeform 4">
            <a:extLst>
              <a:ext uri="{FF2B5EF4-FFF2-40B4-BE49-F238E27FC236}">
                <a16:creationId xmlns:a16="http://schemas.microsoft.com/office/drawing/2014/main" id="{B14DB887-923F-46EE-AC07-D0075595FE7E}"/>
              </a:ext>
            </a:extLst>
          </p:cNvPr>
          <p:cNvSpPr>
            <a:spLocks noChangeAspect="1" noChangeArrowheads="1"/>
          </p:cNvSpPr>
          <p:nvPr/>
        </p:nvSpPr>
        <p:spPr bwMode="auto">
          <a:xfrm>
            <a:off x="6575914" y="2336745"/>
            <a:ext cx="253952" cy="301331"/>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grpSp>
        <p:nvGrpSpPr>
          <p:cNvPr id="8" name="Group 7">
            <a:extLst>
              <a:ext uri="{FF2B5EF4-FFF2-40B4-BE49-F238E27FC236}">
                <a16:creationId xmlns:a16="http://schemas.microsoft.com/office/drawing/2014/main" id="{E80960DA-E524-46B4-B750-E9FCE5DCEC80}"/>
              </a:ext>
            </a:extLst>
          </p:cNvPr>
          <p:cNvGrpSpPr/>
          <p:nvPr/>
        </p:nvGrpSpPr>
        <p:grpSpPr>
          <a:xfrm>
            <a:off x="6126480" y="5233680"/>
            <a:ext cx="5558709" cy="1272762"/>
            <a:chOff x="6126480" y="5233680"/>
            <a:chExt cx="5558709" cy="1272762"/>
          </a:xfrm>
        </p:grpSpPr>
        <p:sp>
          <p:nvSpPr>
            <p:cNvPr id="69" name="Freeform: Shape 68">
              <a:extLst>
                <a:ext uri="{FF2B5EF4-FFF2-40B4-BE49-F238E27FC236}">
                  <a16:creationId xmlns:a16="http://schemas.microsoft.com/office/drawing/2014/main" id="{55915A00-013C-485A-9ADC-24ED7E2D17CD}"/>
                </a:ext>
              </a:extLst>
            </p:cNvPr>
            <p:cNvSpPr/>
            <p:nvPr/>
          </p:nvSpPr>
          <p:spPr>
            <a:xfrm>
              <a:off x="6126480" y="5233680"/>
              <a:ext cx="5558709" cy="126976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A25E454F-EE53-4634-AAE2-1B44100AB0CA}"/>
                </a:ext>
              </a:extLst>
            </p:cNvPr>
            <p:cNvSpPr/>
            <p:nvPr/>
          </p:nvSpPr>
          <p:spPr>
            <a:xfrm rot="5400000" flipH="1">
              <a:off x="7599402" y="5486400"/>
              <a:ext cx="1269762" cy="770321"/>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0321D0A1-9F5E-4941-A422-FA50250737C2}"/>
                </a:ext>
              </a:extLst>
            </p:cNvPr>
            <p:cNvSpPr/>
            <p:nvPr/>
          </p:nvSpPr>
          <p:spPr>
            <a:xfrm rot="5400000" flipH="1">
              <a:off x="6532803" y="4828516"/>
              <a:ext cx="1269762" cy="2080093"/>
            </a:xfrm>
            <a:custGeom>
              <a:avLst/>
              <a:gdLst/>
              <a:ahLst/>
              <a:cxnLst/>
              <a:rect l="l" t="t" r="r" b="b"/>
              <a:pathLst>
                <a:path w="1269762" h="2080093">
                  <a:moveTo>
                    <a:pt x="700874" y="429604"/>
                  </a:moveTo>
                  <a:cubicBezTo>
                    <a:pt x="700874" y="423933"/>
                    <a:pt x="698814" y="419451"/>
                    <a:pt x="694694" y="416158"/>
                  </a:cubicBezTo>
                  <a:cubicBezTo>
                    <a:pt x="690574" y="412865"/>
                    <a:pt x="685491" y="411219"/>
                    <a:pt x="679445" y="411219"/>
                  </a:cubicBezTo>
                  <a:lnTo>
                    <a:pt x="496492" y="411219"/>
                  </a:lnTo>
                  <a:cubicBezTo>
                    <a:pt x="479093" y="411219"/>
                    <a:pt x="467647" y="412957"/>
                    <a:pt x="462153" y="416432"/>
                  </a:cubicBezTo>
                  <a:cubicBezTo>
                    <a:pt x="456660" y="419908"/>
                    <a:pt x="453913" y="424847"/>
                    <a:pt x="453913" y="431250"/>
                  </a:cubicBezTo>
                  <a:cubicBezTo>
                    <a:pt x="453913" y="436555"/>
                    <a:pt x="455744" y="441128"/>
                    <a:pt x="459407" y="444970"/>
                  </a:cubicBezTo>
                  <a:cubicBezTo>
                    <a:pt x="463070" y="448812"/>
                    <a:pt x="467649" y="450733"/>
                    <a:pt x="473142" y="450733"/>
                  </a:cubicBezTo>
                  <a:lnTo>
                    <a:pt x="669284" y="450733"/>
                  </a:lnTo>
                  <a:cubicBezTo>
                    <a:pt x="690344" y="450733"/>
                    <a:pt x="700874" y="443690"/>
                    <a:pt x="700874" y="429604"/>
                  </a:cubicBezTo>
                  <a:close/>
                  <a:moveTo>
                    <a:pt x="832313" y="727348"/>
                  </a:moveTo>
                  <a:cubicBezTo>
                    <a:pt x="832313" y="720397"/>
                    <a:pt x="829798" y="715412"/>
                    <a:pt x="824767" y="712393"/>
                  </a:cubicBezTo>
                  <a:cubicBezTo>
                    <a:pt x="819736" y="709375"/>
                    <a:pt x="810727" y="707866"/>
                    <a:pt x="797738" y="707866"/>
                  </a:cubicBezTo>
                  <a:lnTo>
                    <a:pt x="479981" y="707866"/>
                  </a:lnTo>
                  <a:cubicBezTo>
                    <a:pt x="472664" y="707866"/>
                    <a:pt x="466352" y="709741"/>
                    <a:pt x="461047" y="713491"/>
                  </a:cubicBezTo>
                  <a:cubicBezTo>
                    <a:pt x="455742" y="717241"/>
                    <a:pt x="453090" y="722226"/>
                    <a:pt x="453090" y="728446"/>
                  </a:cubicBezTo>
                  <a:cubicBezTo>
                    <a:pt x="453090" y="741251"/>
                    <a:pt x="462053" y="747654"/>
                    <a:pt x="479981" y="747654"/>
                  </a:cubicBezTo>
                  <a:lnTo>
                    <a:pt x="797738" y="747654"/>
                  </a:lnTo>
                  <a:cubicBezTo>
                    <a:pt x="820788" y="747654"/>
                    <a:pt x="832313" y="740885"/>
                    <a:pt x="832313" y="727348"/>
                  </a:cubicBezTo>
                  <a:close/>
                  <a:moveTo>
                    <a:pt x="867985" y="725153"/>
                  </a:moveTo>
                  <a:cubicBezTo>
                    <a:pt x="867985" y="761740"/>
                    <a:pt x="848960" y="792061"/>
                    <a:pt x="810910" y="816117"/>
                  </a:cubicBezTo>
                  <a:cubicBezTo>
                    <a:pt x="772859" y="840173"/>
                    <a:pt x="716332" y="852201"/>
                    <a:pt x="641329" y="852201"/>
                  </a:cubicBezTo>
                  <a:cubicBezTo>
                    <a:pt x="565960" y="852201"/>
                    <a:pt x="509982" y="840036"/>
                    <a:pt x="473395" y="815706"/>
                  </a:cubicBezTo>
                  <a:cubicBezTo>
                    <a:pt x="436808" y="791375"/>
                    <a:pt x="418515" y="762380"/>
                    <a:pt x="418515" y="728720"/>
                  </a:cubicBezTo>
                  <a:cubicBezTo>
                    <a:pt x="418515" y="693231"/>
                    <a:pt x="437723" y="663092"/>
                    <a:pt x="476139" y="638305"/>
                  </a:cubicBezTo>
                  <a:cubicBezTo>
                    <a:pt x="514556" y="613517"/>
                    <a:pt x="571082" y="601123"/>
                    <a:pt x="645720" y="601123"/>
                  </a:cubicBezTo>
                  <a:cubicBezTo>
                    <a:pt x="690539" y="601123"/>
                    <a:pt x="729275" y="606063"/>
                    <a:pt x="761929" y="615941"/>
                  </a:cubicBezTo>
                  <a:cubicBezTo>
                    <a:pt x="794583" y="625820"/>
                    <a:pt x="820422" y="640637"/>
                    <a:pt x="839447" y="660394"/>
                  </a:cubicBezTo>
                  <a:cubicBezTo>
                    <a:pt x="858473" y="680151"/>
                    <a:pt x="867985" y="701737"/>
                    <a:pt x="867985" y="725153"/>
                  </a:cubicBezTo>
                  <a:close/>
                  <a:moveTo>
                    <a:pt x="868534" y="361826"/>
                  </a:moveTo>
                  <a:cubicBezTo>
                    <a:pt x="868534" y="397133"/>
                    <a:pt x="860617" y="430381"/>
                    <a:pt x="844783" y="461571"/>
                  </a:cubicBezTo>
                  <a:cubicBezTo>
                    <a:pt x="828949" y="492762"/>
                    <a:pt x="803003" y="516680"/>
                    <a:pt x="766943" y="533328"/>
                  </a:cubicBezTo>
                  <a:cubicBezTo>
                    <a:pt x="730884" y="549975"/>
                    <a:pt x="683383" y="558298"/>
                    <a:pt x="624441" y="558298"/>
                  </a:cubicBezTo>
                  <a:cubicBezTo>
                    <a:pt x="575751" y="558298"/>
                    <a:pt x="536168" y="552719"/>
                    <a:pt x="505691" y="541560"/>
                  </a:cubicBezTo>
                  <a:cubicBezTo>
                    <a:pt x="475214" y="530401"/>
                    <a:pt x="453065" y="515720"/>
                    <a:pt x="439245" y="497518"/>
                  </a:cubicBezTo>
                  <a:cubicBezTo>
                    <a:pt x="425425" y="479316"/>
                    <a:pt x="418515" y="457501"/>
                    <a:pt x="418515" y="432073"/>
                  </a:cubicBezTo>
                  <a:cubicBezTo>
                    <a:pt x="418515" y="393657"/>
                    <a:pt x="435268" y="362878"/>
                    <a:pt x="468773" y="339737"/>
                  </a:cubicBezTo>
                  <a:cubicBezTo>
                    <a:pt x="502279" y="316596"/>
                    <a:pt x="544756" y="305025"/>
                    <a:pt x="596203" y="305025"/>
                  </a:cubicBezTo>
                  <a:cubicBezTo>
                    <a:pt x="645269" y="305042"/>
                    <a:pt x="682710" y="314331"/>
                    <a:pt x="708526" y="332890"/>
                  </a:cubicBezTo>
                  <a:cubicBezTo>
                    <a:pt x="734341" y="351449"/>
                    <a:pt x="747248" y="373626"/>
                    <a:pt x="747248" y="399419"/>
                  </a:cubicBezTo>
                  <a:cubicBezTo>
                    <a:pt x="747248" y="418628"/>
                    <a:pt x="737827" y="436555"/>
                    <a:pt x="718985" y="453202"/>
                  </a:cubicBezTo>
                  <a:cubicBezTo>
                    <a:pt x="748437" y="453202"/>
                    <a:pt x="770435" y="449635"/>
                    <a:pt x="784979" y="442500"/>
                  </a:cubicBezTo>
                  <a:cubicBezTo>
                    <a:pt x="799522" y="435366"/>
                    <a:pt x="810772" y="422789"/>
                    <a:pt x="818730" y="404770"/>
                  </a:cubicBezTo>
                  <a:cubicBezTo>
                    <a:pt x="826688" y="386751"/>
                    <a:pt x="830667" y="369235"/>
                    <a:pt x="830667" y="352222"/>
                  </a:cubicBezTo>
                  <a:cubicBezTo>
                    <a:pt x="830667" y="344539"/>
                    <a:pt x="831993" y="340057"/>
                    <a:pt x="834645" y="338777"/>
                  </a:cubicBezTo>
                  <a:cubicBezTo>
                    <a:pt x="837298" y="337496"/>
                    <a:pt x="845484" y="336856"/>
                    <a:pt x="859204" y="336856"/>
                  </a:cubicBezTo>
                  <a:cubicBezTo>
                    <a:pt x="862863" y="336856"/>
                    <a:pt x="865333" y="338639"/>
                    <a:pt x="866613" y="342207"/>
                  </a:cubicBezTo>
                  <a:cubicBezTo>
                    <a:pt x="867894" y="345774"/>
                    <a:pt x="868534" y="352314"/>
                    <a:pt x="868534" y="361826"/>
                  </a:cubicBezTo>
                  <a:close/>
                  <a:moveTo>
                    <a:pt x="1269762" y="2022675"/>
                  </a:moveTo>
                  <a:lnTo>
                    <a:pt x="1269762" y="555520"/>
                  </a:lnTo>
                  <a:lnTo>
                    <a:pt x="634882" y="0"/>
                  </a:lnTo>
                  <a:lnTo>
                    <a:pt x="1" y="555520"/>
                  </a:lnTo>
                  <a:lnTo>
                    <a:pt x="0" y="555520"/>
                  </a:lnTo>
                  <a:lnTo>
                    <a:pt x="0" y="2022675"/>
                  </a:lnTo>
                  <a:cubicBezTo>
                    <a:pt x="0" y="2054386"/>
                    <a:pt x="25707" y="2080093"/>
                    <a:pt x="57419" y="2080093"/>
                  </a:cubicBezTo>
                  <a:lnTo>
                    <a:pt x="1212343" y="2080093"/>
                  </a:lnTo>
                  <a:cubicBezTo>
                    <a:pt x="1244055" y="2080093"/>
                    <a:pt x="1269762" y="2054386"/>
                    <a:pt x="1269762" y="2022675"/>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0F7E4E6B-F8DF-4025-9F04-64A2F18D5555}"/>
              </a:ext>
            </a:extLst>
          </p:cNvPr>
          <p:cNvSpPr txBox="1"/>
          <p:nvPr/>
        </p:nvSpPr>
        <p:spPr>
          <a:xfrm>
            <a:off x="8690825" y="5309413"/>
            <a:ext cx="2955187" cy="120033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73" name="Text Box 10">
            <a:extLst>
              <a:ext uri="{FF2B5EF4-FFF2-40B4-BE49-F238E27FC236}">
                <a16:creationId xmlns:a16="http://schemas.microsoft.com/office/drawing/2014/main" id="{116F27FA-2585-4C79-9DF9-542073EA3E8E}"/>
              </a:ext>
            </a:extLst>
          </p:cNvPr>
          <p:cNvSpPr txBox="1">
            <a:spLocks noChangeArrowheads="1"/>
          </p:cNvSpPr>
          <p:nvPr/>
        </p:nvSpPr>
        <p:spPr bwMode="auto">
          <a:xfrm>
            <a:off x="6162145" y="5928167"/>
            <a:ext cx="1124266" cy="276999"/>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4D4D4D"/>
                </a:solidFill>
                <a:latin typeface="Bernard MT Condensed" panose="02050806060905020404" pitchFamily="18" charset="0"/>
              </a:rPr>
              <a:t>Lorem Ipsum</a:t>
            </a:r>
          </a:p>
        </p:txBody>
      </p:sp>
      <p:sp>
        <p:nvSpPr>
          <p:cNvPr id="75" name="TextBox 74">
            <a:extLst>
              <a:ext uri="{FF2B5EF4-FFF2-40B4-BE49-F238E27FC236}">
                <a16:creationId xmlns:a16="http://schemas.microsoft.com/office/drawing/2014/main" id="{11708E31-67E5-44E4-B502-EEE4B6BD408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91" name="Freeform 5">
            <a:extLst>
              <a:ext uri="{FF2B5EF4-FFF2-40B4-BE49-F238E27FC236}">
                <a16:creationId xmlns:a16="http://schemas.microsoft.com/office/drawing/2014/main" id="{78FFDDF8-65D3-4BC5-AAD2-E270A7F36242}"/>
              </a:ext>
            </a:extLst>
          </p:cNvPr>
          <p:cNvSpPr>
            <a:spLocks noChangeAspect="1" noChangeArrowheads="1"/>
          </p:cNvSpPr>
          <p:nvPr/>
        </p:nvSpPr>
        <p:spPr bwMode="auto">
          <a:xfrm>
            <a:off x="10940966" y="4008354"/>
            <a:ext cx="274320" cy="243437"/>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sp>
        <p:nvSpPr>
          <p:cNvPr id="92" name="Freeform 7">
            <a:extLst>
              <a:ext uri="{FF2B5EF4-FFF2-40B4-BE49-F238E27FC236}">
                <a16:creationId xmlns:a16="http://schemas.microsoft.com/office/drawing/2014/main" id="{9DE52654-C4A4-449C-8970-ECC5311C972F}"/>
              </a:ext>
            </a:extLst>
          </p:cNvPr>
          <p:cNvSpPr>
            <a:spLocks noChangeAspect="1" noChangeArrowheads="1"/>
          </p:cNvSpPr>
          <p:nvPr/>
        </p:nvSpPr>
        <p:spPr bwMode="auto">
          <a:xfrm>
            <a:off x="6573448" y="5565854"/>
            <a:ext cx="256418" cy="320040"/>
          </a:xfrm>
          <a:custGeom>
            <a:avLst/>
            <a:gdLst>
              <a:gd name="T0" fmla="*/ 0 w 586"/>
              <a:gd name="T1" fmla="*/ 536 h 734"/>
              <a:gd name="T2" fmla="*/ 127 w 586"/>
              <a:gd name="T3" fmla="*/ 663 h 734"/>
              <a:gd name="T4" fmla="*/ 71 w 586"/>
              <a:gd name="T5" fmla="*/ 719 h 734"/>
              <a:gd name="T6" fmla="*/ 71 w 586"/>
              <a:gd name="T7" fmla="*/ 733 h 734"/>
              <a:gd name="T8" fmla="*/ 515 w 586"/>
              <a:gd name="T9" fmla="*/ 733 h 734"/>
              <a:gd name="T10" fmla="*/ 515 w 586"/>
              <a:gd name="T11" fmla="*/ 719 h 734"/>
              <a:gd name="T12" fmla="*/ 458 w 586"/>
              <a:gd name="T13" fmla="*/ 663 h 734"/>
              <a:gd name="T14" fmla="*/ 585 w 586"/>
              <a:gd name="T15" fmla="*/ 536 h 734"/>
              <a:gd name="T16" fmla="*/ 585 w 586"/>
              <a:gd name="T17" fmla="*/ 148 h 734"/>
              <a:gd name="T18" fmla="*/ 289 w 586"/>
              <a:gd name="T19" fmla="*/ 0 h 734"/>
              <a:gd name="T20" fmla="*/ 0 w 586"/>
              <a:gd name="T21" fmla="*/ 148 h 734"/>
              <a:gd name="T22" fmla="*/ 0 w 586"/>
              <a:gd name="T23" fmla="*/ 536 h 734"/>
              <a:gd name="T24" fmla="*/ 289 w 586"/>
              <a:gd name="T25" fmla="*/ 592 h 734"/>
              <a:gd name="T26" fmla="*/ 219 w 586"/>
              <a:gd name="T27" fmla="*/ 515 h 734"/>
              <a:gd name="T28" fmla="*/ 289 w 586"/>
              <a:gd name="T29" fmla="*/ 444 h 734"/>
              <a:gd name="T30" fmla="*/ 367 w 586"/>
              <a:gd name="T31" fmla="*/ 515 h 734"/>
              <a:gd name="T32" fmla="*/ 289 w 586"/>
              <a:gd name="T33" fmla="*/ 592 h 734"/>
              <a:gd name="T34" fmla="*/ 515 w 586"/>
              <a:gd name="T35" fmla="*/ 331 h 734"/>
              <a:gd name="T36" fmla="*/ 71 w 586"/>
              <a:gd name="T37" fmla="*/ 331 h 734"/>
              <a:gd name="T38" fmla="*/ 71 w 586"/>
              <a:gd name="T39" fmla="*/ 148 h 734"/>
              <a:gd name="T40" fmla="*/ 515 w 586"/>
              <a:gd name="T41" fmla="*/ 148 h 734"/>
              <a:gd name="T42" fmla="*/ 515 w 586"/>
              <a:gd name="T43" fmla="*/ 33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6" h="734">
                <a:moveTo>
                  <a:pt x="0" y="536"/>
                </a:moveTo>
                <a:cubicBezTo>
                  <a:pt x="0" y="606"/>
                  <a:pt x="57" y="663"/>
                  <a:pt x="127" y="663"/>
                </a:cubicBezTo>
                <a:lnTo>
                  <a:pt x="71" y="719"/>
                </a:lnTo>
                <a:lnTo>
                  <a:pt x="71" y="733"/>
                </a:lnTo>
                <a:lnTo>
                  <a:pt x="515" y="733"/>
                </a:lnTo>
                <a:lnTo>
                  <a:pt x="515" y="719"/>
                </a:lnTo>
                <a:lnTo>
                  <a:pt x="458" y="663"/>
                </a:lnTo>
                <a:cubicBezTo>
                  <a:pt x="529" y="663"/>
                  <a:pt x="585" y="606"/>
                  <a:pt x="585" y="536"/>
                </a:cubicBezTo>
                <a:lnTo>
                  <a:pt x="585" y="148"/>
                </a:lnTo>
                <a:cubicBezTo>
                  <a:pt x="585" y="14"/>
                  <a:pt x="451" y="0"/>
                  <a:pt x="289" y="0"/>
                </a:cubicBezTo>
                <a:cubicBezTo>
                  <a:pt x="127" y="0"/>
                  <a:pt x="0" y="14"/>
                  <a:pt x="0" y="148"/>
                </a:cubicBezTo>
                <a:lnTo>
                  <a:pt x="0" y="536"/>
                </a:lnTo>
                <a:close/>
                <a:moveTo>
                  <a:pt x="289" y="592"/>
                </a:moveTo>
                <a:cubicBezTo>
                  <a:pt x="254" y="592"/>
                  <a:pt x="219" y="557"/>
                  <a:pt x="219" y="515"/>
                </a:cubicBezTo>
                <a:cubicBezTo>
                  <a:pt x="219" y="472"/>
                  <a:pt x="250" y="444"/>
                  <a:pt x="289" y="444"/>
                </a:cubicBezTo>
                <a:cubicBezTo>
                  <a:pt x="328" y="444"/>
                  <a:pt x="367" y="472"/>
                  <a:pt x="367" y="515"/>
                </a:cubicBezTo>
                <a:cubicBezTo>
                  <a:pt x="367" y="557"/>
                  <a:pt x="331" y="592"/>
                  <a:pt x="289" y="592"/>
                </a:cubicBezTo>
                <a:close/>
                <a:moveTo>
                  <a:pt x="515" y="331"/>
                </a:moveTo>
                <a:lnTo>
                  <a:pt x="71" y="331"/>
                </a:lnTo>
                <a:lnTo>
                  <a:pt x="71" y="148"/>
                </a:lnTo>
                <a:lnTo>
                  <a:pt x="515" y="148"/>
                </a:lnTo>
                <a:lnTo>
                  <a:pt x="515" y="331"/>
                </a:lnTo>
                <a:close/>
              </a:path>
            </a:pathLst>
          </a:custGeom>
          <a:solidFill>
            <a:srgbClr val="4D4D4D"/>
          </a:solidFill>
          <a:ln>
            <a:noFill/>
          </a:ln>
          <a:effectLst/>
        </p:spPr>
        <p:txBody>
          <a:bodyPr wrap="none" anchor="ctr"/>
          <a:lstStyle/>
          <a:p>
            <a:endParaRPr lang="en-US"/>
          </a:p>
        </p:txBody>
      </p:sp>
      <p:sp>
        <p:nvSpPr>
          <p:cNvPr id="93" name="Freeform 9">
            <a:extLst>
              <a:ext uri="{FF2B5EF4-FFF2-40B4-BE49-F238E27FC236}">
                <a16:creationId xmlns:a16="http://schemas.microsoft.com/office/drawing/2014/main" id="{BF5E9C04-3943-4B36-8719-868F3F2A3A63}"/>
              </a:ext>
            </a:extLst>
          </p:cNvPr>
          <p:cNvSpPr>
            <a:spLocks noChangeAspect="1" noChangeArrowheads="1"/>
          </p:cNvSpPr>
          <p:nvPr/>
        </p:nvSpPr>
        <p:spPr bwMode="auto">
          <a:xfrm>
            <a:off x="5227735" y="5520134"/>
            <a:ext cx="219053" cy="365760"/>
          </a:xfrm>
          <a:custGeom>
            <a:avLst/>
            <a:gdLst>
              <a:gd name="T0" fmla="*/ 296 w 480"/>
              <a:gd name="T1" fmla="*/ 134 h 804"/>
              <a:gd name="T2" fmla="*/ 366 w 480"/>
              <a:gd name="T3" fmla="*/ 63 h 804"/>
              <a:gd name="T4" fmla="*/ 296 w 480"/>
              <a:gd name="T5" fmla="*/ 0 h 804"/>
              <a:gd name="T6" fmla="*/ 232 w 480"/>
              <a:gd name="T7" fmla="*/ 63 h 804"/>
              <a:gd name="T8" fmla="*/ 296 w 480"/>
              <a:gd name="T9" fmla="*/ 134 h 804"/>
              <a:gd name="T10" fmla="*/ 303 w 480"/>
              <a:gd name="T11" fmla="*/ 359 h 804"/>
              <a:gd name="T12" fmla="*/ 479 w 480"/>
              <a:gd name="T13" fmla="*/ 359 h 804"/>
              <a:gd name="T14" fmla="*/ 479 w 480"/>
              <a:gd name="T15" fmla="*/ 296 h 804"/>
              <a:gd name="T16" fmla="*/ 345 w 480"/>
              <a:gd name="T17" fmla="*/ 296 h 804"/>
              <a:gd name="T18" fmla="*/ 275 w 480"/>
              <a:gd name="T19" fmla="*/ 169 h 804"/>
              <a:gd name="T20" fmla="*/ 218 w 480"/>
              <a:gd name="T21" fmla="*/ 141 h 804"/>
              <a:gd name="T22" fmla="*/ 204 w 480"/>
              <a:gd name="T23" fmla="*/ 141 h 804"/>
              <a:gd name="T24" fmla="*/ 0 w 480"/>
              <a:gd name="T25" fmla="*/ 204 h 804"/>
              <a:gd name="T26" fmla="*/ 0 w 480"/>
              <a:gd name="T27" fmla="*/ 395 h 804"/>
              <a:gd name="T28" fmla="*/ 70 w 480"/>
              <a:gd name="T29" fmla="*/ 395 h 804"/>
              <a:gd name="T30" fmla="*/ 70 w 480"/>
              <a:gd name="T31" fmla="*/ 261 h 804"/>
              <a:gd name="T32" fmla="*/ 148 w 480"/>
              <a:gd name="T33" fmla="*/ 233 h 804"/>
              <a:gd name="T34" fmla="*/ 0 w 480"/>
              <a:gd name="T35" fmla="*/ 803 h 804"/>
              <a:gd name="T36" fmla="*/ 70 w 480"/>
              <a:gd name="T37" fmla="*/ 803 h 804"/>
              <a:gd name="T38" fmla="*/ 176 w 480"/>
              <a:gd name="T39" fmla="*/ 500 h 804"/>
              <a:gd name="T40" fmla="*/ 260 w 480"/>
              <a:gd name="T41" fmla="*/ 620 h 804"/>
              <a:gd name="T42" fmla="*/ 260 w 480"/>
              <a:gd name="T43" fmla="*/ 803 h 804"/>
              <a:gd name="T44" fmla="*/ 324 w 480"/>
              <a:gd name="T45" fmla="*/ 803 h 804"/>
              <a:gd name="T46" fmla="*/ 324 w 480"/>
              <a:gd name="T47" fmla="*/ 564 h 804"/>
              <a:gd name="T48" fmla="*/ 232 w 480"/>
              <a:gd name="T49" fmla="*/ 402 h 804"/>
              <a:gd name="T50" fmla="*/ 260 w 480"/>
              <a:gd name="T51" fmla="*/ 296 h 804"/>
              <a:gd name="T52" fmla="*/ 303 w 480"/>
              <a:gd name="T53" fmla="*/ 359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0" h="804">
                <a:moveTo>
                  <a:pt x="296" y="134"/>
                </a:moveTo>
                <a:cubicBezTo>
                  <a:pt x="331" y="134"/>
                  <a:pt x="366" y="99"/>
                  <a:pt x="366" y="63"/>
                </a:cubicBezTo>
                <a:cubicBezTo>
                  <a:pt x="366" y="28"/>
                  <a:pt x="331" y="0"/>
                  <a:pt x="296" y="0"/>
                </a:cubicBezTo>
                <a:cubicBezTo>
                  <a:pt x="260" y="0"/>
                  <a:pt x="232" y="28"/>
                  <a:pt x="232" y="63"/>
                </a:cubicBezTo>
                <a:cubicBezTo>
                  <a:pt x="232" y="99"/>
                  <a:pt x="260" y="134"/>
                  <a:pt x="296" y="134"/>
                </a:cubicBezTo>
                <a:close/>
                <a:moveTo>
                  <a:pt x="303" y="359"/>
                </a:moveTo>
                <a:lnTo>
                  <a:pt x="479" y="359"/>
                </a:lnTo>
                <a:lnTo>
                  <a:pt x="479" y="296"/>
                </a:lnTo>
                <a:lnTo>
                  <a:pt x="345" y="296"/>
                </a:lnTo>
                <a:lnTo>
                  <a:pt x="275" y="169"/>
                </a:lnTo>
                <a:cubicBezTo>
                  <a:pt x="260" y="155"/>
                  <a:pt x="239" y="141"/>
                  <a:pt x="218" y="141"/>
                </a:cubicBezTo>
                <a:cubicBezTo>
                  <a:pt x="211" y="141"/>
                  <a:pt x="211" y="141"/>
                  <a:pt x="204" y="141"/>
                </a:cubicBezTo>
                <a:lnTo>
                  <a:pt x="0" y="204"/>
                </a:lnTo>
                <a:lnTo>
                  <a:pt x="0" y="395"/>
                </a:lnTo>
                <a:lnTo>
                  <a:pt x="70" y="395"/>
                </a:lnTo>
                <a:lnTo>
                  <a:pt x="70" y="261"/>
                </a:lnTo>
                <a:lnTo>
                  <a:pt x="148" y="233"/>
                </a:lnTo>
                <a:lnTo>
                  <a:pt x="0" y="803"/>
                </a:lnTo>
                <a:lnTo>
                  <a:pt x="70" y="803"/>
                </a:lnTo>
                <a:lnTo>
                  <a:pt x="176" y="500"/>
                </a:lnTo>
                <a:lnTo>
                  <a:pt x="260" y="620"/>
                </a:lnTo>
                <a:lnTo>
                  <a:pt x="260" y="803"/>
                </a:lnTo>
                <a:lnTo>
                  <a:pt x="324" y="803"/>
                </a:lnTo>
                <a:lnTo>
                  <a:pt x="324" y="564"/>
                </a:lnTo>
                <a:lnTo>
                  <a:pt x="232" y="402"/>
                </a:lnTo>
                <a:lnTo>
                  <a:pt x="260" y="296"/>
                </a:lnTo>
                <a:lnTo>
                  <a:pt x="303" y="359"/>
                </a:lnTo>
                <a:close/>
              </a:path>
            </a:pathLst>
          </a:custGeom>
          <a:solidFill>
            <a:srgbClr val="4D4D4D"/>
          </a:solidFill>
          <a:ln>
            <a:noFill/>
          </a:ln>
          <a:effectLst/>
        </p:spPr>
        <p:txBody>
          <a:bodyPr wrap="none" anchor="ctr"/>
          <a:lstStyle/>
          <a:p>
            <a:endParaRPr lang="en-US"/>
          </a:p>
        </p:txBody>
      </p:sp>
      <p:sp>
        <p:nvSpPr>
          <p:cNvPr id="94" name="Freeform 11">
            <a:extLst>
              <a:ext uri="{FF2B5EF4-FFF2-40B4-BE49-F238E27FC236}">
                <a16:creationId xmlns:a16="http://schemas.microsoft.com/office/drawing/2014/main" id="{91B97A26-8DA8-4519-B5D2-C82F31B6E212}"/>
              </a:ext>
            </a:extLst>
          </p:cNvPr>
          <p:cNvSpPr>
            <a:spLocks noChangeAspect="1" noChangeArrowheads="1"/>
          </p:cNvSpPr>
          <p:nvPr/>
        </p:nvSpPr>
        <p:spPr bwMode="auto">
          <a:xfrm>
            <a:off x="818198" y="4075188"/>
            <a:ext cx="317031" cy="301752"/>
          </a:xfrm>
          <a:custGeom>
            <a:avLst/>
            <a:gdLst>
              <a:gd name="T0" fmla="*/ 733 w 734"/>
              <a:gd name="T1" fmla="*/ 352 h 698"/>
              <a:gd name="T2" fmla="*/ 677 w 734"/>
              <a:gd name="T3" fmla="*/ 296 h 698"/>
              <a:gd name="T4" fmla="*/ 479 w 734"/>
              <a:gd name="T5" fmla="*/ 296 h 698"/>
              <a:gd name="T6" fmla="*/ 289 w 734"/>
              <a:gd name="T7" fmla="*/ 0 h 698"/>
              <a:gd name="T8" fmla="*/ 219 w 734"/>
              <a:gd name="T9" fmla="*/ 0 h 698"/>
              <a:gd name="T10" fmla="*/ 310 w 734"/>
              <a:gd name="T11" fmla="*/ 296 h 698"/>
              <a:gd name="T12" fmla="*/ 106 w 734"/>
              <a:gd name="T13" fmla="*/ 296 h 698"/>
              <a:gd name="T14" fmla="*/ 50 w 734"/>
              <a:gd name="T15" fmla="*/ 218 h 698"/>
              <a:gd name="T16" fmla="*/ 0 w 734"/>
              <a:gd name="T17" fmla="*/ 218 h 698"/>
              <a:gd name="T18" fmla="*/ 35 w 734"/>
              <a:gd name="T19" fmla="*/ 352 h 698"/>
              <a:gd name="T20" fmla="*/ 0 w 734"/>
              <a:gd name="T21" fmla="*/ 479 h 698"/>
              <a:gd name="T22" fmla="*/ 50 w 734"/>
              <a:gd name="T23" fmla="*/ 479 h 698"/>
              <a:gd name="T24" fmla="*/ 106 w 734"/>
              <a:gd name="T25" fmla="*/ 408 h 698"/>
              <a:gd name="T26" fmla="*/ 310 w 734"/>
              <a:gd name="T27" fmla="*/ 408 h 698"/>
              <a:gd name="T28" fmla="*/ 219 w 734"/>
              <a:gd name="T29" fmla="*/ 697 h 698"/>
              <a:gd name="T30" fmla="*/ 289 w 734"/>
              <a:gd name="T31" fmla="*/ 697 h 698"/>
              <a:gd name="T32" fmla="*/ 479 w 734"/>
              <a:gd name="T33" fmla="*/ 408 h 698"/>
              <a:gd name="T34" fmla="*/ 677 w 734"/>
              <a:gd name="T35" fmla="*/ 408 h 698"/>
              <a:gd name="T36" fmla="*/ 733 w 734"/>
              <a:gd name="T37" fmla="*/ 352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4" h="698">
                <a:moveTo>
                  <a:pt x="733" y="352"/>
                </a:moveTo>
                <a:cubicBezTo>
                  <a:pt x="733" y="324"/>
                  <a:pt x="712" y="296"/>
                  <a:pt x="677" y="296"/>
                </a:cubicBezTo>
                <a:lnTo>
                  <a:pt x="479" y="296"/>
                </a:lnTo>
                <a:lnTo>
                  <a:pt x="289" y="0"/>
                </a:lnTo>
                <a:lnTo>
                  <a:pt x="219" y="0"/>
                </a:lnTo>
                <a:lnTo>
                  <a:pt x="310" y="296"/>
                </a:lnTo>
                <a:lnTo>
                  <a:pt x="106" y="296"/>
                </a:lnTo>
                <a:lnTo>
                  <a:pt x="50" y="218"/>
                </a:lnTo>
                <a:lnTo>
                  <a:pt x="0" y="218"/>
                </a:lnTo>
                <a:lnTo>
                  <a:pt x="35" y="352"/>
                </a:lnTo>
                <a:lnTo>
                  <a:pt x="0" y="479"/>
                </a:lnTo>
                <a:lnTo>
                  <a:pt x="50" y="479"/>
                </a:lnTo>
                <a:lnTo>
                  <a:pt x="106" y="408"/>
                </a:lnTo>
                <a:lnTo>
                  <a:pt x="310" y="408"/>
                </a:lnTo>
                <a:lnTo>
                  <a:pt x="219" y="697"/>
                </a:lnTo>
                <a:lnTo>
                  <a:pt x="289" y="697"/>
                </a:lnTo>
                <a:lnTo>
                  <a:pt x="479" y="408"/>
                </a:lnTo>
                <a:lnTo>
                  <a:pt x="677" y="408"/>
                </a:lnTo>
                <a:cubicBezTo>
                  <a:pt x="712" y="408"/>
                  <a:pt x="733" y="380"/>
                  <a:pt x="733" y="352"/>
                </a:cubicBezTo>
              </a:path>
            </a:pathLst>
          </a:custGeom>
          <a:solidFill>
            <a:srgbClr val="4D4D4D"/>
          </a:solidFill>
          <a:ln>
            <a:noFill/>
          </a:ln>
          <a:effectLst/>
        </p:spPr>
        <p:txBody>
          <a:bodyPr wrap="none" anchor="ctr"/>
          <a:lstStyle/>
          <a:p>
            <a:endParaRPr lang="en-US"/>
          </a:p>
        </p:txBody>
      </p:sp>
      <p:pic>
        <p:nvPicPr>
          <p:cNvPr id="45" name="Picture 44">
            <a:hlinkClick r:id="rId2"/>
            <a:extLst>
              <a:ext uri="{FF2B5EF4-FFF2-40B4-BE49-F238E27FC236}">
                <a16:creationId xmlns:a16="http://schemas.microsoft.com/office/drawing/2014/main" id="{28A9FA7F-3FE7-4533-9C90-F60CEB17C3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108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500"/>
                                        <p:tgtEl>
                                          <p:spTgt spid="3"/>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67"/>
                                        </p:tgtEl>
                                        <p:attrNameLst>
                                          <p:attrName>style.visibility</p:attrName>
                                        </p:attrNameLst>
                                      </p:cBhvr>
                                      <p:to>
                                        <p:strVal val="visible"/>
                                      </p:to>
                                    </p:set>
                                    <p:animEffect transition="in" filter="fade">
                                      <p:cBhvr>
                                        <p:cTn id="34" dur="1000"/>
                                        <p:tgtEl>
                                          <p:spTgt spid="67"/>
                                        </p:tgtEl>
                                      </p:cBhvr>
                                    </p:animEffect>
                                    <p:anim calcmode="lin" valueType="num">
                                      <p:cBhvr>
                                        <p:cTn id="35" dur="1000" fill="hold"/>
                                        <p:tgtEl>
                                          <p:spTgt spid="67"/>
                                        </p:tgtEl>
                                        <p:attrNameLst>
                                          <p:attrName>ppt_x</p:attrName>
                                        </p:attrNameLst>
                                      </p:cBhvr>
                                      <p:tavLst>
                                        <p:tav tm="0">
                                          <p:val>
                                            <p:strVal val="#ppt_x"/>
                                          </p:val>
                                        </p:tav>
                                        <p:tav tm="100000">
                                          <p:val>
                                            <p:strVal val="#ppt_x"/>
                                          </p:val>
                                        </p:tav>
                                      </p:tavLst>
                                    </p:anim>
                                    <p:anim calcmode="lin" valueType="num">
                                      <p:cBhvr>
                                        <p:cTn id="36" dur="1000" fill="hold"/>
                                        <p:tgtEl>
                                          <p:spTgt spid="67"/>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animEffect transition="in" filter="fade">
                                      <p:cBhvr>
                                        <p:cTn id="39" dur="1000"/>
                                        <p:tgtEl>
                                          <p:spTgt spid="66"/>
                                        </p:tgtEl>
                                      </p:cBhvr>
                                    </p:animEffect>
                                    <p:anim calcmode="lin" valueType="num">
                                      <p:cBhvr>
                                        <p:cTn id="40" dur="1000" fill="hold"/>
                                        <p:tgtEl>
                                          <p:spTgt spid="66"/>
                                        </p:tgtEl>
                                        <p:attrNameLst>
                                          <p:attrName>ppt_x</p:attrName>
                                        </p:attrNameLst>
                                      </p:cBhvr>
                                      <p:tavLst>
                                        <p:tav tm="0">
                                          <p:val>
                                            <p:strVal val="#ppt_x"/>
                                          </p:val>
                                        </p:tav>
                                        <p:tav tm="100000">
                                          <p:val>
                                            <p:strVal val="#ppt_x"/>
                                          </p:val>
                                        </p:tav>
                                      </p:tavLst>
                                    </p:anim>
                                    <p:anim calcmode="lin" valueType="num">
                                      <p:cBhvr>
                                        <p:cTn id="41" dur="1000" fill="hold"/>
                                        <p:tgtEl>
                                          <p:spTgt spid="66"/>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65"/>
                                        </p:tgtEl>
                                        <p:attrNameLst>
                                          <p:attrName>style.visibility</p:attrName>
                                        </p:attrNameLst>
                                      </p:cBhvr>
                                      <p:to>
                                        <p:strVal val="visible"/>
                                      </p:to>
                                    </p:set>
                                    <p:animEffect transition="in" filter="wipe(left)">
                                      <p:cBhvr>
                                        <p:cTn id="45" dur="1000"/>
                                        <p:tgtEl>
                                          <p:spTgt spid="65"/>
                                        </p:tgtEl>
                                      </p:cBhvr>
                                    </p:animEffect>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left)">
                                      <p:cBhvr>
                                        <p:cTn id="49" dur="500"/>
                                        <p:tgtEl>
                                          <p:spTgt spid="5"/>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94"/>
                                        </p:tgtEl>
                                        <p:attrNameLst>
                                          <p:attrName>style.visibility</p:attrName>
                                        </p:attrNameLst>
                                      </p:cBhvr>
                                      <p:to>
                                        <p:strVal val="visible"/>
                                      </p:to>
                                    </p:set>
                                    <p:animEffect transition="in" filter="fade">
                                      <p:cBhvr>
                                        <p:cTn id="53" dur="1000"/>
                                        <p:tgtEl>
                                          <p:spTgt spid="94"/>
                                        </p:tgtEl>
                                      </p:cBhvr>
                                    </p:animEffect>
                                    <p:anim calcmode="lin" valueType="num">
                                      <p:cBhvr>
                                        <p:cTn id="54" dur="1000" fill="hold"/>
                                        <p:tgtEl>
                                          <p:spTgt spid="94"/>
                                        </p:tgtEl>
                                        <p:attrNameLst>
                                          <p:attrName>ppt_x</p:attrName>
                                        </p:attrNameLst>
                                      </p:cBhvr>
                                      <p:tavLst>
                                        <p:tav tm="0">
                                          <p:val>
                                            <p:strVal val="#ppt_x"/>
                                          </p:val>
                                        </p:tav>
                                        <p:tav tm="100000">
                                          <p:val>
                                            <p:strVal val="#ppt_x"/>
                                          </p:val>
                                        </p:tav>
                                      </p:tavLst>
                                    </p:anim>
                                    <p:anim calcmode="lin" valueType="num">
                                      <p:cBhvr>
                                        <p:cTn id="55" dur="1000" fill="hold"/>
                                        <p:tgtEl>
                                          <p:spTgt spid="9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fade">
                                      <p:cBhvr>
                                        <p:cTn id="58" dur="1000"/>
                                        <p:tgtEl>
                                          <p:spTgt spid="42"/>
                                        </p:tgtEl>
                                      </p:cBhvr>
                                    </p:animEffect>
                                    <p:anim calcmode="lin" valueType="num">
                                      <p:cBhvr>
                                        <p:cTn id="59" dur="1000" fill="hold"/>
                                        <p:tgtEl>
                                          <p:spTgt spid="42"/>
                                        </p:tgtEl>
                                        <p:attrNameLst>
                                          <p:attrName>ppt_x</p:attrName>
                                        </p:attrNameLst>
                                      </p:cBhvr>
                                      <p:tavLst>
                                        <p:tav tm="0">
                                          <p:val>
                                            <p:strVal val="#ppt_x"/>
                                          </p:val>
                                        </p:tav>
                                        <p:tav tm="100000">
                                          <p:val>
                                            <p:strVal val="#ppt_x"/>
                                          </p:val>
                                        </p:tav>
                                      </p:tavLst>
                                    </p:anim>
                                    <p:anim calcmode="lin" valueType="num">
                                      <p:cBhvr>
                                        <p:cTn id="60" dur="1000" fill="hold"/>
                                        <p:tgtEl>
                                          <p:spTgt spid="42"/>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left)">
                                      <p:cBhvr>
                                        <p:cTn id="64" dur="1000"/>
                                        <p:tgtEl>
                                          <p:spTgt spid="41"/>
                                        </p:tgtEl>
                                      </p:cBhvr>
                                    </p:animEffect>
                                  </p:childTnLst>
                                </p:cTn>
                              </p:par>
                            </p:childTnLst>
                          </p:cTn>
                        </p:par>
                        <p:par>
                          <p:cTn id="65" fill="hold">
                            <p:stCondLst>
                              <p:cond delay="8500"/>
                            </p:stCondLst>
                            <p:childTnLst>
                              <p:par>
                                <p:cTn id="66" presetID="22" presetClass="entr" presetSubtype="2" fill="hold"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right)">
                                      <p:cBhvr>
                                        <p:cTn id="68" dur="500"/>
                                        <p:tgtEl>
                                          <p:spTgt spid="6"/>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fade">
                                      <p:cBhvr>
                                        <p:cTn id="72" dur="1000"/>
                                        <p:tgtEl>
                                          <p:spTgt spid="91"/>
                                        </p:tgtEl>
                                      </p:cBhvr>
                                    </p:animEffect>
                                    <p:anim calcmode="lin" valueType="num">
                                      <p:cBhvr>
                                        <p:cTn id="73" dur="1000" fill="hold"/>
                                        <p:tgtEl>
                                          <p:spTgt spid="91"/>
                                        </p:tgtEl>
                                        <p:attrNameLst>
                                          <p:attrName>ppt_x</p:attrName>
                                        </p:attrNameLst>
                                      </p:cBhvr>
                                      <p:tavLst>
                                        <p:tav tm="0">
                                          <p:val>
                                            <p:strVal val="#ppt_x"/>
                                          </p:val>
                                        </p:tav>
                                        <p:tav tm="100000">
                                          <p:val>
                                            <p:strVal val="#ppt_x"/>
                                          </p:val>
                                        </p:tav>
                                      </p:tavLst>
                                    </p:anim>
                                    <p:anim calcmode="lin" valueType="num">
                                      <p:cBhvr>
                                        <p:cTn id="74" dur="1000" fill="hold"/>
                                        <p:tgtEl>
                                          <p:spTgt spid="91"/>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fade">
                                      <p:cBhvr>
                                        <p:cTn id="77" dur="1000"/>
                                        <p:tgtEl>
                                          <p:spTgt spid="54"/>
                                        </p:tgtEl>
                                      </p:cBhvr>
                                    </p:animEffect>
                                    <p:anim calcmode="lin" valueType="num">
                                      <p:cBhvr>
                                        <p:cTn id="78" dur="1000" fill="hold"/>
                                        <p:tgtEl>
                                          <p:spTgt spid="54"/>
                                        </p:tgtEl>
                                        <p:attrNameLst>
                                          <p:attrName>ppt_x</p:attrName>
                                        </p:attrNameLst>
                                      </p:cBhvr>
                                      <p:tavLst>
                                        <p:tav tm="0">
                                          <p:val>
                                            <p:strVal val="#ppt_x"/>
                                          </p:val>
                                        </p:tav>
                                        <p:tav tm="100000">
                                          <p:val>
                                            <p:strVal val="#ppt_x"/>
                                          </p:val>
                                        </p:tav>
                                      </p:tavLst>
                                    </p:anim>
                                    <p:anim calcmode="lin" valueType="num">
                                      <p:cBhvr>
                                        <p:cTn id="79" dur="1000" fill="hold"/>
                                        <p:tgtEl>
                                          <p:spTgt spid="54"/>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22" presetClass="entr" presetSubtype="8"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left)">
                                      <p:cBhvr>
                                        <p:cTn id="83" dur="500"/>
                                        <p:tgtEl>
                                          <p:spTgt spid="52"/>
                                        </p:tgtEl>
                                      </p:cBhvr>
                                    </p:animEffect>
                                  </p:childTnLst>
                                </p:cTn>
                              </p:par>
                            </p:childTnLst>
                          </p:cTn>
                        </p:par>
                        <p:par>
                          <p:cTn id="84" fill="hold">
                            <p:stCondLst>
                              <p:cond delay="10500"/>
                            </p:stCondLst>
                            <p:childTnLst>
                              <p:par>
                                <p:cTn id="85" presetID="22" presetClass="entr" presetSubtype="2" fill="hold" nodeType="afterEffect">
                                  <p:stCondLst>
                                    <p:cond delay="0"/>
                                  </p:stCondLst>
                                  <p:childTnLst>
                                    <p:set>
                                      <p:cBhvr>
                                        <p:cTn id="86" dur="1" fill="hold">
                                          <p:stCondLst>
                                            <p:cond delay="0"/>
                                          </p:stCondLst>
                                        </p:cTn>
                                        <p:tgtEl>
                                          <p:spTgt spid="7"/>
                                        </p:tgtEl>
                                        <p:attrNameLst>
                                          <p:attrName>style.visibility</p:attrName>
                                        </p:attrNameLst>
                                      </p:cBhvr>
                                      <p:to>
                                        <p:strVal val="visible"/>
                                      </p:to>
                                    </p:set>
                                    <p:animEffect transition="in" filter="wipe(right)">
                                      <p:cBhvr>
                                        <p:cTn id="87" dur="500"/>
                                        <p:tgtEl>
                                          <p:spTgt spid="7"/>
                                        </p:tgtEl>
                                      </p:cBhvr>
                                    </p:animEffect>
                                  </p:childTnLst>
                                </p:cTn>
                              </p:par>
                            </p:childTnLst>
                          </p:cTn>
                        </p:par>
                        <p:par>
                          <p:cTn id="88" fill="hold">
                            <p:stCondLst>
                              <p:cond delay="11000"/>
                            </p:stCondLst>
                            <p:childTnLst>
                              <p:par>
                                <p:cTn id="89" presetID="42" presetClass="entr" presetSubtype="0" fill="hold" grpId="0" nodeType="afterEffect">
                                  <p:stCondLst>
                                    <p:cond delay="0"/>
                                  </p:stCondLst>
                                  <p:childTnLst>
                                    <p:set>
                                      <p:cBhvr>
                                        <p:cTn id="90" dur="1" fill="hold">
                                          <p:stCondLst>
                                            <p:cond delay="0"/>
                                          </p:stCondLst>
                                        </p:cTn>
                                        <p:tgtEl>
                                          <p:spTgt spid="93"/>
                                        </p:tgtEl>
                                        <p:attrNameLst>
                                          <p:attrName>style.visibility</p:attrName>
                                        </p:attrNameLst>
                                      </p:cBhvr>
                                      <p:to>
                                        <p:strVal val="visible"/>
                                      </p:to>
                                    </p:set>
                                    <p:animEffect transition="in" filter="fade">
                                      <p:cBhvr>
                                        <p:cTn id="91" dur="1000"/>
                                        <p:tgtEl>
                                          <p:spTgt spid="93"/>
                                        </p:tgtEl>
                                      </p:cBhvr>
                                    </p:animEffect>
                                    <p:anim calcmode="lin" valueType="num">
                                      <p:cBhvr>
                                        <p:cTn id="92" dur="1000" fill="hold"/>
                                        <p:tgtEl>
                                          <p:spTgt spid="93"/>
                                        </p:tgtEl>
                                        <p:attrNameLst>
                                          <p:attrName>ppt_x</p:attrName>
                                        </p:attrNameLst>
                                      </p:cBhvr>
                                      <p:tavLst>
                                        <p:tav tm="0">
                                          <p:val>
                                            <p:strVal val="#ppt_x"/>
                                          </p:val>
                                        </p:tav>
                                        <p:tav tm="100000">
                                          <p:val>
                                            <p:strVal val="#ppt_x"/>
                                          </p:val>
                                        </p:tav>
                                      </p:tavLst>
                                    </p:anim>
                                    <p:anim calcmode="lin" valueType="num">
                                      <p:cBhvr>
                                        <p:cTn id="93" dur="1000" fill="hold"/>
                                        <p:tgtEl>
                                          <p:spTgt spid="93"/>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fade">
                                      <p:cBhvr>
                                        <p:cTn id="96" dur="1000"/>
                                        <p:tgtEl>
                                          <p:spTgt spid="27"/>
                                        </p:tgtEl>
                                      </p:cBhvr>
                                    </p:animEffect>
                                    <p:anim calcmode="lin" valueType="num">
                                      <p:cBhvr>
                                        <p:cTn id="97" dur="1000" fill="hold"/>
                                        <p:tgtEl>
                                          <p:spTgt spid="27"/>
                                        </p:tgtEl>
                                        <p:attrNameLst>
                                          <p:attrName>ppt_x</p:attrName>
                                        </p:attrNameLst>
                                      </p:cBhvr>
                                      <p:tavLst>
                                        <p:tav tm="0">
                                          <p:val>
                                            <p:strVal val="#ppt_x"/>
                                          </p:val>
                                        </p:tav>
                                        <p:tav tm="100000">
                                          <p:val>
                                            <p:strVal val="#ppt_x"/>
                                          </p:val>
                                        </p:tav>
                                      </p:tavLst>
                                    </p:anim>
                                    <p:anim calcmode="lin" valueType="num">
                                      <p:cBhvr>
                                        <p:cTn id="98" dur="1000" fill="hold"/>
                                        <p:tgtEl>
                                          <p:spTgt spid="27"/>
                                        </p:tgtEl>
                                        <p:attrNameLst>
                                          <p:attrName>ppt_y</p:attrName>
                                        </p:attrNameLst>
                                      </p:cBhvr>
                                      <p:tavLst>
                                        <p:tav tm="0">
                                          <p:val>
                                            <p:strVal val="#ppt_y+.1"/>
                                          </p:val>
                                        </p:tav>
                                        <p:tav tm="100000">
                                          <p:val>
                                            <p:strVal val="#ppt_y"/>
                                          </p:val>
                                        </p:tav>
                                      </p:tavLst>
                                    </p:anim>
                                  </p:childTnLst>
                                </p:cTn>
                              </p:par>
                            </p:childTnLst>
                          </p:cTn>
                        </p:par>
                        <p:par>
                          <p:cTn id="99" fill="hold">
                            <p:stCondLst>
                              <p:cond delay="12000"/>
                            </p:stCondLst>
                            <p:childTnLst>
                              <p:par>
                                <p:cTn id="100" presetID="22" presetClass="entr" presetSubtype="8" fill="hold" grpId="0" nodeType="after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wipe(left)">
                                      <p:cBhvr>
                                        <p:cTn id="102" dur="500"/>
                                        <p:tgtEl>
                                          <p:spTgt spid="20"/>
                                        </p:tgtEl>
                                      </p:cBhvr>
                                    </p:animEffect>
                                  </p:childTnLst>
                                </p:cTn>
                              </p:par>
                            </p:childTnLst>
                          </p:cTn>
                        </p:par>
                        <p:par>
                          <p:cTn id="103" fill="hold">
                            <p:stCondLst>
                              <p:cond delay="12500"/>
                            </p:stCondLst>
                            <p:childTnLst>
                              <p:par>
                                <p:cTn id="104" presetID="22" presetClass="entr" presetSubtype="8" fill="hold" nodeType="afterEffect">
                                  <p:stCondLst>
                                    <p:cond delay="0"/>
                                  </p:stCondLst>
                                  <p:childTnLst>
                                    <p:set>
                                      <p:cBhvr>
                                        <p:cTn id="105" dur="1" fill="hold">
                                          <p:stCondLst>
                                            <p:cond delay="0"/>
                                          </p:stCondLst>
                                        </p:cTn>
                                        <p:tgtEl>
                                          <p:spTgt spid="8"/>
                                        </p:tgtEl>
                                        <p:attrNameLst>
                                          <p:attrName>style.visibility</p:attrName>
                                        </p:attrNameLst>
                                      </p:cBhvr>
                                      <p:to>
                                        <p:strVal val="visible"/>
                                      </p:to>
                                    </p:set>
                                    <p:animEffect transition="in" filter="wipe(left)">
                                      <p:cBhvr>
                                        <p:cTn id="106" dur="500"/>
                                        <p:tgtEl>
                                          <p:spTgt spid="8"/>
                                        </p:tgtEl>
                                      </p:cBhvr>
                                    </p:animEffect>
                                  </p:childTnLst>
                                </p:cTn>
                              </p:par>
                            </p:childTnLst>
                          </p:cTn>
                        </p:par>
                        <p:par>
                          <p:cTn id="107" fill="hold">
                            <p:stCondLst>
                              <p:cond delay="13000"/>
                            </p:stCondLst>
                            <p:childTnLst>
                              <p:par>
                                <p:cTn id="108" presetID="42" presetClass="entr" presetSubtype="0" fill="hold" grpId="0" nodeType="afterEffect">
                                  <p:stCondLst>
                                    <p:cond delay="0"/>
                                  </p:stCondLst>
                                  <p:childTnLst>
                                    <p:set>
                                      <p:cBhvr>
                                        <p:cTn id="109" dur="1" fill="hold">
                                          <p:stCondLst>
                                            <p:cond delay="0"/>
                                          </p:stCondLst>
                                        </p:cTn>
                                        <p:tgtEl>
                                          <p:spTgt spid="92"/>
                                        </p:tgtEl>
                                        <p:attrNameLst>
                                          <p:attrName>style.visibility</p:attrName>
                                        </p:attrNameLst>
                                      </p:cBhvr>
                                      <p:to>
                                        <p:strVal val="visible"/>
                                      </p:to>
                                    </p:set>
                                    <p:animEffect transition="in" filter="fade">
                                      <p:cBhvr>
                                        <p:cTn id="110" dur="1000"/>
                                        <p:tgtEl>
                                          <p:spTgt spid="92"/>
                                        </p:tgtEl>
                                      </p:cBhvr>
                                    </p:animEffect>
                                    <p:anim calcmode="lin" valueType="num">
                                      <p:cBhvr>
                                        <p:cTn id="111" dur="1000" fill="hold"/>
                                        <p:tgtEl>
                                          <p:spTgt spid="92"/>
                                        </p:tgtEl>
                                        <p:attrNameLst>
                                          <p:attrName>ppt_x</p:attrName>
                                        </p:attrNameLst>
                                      </p:cBhvr>
                                      <p:tavLst>
                                        <p:tav tm="0">
                                          <p:val>
                                            <p:strVal val="#ppt_x"/>
                                          </p:val>
                                        </p:tav>
                                        <p:tav tm="100000">
                                          <p:val>
                                            <p:strVal val="#ppt_x"/>
                                          </p:val>
                                        </p:tav>
                                      </p:tavLst>
                                    </p:anim>
                                    <p:anim calcmode="lin" valueType="num">
                                      <p:cBhvr>
                                        <p:cTn id="112" dur="1000" fill="hold"/>
                                        <p:tgtEl>
                                          <p:spTgt spid="92"/>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73"/>
                                        </p:tgtEl>
                                        <p:attrNameLst>
                                          <p:attrName>style.visibility</p:attrName>
                                        </p:attrNameLst>
                                      </p:cBhvr>
                                      <p:to>
                                        <p:strVal val="visible"/>
                                      </p:to>
                                    </p:set>
                                    <p:animEffect transition="in" filter="fade">
                                      <p:cBhvr>
                                        <p:cTn id="115" dur="1000"/>
                                        <p:tgtEl>
                                          <p:spTgt spid="73"/>
                                        </p:tgtEl>
                                      </p:cBhvr>
                                    </p:animEffect>
                                    <p:anim calcmode="lin" valueType="num">
                                      <p:cBhvr>
                                        <p:cTn id="116" dur="1000" fill="hold"/>
                                        <p:tgtEl>
                                          <p:spTgt spid="73"/>
                                        </p:tgtEl>
                                        <p:attrNameLst>
                                          <p:attrName>ppt_x</p:attrName>
                                        </p:attrNameLst>
                                      </p:cBhvr>
                                      <p:tavLst>
                                        <p:tav tm="0">
                                          <p:val>
                                            <p:strVal val="#ppt_x"/>
                                          </p:val>
                                        </p:tav>
                                        <p:tav tm="100000">
                                          <p:val>
                                            <p:strVal val="#ppt_x"/>
                                          </p:val>
                                        </p:tav>
                                      </p:tavLst>
                                    </p:anim>
                                    <p:anim calcmode="lin" valueType="num">
                                      <p:cBhvr>
                                        <p:cTn id="117" dur="1000" fill="hold"/>
                                        <p:tgtEl>
                                          <p:spTgt spid="73"/>
                                        </p:tgtEl>
                                        <p:attrNameLst>
                                          <p:attrName>ppt_y</p:attrName>
                                        </p:attrNameLst>
                                      </p:cBhvr>
                                      <p:tavLst>
                                        <p:tav tm="0">
                                          <p:val>
                                            <p:strVal val="#ppt_y+.1"/>
                                          </p:val>
                                        </p:tav>
                                        <p:tav tm="100000">
                                          <p:val>
                                            <p:strVal val="#ppt_y"/>
                                          </p:val>
                                        </p:tav>
                                      </p:tavLst>
                                    </p:anim>
                                  </p:childTnLst>
                                </p:cTn>
                              </p:par>
                            </p:childTnLst>
                          </p:cTn>
                        </p:par>
                        <p:par>
                          <p:cTn id="118" fill="hold">
                            <p:stCondLst>
                              <p:cond delay="14000"/>
                            </p:stCondLst>
                            <p:childTnLst>
                              <p:par>
                                <p:cTn id="119" presetID="22" presetClass="entr" presetSubtype="8" fill="hold" grpId="0" nodeType="afterEffect">
                                  <p:stCondLst>
                                    <p:cond delay="0"/>
                                  </p:stCondLst>
                                  <p:childTnLst>
                                    <p:set>
                                      <p:cBhvr>
                                        <p:cTn id="120" dur="1" fill="hold">
                                          <p:stCondLst>
                                            <p:cond delay="0"/>
                                          </p:stCondLst>
                                        </p:cTn>
                                        <p:tgtEl>
                                          <p:spTgt spid="72"/>
                                        </p:tgtEl>
                                        <p:attrNameLst>
                                          <p:attrName>style.visibility</p:attrName>
                                        </p:attrNameLst>
                                      </p:cBhvr>
                                      <p:to>
                                        <p:strVal val="visible"/>
                                      </p:to>
                                    </p:set>
                                    <p:animEffect transition="in" filter="wipe(left)">
                                      <p:cBhvr>
                                        <p:cTn id="12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52" grpId="0"/>
      <p:bldP spid="54" grpId="0"/>
      <p:bldP spid="65" grpId="0"/>
      <p:bldP spid="66" grpId="0"/>
      <p:bldP spid="67" grpId="0" animBg="1"/>
      <p:bldP spid="72" grpId="0"/>
      <p:bldP spid="73" grpId="0"/>
      <p:bldP spid="75" grpId="0"/>
      <p:bldP spid="91" grpId="0" animBg="1"/>
      <p:bldP spid="92" grpId="0" animBg="1"/>
      <p:bldP spid="93" grpId="0" animBg="1"/>
      <p:bldP spid="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1458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2019-10-01T18:29:46Z</dcterms:modified>
</cp:coreProperties>
</file>