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079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998F9AD9-3052-4094-AE18-AA779E31A4AA}"/>
              </a:ext>
            </a:extLst>
          </p:cNvPr>
          <p:cNvGrpSpPr/>
          <p:nvPr/>
        </p:nvGrpSpPr>
        <p:grpSpPr>
          <a:xfrm>
            <a:off x="1524000" y="5062838"/>
            <a:ext cx="6858000" cy="1566562"/>
            <a:chOff x="1524000" y="5062838"/>
            <a:chExt cx="6858000" cy="1566562"/>
          </a:xfrm>
        </p:grpSpPr>
        <p:sp>
          <p:nvSpPr>
            <p:cNvPr id="18" name="Freeform: Shape 17">
              <a:extLst>
                <a:ext uri="{FF2B5EF4-FFF2-40B4-BE49-F238E27FC236}">
                  <a16:creationId xmlns:a16="http://schemas.microsoft.com/office/drawing/2014/main" id="{FDF371E1-CC6A-4FDB-90ED-66E5CC3B7B84}"/>
                </a:ext>
              </a:extLst>
            </p:cNvPr>
            <p:cNvSpPr/>
            <p:nvPr/>
          </p:nvSpPr>
          <p:spPr>
            <a:xfrm>
              <a:off x="1524000" y="5062838"/>
              <a:ext cx="6858000" cy="1566562"/>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5001747" y="5370933"/>
              <a:ext cx="1566559" cy="95037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6A8F7CF-01F4-4E2B-9745-A8C705D28003}"/>
                </a:ext>
              </a:extLst>
            </p:cNvPr>
            <p:cNvSpPr/>
            <p:nvPr/>
          </p:nvSpPr>
          <p:spPr>
            <a:xfrm rot="16200000">
              <a:off x="6315574" y="4562973"/>
              <a:ext cx="1566559" cy="2566293"/>
            </a:xfrm>
            <a:custGeom>
              <a:avLst/>
              <a:gdLst/>
              <a:ahLst/>
              <a:cxnLst/>
              <a:rect l="l" t="t" r="r" b="b"/>
              <a:pathLst>
                <a:path w="1828801" h="2995899">
                  <a:moveTo>
                    <a:pt x="1189479" y="570446"/>
                  </a:moveTo>
                  <a:cubicBezTo>
                    <a:pt x="1189479" y="579872"/>
                    <a:pt x="1186068" y="586631"/>
                    <a:pt x="1179247" y="590724"/>
                  </a:cubicBezTo>
                  <a:cubicBezTo>
                    <a:pt x="1172425" y="594816"/>
                    <a:pt x="1160209" y="596863"/>
                    <a:pt x="1142598" y="596863"/>
                  </a:cubicBezTo>
                  <a:lnTo>
                    <a:pt x="711740" y="596863"/>
                  </a:lnTo>
                  <a:cubicBezTo>
                    <a:pt x="701819" y="596863"/>
                    <a:pt x="693261" y="594320"/>
                    <a:pt x="686068" y="589235"/>
                  </a:cubicBezTo>
                  <a:cubicBezTo>
                    <a:pt x="678874" y="584150"/>
                    <a:pt x="675278" y="577391"/>
                    <a:pt x="675278" y="568958"/>
                  </a:cubicBezTo>
                  <a:cubicBezTo>
                    <a:pt x="675278" y="551594"/>
                    <a:pt x="687432" y="542913"/>
                    <a:pt x="711740" y="542913"/>
                  </a:cubicBezTo>
                  <a:lnTo>
                    <a:pt x="1142598" y="542913"/>
                  </a:lnTo>
                  <a:cubicBezTo>
                    <a:pt x="1173852" y="542913"/>
                    <a:pt x="1189479" y="552090"/>
                    <a:pt x="1189479" y="570446"/>
                  </a:cubicBezTo>
                  <a:close/>
                  <a:moveTo>
                    <a:pt x="1237848" y="573422"/>
                  </a:moveTo>
                  <a:cubicBezTo>
                    <a:pt x="1237848" y="523813"/>
                    <a:pt x="1212051" y="482699"/>
                    <a:pt x="1160457" y="450081"/>
                  </a:cubicBezTo>
                  <a:cubicBezTo>
                    <a:pt x="1108863" y="417463"/>
                    <a:pt x="1032217" y="401154"/>
                    <a:pt x="930518" y="401154"/>
                  </a:cubicBezTo>
                  <a:cubicBezTo>
                    <a:pt x="828322" y="401154"/>
                    <a:pt x="752420" y="417649"/>
                    <a:pt x="702811" y="450639"/>
                  </a:cubicBezTo>
                  <a:cubicBezTo>
                    <a:pt x="653201" y="483629"/>
                    <a:pt x="628397" y="522945"/>
                    <a:pt x="628397" y="568585"/>
                  </a:cubicBezTo>
                  <a:cubicBezTo>
                    <a:pt x="628397" y="616707"/>
                    <a:pt x="654442" y="657572"/>
                    <a:pt x="706531" y="691183"/>
                  </a:cubicBezTo>
                  <a:cubicBezTo>
                    <a:pt x="758621" y="724793"/>
                    <a:pt x="835268" y="741598"/>
                    <a:pt x="936471" y="741598"/>
                  </a:cubicBezTo>
                  <a:cubicBezTo>
                    <a:pt x="997242" y="741598"/>
                    <a:pt x="1049766" y="734901"/>
                    <a:pt x="1094043" y="721506"/>
                  </a:cubicBezTo>
                  <a:cubicBezTo>
                    <a:pt x="1138319" y="708112"/>
                    <a:pt x="1173356" y="688020"/>
                    <a:pt x="1199153" y="661231"/>
                  </a:cubicBezTo>
                  <a:cubicBezTo>
                    <a:pt x="1224949" y="634442"/>
                    <a:pt x="1237848" y="605172"/>
                    <a:pt x="1237848" y="573422"/>
                  </a:cubicBezTo>
                  <a:close/>
                  <a:moveTo>
                    <a:pt x="1243429" y="954646"/>
                  </a:moveTo>
                  <a:cubicBezTo>
                    <a:pt x="1243429" y="909501"/>
                    <a:pt x="1230530" y="873658"/>
                    <a:pt x="1204734" y="847117"/>
                  </a:cubicBezTo>
                  <a:cubicBezTo>
                    <a:pt x="1178937" y="820576"/>
                    <a:pt x="1148923" y="807306"/>
                    <a:pt x="1114693" y="807306"/>
                  </a:cubicBezTo>
                  <a:cubicBezTo>
                    <a:pt x="1095097" y="807306"/>
                    <a:pt x="1078726" y="811957"/>
                    <a:pt x="1065579" y="821258"/>
                  </a:cubicBezTo>
                  <a:cubicBezTo>
                    <a:pt x="1052433" y="830560"/>
                    <a:pt x="1045860" y="843521"/>
                    <a:pt x="1045860" y="860140"/>
                  </a:cubicBezTo>
                  <a:cubicBezTo>
                    <a:pt x="1045860" y="873534"/>
                    <a:pt x="1050076" y="885068"/>
                    <a:pt x="1058510" y="894742"/>
                  </a:cubicBezTo>
                  <a:cubicBezTo>
                    <a:pt x="1066944" y="904416"/>
                    <a:pt x="1078354" y="909253"/>
                    <a:pt x="1092740" y="909253"/>
                  </a:cubicBezTo>
                  <a:cubicBezTo>
                    <a:pt x="1101422" y="909253"/>
                    <a:pt x="1114320" y="907641"/>
                    <a:pt x="1131436" y="904416"/>
                  </a:cubicBezTo>
                  <a:cubicBezTo>
                    <a:pt x="1143590" y="902184"/>
                    <a:pt x="1152892" y="901067"/>
                    <a:pt x="1159341" y="901067"/>
                  </a:cubicBezTo>
                  <a:cubicBezTo>
                    <a:pt x="1169015" y="901067"/>
                    <a:pt x="1176952" y="904602"/>
                    <a:pt x="1183154" y="911671"/>
                  </a:cubicBezTo>
                  <a:cubicBezTo>
                    <a:pt x="1189355" y="918741"/>
                    <a:pt x="1192455" y="926988"/>
                    <a:pt x="1192455" y="936414"/>
                  </a:cubicBezTo>
                  <a:cubicBezTo>
                    <a:pt x="1192455" y="951793"/>
                    <a:pt x="1184642" y="961963"/>
                    <a:pt x="1169015" y="966924"/>
                  </a:cubicBezTo>
                  <a:cubicBezTo>
                    <a:pt x="1153388" y="971885"/>
                    <a:pt x="1121886" y="974365"/>
                    <a:pt x="1074509" y="974365"/>
                  </a:cubicBezTo>
                  <a:cubicBezTo>
                    <a:pt x="1041023" y="974365"/>
                    <a:pt x="1019319" y="972257"/>
                    <a:pt x="1009397" y="968040"/>
                  </a:cubicBezTo>
                  <a:cubicBezTo>
                    <a:pt x="999475" y="963823"/>
                    <a:pt x="992095" y="955576"/>
                    <a:pt x="987258" y="943297"/>
                  </a:cubicBezTo>
                  <a:cubicBezTo>
                    <a:pt x="982422" y="931019"/>
                    <a:pt x="980003" y="910741"/>
                    <a:pt x="980003" y="882464"/>
                  </a:cubicBezTo>
                  <a:cubicBezTo>
                    <a:pt x="980003" y="871302"/>
                    <a:pt x="974422" y="865721"/>
                    <a:pt x="963260" y="865721"/>
                  </a:cubicBezTo>
                  <a:cubicBezTo>
                    <a:pt x="961524" y="865721"/>
                    <a:pt x="959787" y="865845"/>
                    <a:pt x="958051" y="866093"/>
                  </a:cubicBezTo>
                  <a:lnTo>
                    <a:pt x="941680" y="866837"/>
                  </a:lnTo>
                  <a:cubicBezTo>
                    <a:pt x="934487" y="867333"/>
                    <a:pt x="930890" y="871302"/>
                    <a:pt x="930890" y="878743"/>
                  </a:cubicBezTo>
                  <a:lnTo>
                    <a:pt x="931262" y="889533"/>
                  </a:lnTo>
                  <a:cubicBezTo>
                    <a:pt x="931262" y="909873"/>
                    <a:pt x="930332" y="924694"/>
                    <a:pt x="928471" y="933996"/>
                  </a:cubicBezTo>
                  <a:cubicBezTo>
                    <a:pt x="926611" y="943297"/>
                    <a:pt x="921464" y="952165"/>
                    <a:pt x="913030" y="960599"/>
                  </a:cubicBezTo>
                  <a:cubicBezTo>
                    <a:pt x="904597" y="969032"/>
                    <a:pt x="891326" y="975109"/>
                    <a:pt x="873219" y="978830"/>
                  </a:cubicBezTo>
                  <a:lnTo>
                    <a:pt x="781318" y="983295"/>
                  </a:lnTo>
                  <a:cubicBezTo>
                    <a:pt x="773876" y="983791"/>
                    <a:pt x="766435" y="984039"/>
                    <a:pt x="758993" y="984039"/>
                  </a:cubicBezTo>
                  <a:cubicBezTo>
                    <a:pt x="730220" y="984039"/>
                    <a:pt x="709322" y="980256"/>
                    <a:pt x="696300" y="972691"/>
                  </a:cubicBezTo>
                  <a:cubicBezTo>
                    <a:pt x="683277" y="965126"/>
                    <a:pt x="676766" y="953529"/>
                    <a:pt x="676766" y="937902"/>
                  </a:cubicBezTo>
                  <a:cubicBezTo>
                    <a:pt x="676766" y="925996"/>
                    <a:pt x="680549" y="916694"/>
                    <a:pt x="688114" y="909997"/>
                  </a:cubicBezTo>
                  <a:cubicBezTo>
                    <a:pt x="695679" y="903300"/>
                    <a:pt x="704795" y="899951"/>
                    <a:pt x="715461" y="899951"/>
                  </a:cubicBezTo>
                  <a:cubicBezTo>
                    <a:pt x="721166" y="899951"/>
                    <a:pt x="727491" y="900695"/>
                    <a:pt x="734437" y="902184"/>
                  </a:cubicBezTo>
                  <a:cubicBezTo>
                    <a:pt x="750312" y="904912"/>
                    <a:pt x="761598" y="906276"/>
                    <a:pt x="768295" y="906276"/>
                  </a:cubicBezTo>
                  <a:cubicBezTo>
                    <a:pt x="784666" y="906276"/>
                    <a:pt x="798433" y="901812"/>
                    <a:pt x="809595" y="892882"/>
                  </a:cubicBezTo>
                  <a:cubicBezTo>
                    <a:pt x="820757" y="883952"/>
                    <a:pt x="826338" y="871302"/>
                    <a:pt x="826338" y="854931"/>
                  </a:cubicBezTo>
                  <a:cubicBezTo>
                    <a:pt x="826338" y="838064"/>
                    <a:pt x="820013" y="825041"/>
                    <a:pt x="807362" y="815863"/>
                  </a:cubicBezTo>
                  <a:cubicBezTo>
                    <a:pt x="794712" y="806686"/>
                    <a:pt x="779457" y="802097"/>
                    <a:pt x="761598" y="802097"/>
                  </a:cubicBezTo>
                  <a:cubicBezTo>
                    <a:pt x="726127" y="802097"/>
                    <a:pt x="695059" y="815181"/>
                    <a:pt x="668394" y="841350"/>
                  </a:cubicBezTo>
                  <a:cubicBezTo>
                    <a:pt x="641729" y="867519"/>
                    <a:pt x="628397" y="902308"/>
                    <a:pt x="628397" y="945716"/>
                  </a:cubicBezTo>
                  <a:cubicBezTo>
                    <a:pt x="628397" y="977962"/>
                    <a:pt x="635528" y="1008410"/>
                    <a:pt x="649791" y="1037059"/>
                  </a:cubicBezTo>
                  <a:cubicBezTo>
                    <a:pt x="664053" y="1065709"/>
                    <a:pt x="684207" y="1088219"/>
                    <a:pt x="710252" y="1104590"/>
                  </a:cubicBezTo>
                  <a:cubicBezTo>
                    <a:pt x="736297" y="1120961"/>
                    <a:pt x="766559" y="1129147"/>
                    <a:pt x="801037" y="1129147"/>
                  </a:cubicBezTo>
                  <a:cubicBezTo>
                    <a:pt x="882149" y="1129147"/>
                    <a:pt x="934238" y="1084746"/>
                    <a:pt x="957307" y="995945"/>
                  </a:cubicBezTo>
                  <a:lnTo>
                    <a:pt x="960655" y="1007108"/>
                  </a:lnTo>
                  <a:cubicBezTo>
                    <a:pt x="970825" y="1042082"/>
                    <a:pt x="987631" y="1068747"/>
                    <a:pt x="1011071" y="1087103"/>
                  </a:cubicBezTo>
                  <a:cubicBezTo>
                    <a:pt x="1034511" y="1105458"/>
                    <a:pt x="1061114" y="1114636"/>
                    <a:pt x="1090880" y="1114636"/>
                  </a:cubicBezTo>
                  <a:cubicBezTo>
                    <a:pt x="1129079" y="1114636"/>
                    <a:pt x="1164054" y="1100993"/>
                    <a:pt x="1195804" y="1073708"/>
                  </a:cubicBezTo>
                  <a:cubicBezTo>
                    <a:pt x="1227554" y="1046423"/>
                    <a:pt x="1243429" y="1006735"/>
                    <a:pt x="1243429" y="954646"/>
                  </a:cubicBez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1739968" y="5160648"/>
            <a:ext cx="3645931"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6868728" y="5915974"/>
            <a:ext cx="1387051" cy="290007"/>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6" name="Group 45">
            <a:extLst>
              <a:ext uri="{FF2B5EF4-FFF2-40B4-BE49-F238E27FC236}">
                <a16:creationId xmlns:a16="http://schemas.microsoft.com/office/drawing/2014/main" id="{32628282-3235-4E7A-807C-0F37367678A2}"/>
              </a:ext>
            </a:extLst>
          </p:cNvPr>
          <p:cNvGrpSpPr/>
          <p:nvPr/>
        </p:nvGrpSpPr>
        <p:grpSpPr>
          <a:xfrm>
            <a:off x="1524000" y="1712976"/>
            <a:ext cx="6845159" cy="1563624"/>
            <a:chOff x="1524000" y="1712976"/>
            <a:chExt cx="6845159" cy="1563624"/>
          </a:xfrm>
        </p:grpSpPr>
        <p:sp>
          <p:nvSpPr>
            <p:cNvPr id="31" name="Freeform: Shape 30">
              <a:extLst>
                <a:ext uri="{FF2B5EF4-FFF2-40B4-BE49-F238E27FC236}">
                  <a16:creationId xmlns:a16="http://schemas.microsoft.com/office/drawing/2014/main" id="{674C0B37-20EB-4058-A456-1041382625AF}"/>
                </a:ext>
              </a:extLst>
            </p:cNvPr>
            <p:cNvSpPr/>
            <p:nvPr/>
          </p:nvSpPr>
          <p:spPr>
            <a:xfrm>
              <a:off x="1524000" y="1712976"/>
              <a:ext cx="6845159" cy="156362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4995238" y="2020491"/>
              <a:ext cx="1563621" cy="948597"/>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6306604" y="1214044"/>
              <a:ext cx="1563621" cy="2561488"/>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1739564" y="1810602"/>
            <a:ext cx="3639105"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7301324" y="2069263"/>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6858721" y="2564512"/>
            <a:ext cx="1384454" cy="289463"/>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7" name="Group 46">
            <a:extLst>
              <a:ext uri="{FF2B5EF4-FFF2-40B4-BE49-F238E27FC236}">
                <a16:creationId xmlns:a16="http://schemas.microsoft.com/office/drawing/2014/main" id="{8C361776-5BAE-4850-B011-62353607C09C}"/>
              </a:ext>
            </a:extLst>
          </p:cNvPr>
          <p:cNvGrpSpPr/>
          <p:nvPr/>
        </p:nvGrpSpPr>
        <p:grpSpPr>
          <a:xfrm>
            <a:off x="4267200" y="3402075"/>
            <a:ext cx="6789567" cy="1556297"/>
            <a:chOff x="4267200" y="3402075"/>
            <a:chExt cx="6789567" cy="1556297"/>
          </a:xfrm>
        </p:grpSpPr>
        <p:sp>
          <p:nvSpPr>
            <p:cNvPr id="38" name="Freeform: Shape 37">
              <a:extLst>
                <a:ext uri="{FF2B5EF4-FFF2-40B4-BE49-F238E27FC236}">
                  <a16:creationId xmlns:a16="http://schemas.microsoft.com/office/drawing/2014/main" id="{CCC4F81D-81DD-460F-BDBB-D54FE6E2F23B}"/>
                </a:ext>
              </a:extLst>
            </p:cNvPr>
            <p:cNvSpPr/>
            <p:nvPr/>
          </p:nvSpPr>
          <p:spPr>
            <a:xfrm>
              <a:off x="4267200" y="3402075"/>
              <a:ext cx="6789567" cy="1550925"/>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6071616" y="3712464"/>
              <a:ext cx="1550923" cy="940893"/>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0FBB5E26-02F6-434A-9035-0765C59A2D9B}"/>
                </a:ext>
              </a:extLst>
            </p:cNvPr>
            <p:cNvSpPr/>
            <p:nvPr/>
          </p:nvSpPr>
          <p:spPr>
            <a:xfrm rot="5400000" flipH="1">
              <a:off x="4763495" y="2907196"/>
              <a:ext cx="1550923" cy="2540685"/>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7399364" y="3494577"/>
            <a:ext cx="3609550"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4281480" y="4344886"/>
            <a:ext cx="1373210" cy="287112"/>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43" name="Freeform 4">
            <a:extLst>
              <a:ext uri="{FF2B5EF4-FFF2-40B4-BE49-F238E27FC236}">
                <a16:creationId xmlns:a16="http://schemas.microsoft.com/office/drawing/2014/main" id="{A167A715-2263-453A-9110-92B6EEED9DE2}"/>
              </a:ext>
            </a:extLst>
          </p:cNvPr>
          <p:cNvSpPr>
            <a:spLocks noChangeAspect="1" noChangeArrowheads="1"/>
          </p:cNvSpPr>
          <p:nvPr/>
        </p:nvSpPr>
        <p:spPr bwMode="auto">
          <a:xfrm>
            <a:off x="4812993" y="3805152"/>
            <a:ext cx="310184" cy="368054"/>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44" name="TextBox 43">
            <a:extLst>
              <a:ext uri="{FF2B5EF4-FFF2-40B4-BE49-F238E27FC236}">
                <a16:creationId xmlns:a16="http://schemas.microsoft.com/office/drawing/2014/main" id="{9CD8579F-7F9A-4B6D-8471-41A38CCA920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sp>
        <p:nvSpPr>
          <p:cNvPr id="45" name="Freeform 5">
            <a:extLst>
              <a:ext uri="{FF2B5EF4-FFF2-40B4-BE49-F238E27FC236}">
                <a16:creationId xmlns:a16="http://schemas.microsoft.com/office/drawing/2014/main" id="{A54EF197-0B3D-4F4B-AA01-2312F334F050}"/>
              </a:ext>
            </a:extLst>
          </p:cNvPr>
          <p:cNvSpPr>
            <a:spLocks noChangeAspect="1" noChangeArrowheads="1"/>
          </p:cNvSpPr>
          <p:nvPr/>
        </p:nvSpPr>
        <p:spPr bwMode="auto">
          <a:xfrm>
            <a:off x="7330753" y="5441950"/>
            <a:ext cx="365760" cy="324583"/>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0F34E0BD-4580-4142-B0A2-31D0E7662C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256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right)">
                                      <p:cBhvr>
                                        <p:cTn id="7" dur="1000"/>
                                        <p:tgtEl>
                                          <p:spTgt spid="44"/>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right)">
                                      <p:cBhvr>
                                        <p:cTn id="11" dur="500"/>
                                        <p:tgtEl>
                                          <p:spTgt spid="46"/>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wipe(left)">
                                      <p:cBhvr>
                                        <p:cTn id="30" dur="500"/>
                                        <p:tgtEl>
                                          <p:spTgt spid="47"/>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1000"/>
                                        <p:tgtEl>
                                          <p:spTgt spid="43"/>
                                        </p:tgtEl>
                                      </p:cBhvr>
                                    </p:animEffect>
                                    <p:anim calcmode="lin" valueType="num">
                                      <p:cBhvr>
                                        <p:cTn id="35" dur="1000" fill="hold"/>
                                        <p:tgtEl>
                                          <p:spTgt spid="43"/>
                                        </p:tgtEl>
                                        <p:attrNameLst>
                                          <p:attrName>ppt_x</p:attrName>
                                        </p:attrNameLst>
                                      </p:cBhvr>
                                      <p:tavLst>
                                        <p:tav tm="0">
                                          <p:val>
                                            <p:strVal val="#ppt_x"/>
                                          </p:val>
                                        </p:tav>
                                        <p:tav tm="100000">
                                          <p:val>
                                            <p:strVal val="#ppt_x"/>
                                          </p:val>
                                        </p:tav>
                                      </p:tavLst>
                                    </p:anim>
                                    <p:anim calcmode="lin" valueType="num">
                                      <p:cBhvr>
                                        <p:cTn id="36" dur="1000" fill="hold"/>
                                        <p:tgtEl>
                                          <p:spTgt spid="4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1000"/>
                                        <p:tgtEl>
                                          <p:spTgt spid="41"/>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right)">
                                      <p:cBhvr>
                                        <p:cTn id="49" dur="500"/>
                                        <p:tgtEl>
                                          <p:spTgt spid="4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1000"/>
                                        <p:tgtEl>
                                          <p:spTgt spid="27"/>
                                        </p:tgtEl>
                                      </p:cBhvr>
                                    </p:animEffect>
                                    <p:anim calcmode="lin" valueType="num">
                                      <p:cBhvr>
                                        <p:cTn id="59" dur="1000" fill="hold"/>
                                        <p:tgtEl>
                                          <p:spTgt spid="27"/>
                                        </p:tgtEl>
                                        <p:attrNameLst>
                                          <p:attrName>ppt_x</p:attrName>
                                        </p:attrNameLst>
                                      </p:cBhvr>
                                      <p:tavLst>
                                        <p:tav tm="0">
                                          <p:val>
                                            <p:strVal val="#ppt_x"/>
                                          </p:val>
                                        </p:tav>
                                        <p:tav tm="100000">
                                          <p:val>
                                            <p:strVal val="#ppt_x"/>
                                          </p:val>
                                        </p:tav>
                                      </p:tavLst>
                                    </p:anim>
                                    <p:anim calcmode="lin" valueType="num">
                                      <p:cBhvr>
                                        <p:cTn id="60" dur="1000" fill="hold"/>
                                        <p:tgtEl>
                                          <p:spTgt spid="2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left)">
                                      <p:cBhvr>
                                        <p:cTn id="6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43" grpId="0" animBg="1"/>
      <p:bldP spid="44" grpId="0"/>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1439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2019-10-01T18:28:55Z</dcterms:modified>
</cp:coreProperties>
</file>