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147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tial Circle 20">
            <a:extLst>
              <a:ext uri="{FF2B5EF4-FFF2-40B4-BE49-F238E27FC236}">
                <a16:creationId xmlns:a16="http://schemas.microsoft.com/office/drawing/2014/main" id="{7CD01A7B-EBE5-4B5E-BC15-CE25C121AAF4}"/>
              </a:ext>
            </a:extLst>
          </p:cNvPr>
          <p:cNvSpPr>
            <a:spLocks noChangeAspect="1"/>
          </p:cNvSpPr>
          <p:nvPr/>
        </p:nvSpPr>
        <p:spPr>
          <a:xfrm rot="600000" flipV="1">
            <a:off x="4781153" y="3601271"/>
            <a:ext cx="1963615" cy="1963615"/>
          </a:xfrm>
          <a:prstGeom prst="pie">
            <a:avLst>
              <a:gd name="adj1" fmla="val 14622770"/>
              <a:gd name="adj2" fmla="val 5331151"/>
            </a:avLst>
          </a:prstGeom>
          <a:solidFill>
            <a:srgbClr val="157EB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8" name="Partial Circle 17">
            <a:extLst>
              <a:ext uri="{FF2B5EF4-FFF2-40B4-BE49-F238E27FC236}">
                <a16:creationId xmlns:a16="http://schemas.microsoft.com/office/drawing/2014/main" id="{C2E94FAB-66E6-4A2B-AB07-C5AD68082AEA}"/>
              </a:ext>
            </a:extLst>
          </p:cNvPr>
          <p:cNvSpPr>
            <a:spLocks noChangeAspect="1"/>
          </p:cNvSpPr>
          <p:nvPr/>
        </p:nvSpPr>
        <p:spPr>
          <a:xfrm rot="600000" flipV="1">
            <a:off x="2106372" y="3567843"/>
            <a:ext cx="1963615" cy="1963615"/>
          </a:xfrm>
          <a:prstGeom prst="pie">
            <a:avLst>
              <a:gd name="adj1" fmla="val 12275353"/>
              <a:gd name="adj2" fmla="val 5331151"/>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rot="600000" flipV="1">
            <a:off x="3479214" y="1303927"/>
            <a:ext cx="1963615" cy="1963615"/>
          </a:xfrm>
          <a:prstGeom prst="pie">
            <a:avLst>
              <a:gd name="adj1" fmla="val 9271275"/>
              <a:gd name="adj2" fmla="val 5331151"/>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38" name="Group 37">
            <a:extLst>
              <a:ext uri="{FF2B5EF4-FFF2-40B4-BE49-F238E27FC236}">
                <a16:creationId xmlns:a16="http://schemas.microsoft.com/office/drawing/2014/main" id="{7F9FBB91-5452-4A9B-BAB1-11D6045A1CEE}"/>
              </a:ext>
            </a:extLst>
          </p:cNvPr>
          <p:cNvGrpSpPr/>
          <p:nvPr/>
        </p:nvGrpSpPr>
        <p:grpSpPr>
          <a:xfrm>
            <a:off x="1371600" y="2835547"/>
            <a:ext cx="3455963" cy="3455962"/>
            <a:chOff x="1371600" y="2835547"/>
            <a:chExt cx="3455963" cy="3455962"/>
          </a:xfrm>
        </p:grpSpPr>
        <p:sp>
          <p:nvSpPr>
            <p:cNvPr id="23" name="Freeform: Shape 22">
              <a:extLst>
                <a:ext uri="{FF2B5EF4-FFF2-40B4-BE49-F238E27FC236}">
                  <a16:creationId xmlns:a16="http://schemas.microsoft.com/office/drawing/2014/main" id="{4223CF9A-0798-4C3B-AF25-D90CA39B9214}"/>
                </a:ext>
              </a:extLst>
            </p:cNvPr>
            <p:cNvSpPr>
              <a:spLocks noChangeAspect="1"/>
            </p:cNvSpPr>
            <p:nvPr/>
          </p:nvSpPr>
          <p:spPr>
            <a:xfrm>
              <a:off x="1371600" y="2835547"/>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75000"/>
              </a:schemeClr>
            </a:solidFill>
            <a:ln>
              <a:noFill/>
            </a:ln>
            <a:effectLst>
              <a:outerShdw blurRad="127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 name="TextBox 12">
              <a:extLst>
                <a:ext uri="{FF2B5EF4-FFF2-40B4-BE49-F238E27FC236}">
                  <a16:creationId xmlns:a16="http://schemas.microsoft.com/office/drawing/2014/main" id="{22193B01-CCBC-47D5-B198-3D84088963FC}"/>
                </a:ext>
              </a:extLst>
            </p:cNvPr>
            <p:cNvSpPr txBox="1"/>
            <p:nvPr/>
          </p:nvSpPr>
          <p:spPr>
            <a:xfrm>
              <a:off x="1503422" y="4246280"/>
              <a:ext cx="640080" cy="6617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19" name="Oval 18">
              <a:extLst>
                <a:ext uri="{FF2B5EF4-FFF2-40B4-BE49-F238E27FC236}">
                  <a16:creationId xmlns:a16="http://schemas.microsoft.com/office/drawing/2014/main" id="{A44EC1A2-2296-420B-9FE9-586E079B3F61}"/>
                </a:ext>
              </a:extLst>
            </p:cNvPr>
            <p:cNvSpPr/>
            <p:nvPr/>
          </p:nvSpPr>
          <p:spPr>
            <a:xfrm>
              <a:off x="2313380" y="3776110"/>
              <a:ext cx="1570892" cy="157089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39" name="Group 38">
            <a:extLst>
              <a:ext uri="{FF2B5EF4-FFF2-40B4-BE49-F238E27FC236}">
                <a16:creationId xmlns:a16="http://schemas.microsoft.com/office/drawing/2014/main" id="{7A4E3EF0-FBE6-4182-A35E-AF833709FAB3}"/>
              </a:ext>
            </a:extLst>
          </p:cNvPr>
          <p:cNvGrpSpPr/>
          <p:nvPr/>
        </p:nvGrpSpPr>
        <p:grpSpPr>
          <a:xfrm>
            <a:off x="4042117" y="2859992"/>
            <a:ext cx="3455963" cy="3455962"/>
            <a:chOff x="4042117" y="2859992"/>
            <a:chExt cx="3455963" cy="3455962"/>
          </a:xfrm>
        </p:grpSpPr>
        <p:sp>
          <p:nvSpPr>
            <p:cNvPr id="11" name="Freeform: Shape 10">
              <a:extLst>
                <a:ext uri="{FF2B5EF4-FFF2-40B4-BE49-F238E27FC236}">
                  <a16:creationId xmlns:a16="http://schemas.microsoft.com/office/drawing/2014/main" id="{6665F686-4452-4E1F-9C9D-332FE4D19699}"/>
                </a:ext>
              </a:extLst>
            </p:cNvPr>
            <p:cNvSpPr>
              <a:spLocks noChangeAspect="1"/>
            </p:cNvSpPr>
            <p:nvPr/>
          </p:nvSpPr>
          <p:spPr>
            <a:xfrm>
              <a:off x="4042117" y="2859992"/>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75000"/>
              </a:schemeClr>
            </a:solidFill>
            <a:ln>
              <a:noFill/>
            </a:ln>
            <a:effectLst>
              <a:outerShdw blurRad="50800" dist="50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 name="TextBox 11">
              <a:extLst>
                <a:ext uri="{FF2B5EF4-FFF2-40B4-BE49-F238E27FC236}">
                  <a16:creationId xmlns:a16="http://schemas.microsoft.com/office/drawing/2014/main" id="{2B19D82B-3BE0-4687-8230-A7645F8FC311}"/>
                </a:ext>
              </a:extLst>
            </p:cNvPr>
            <p:cNvSpPr txBox="1"/>
            <p:nvPr/>
          </p:nvSpPr>
          <p:spPr>
            <a:xfrm>
              <a:off x="6749151" y="4246279"/>
              <a:ext cx="640080" cy="6617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22" name="Oval 21">
              <a:extLst>
                <a:ext uri="{FF2B5EF4-FFF2-40B4-BE49-F238E27FC236}">
                  <a16:creationId xmlns:a16="http://schemas.microsoft.com/office/drawing/2014/main" id="{CEF7CA65-23C5-40F2-AA41-5DAD7117084A}"/>
                </a:ext>
              </a:extLst>
            </p:cNvPr>
            <p:cNvSpPr/>
            <p:nvPr/>
          </p:nvSpPr>
          <p:spPr>
            <a:xfrm>
              <a:off x="4991752" y="3791881"/>
              <a:ext cx="1570892" cy="157089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37" name="Group 36">
            <a:extLst>
              <a:ext uri="{FF2B5EF4-FFF2-40B4-BE49-F238E27FC236}">
                <a16:creationId xmlns:a16="http://schemas.microsoft.com/office/drawing/2014/main" id="{32898FE8-B99D-4621-9706-3DC105EA2AB9}"/>
              </a:ext>
            </a:extLst>
          </p:cNvPr>
          <p:cNvGrpSpPr/>
          <p:nvPr/>
        </p:nvGrpSpPr>
        <p:grpSpPr>
          <a:xfrm>
            <a:off x="2733040" y="542045"/>
            <a:ext cx="3455963" cy="3455962"/>
            <a:chOff x="2733040" y="542045"/>
            <a:chExt cx="3455963" cy="3455962"/>
          </a:xfrm>
        </p:grpSpPr>
        <p:sp>
          <p:nvSpPr>
            <p:cNvPr id="10" name="Freeform: Shape 9">
              <a:extLst>
                <a:ext uri="{FF2B5EF4-FFF2-40B4-BE49-F238E27FC236}">
                  <a16:creationId xmlns:a16="http://schemas.microsoft.com/office/drawing/2014/main" id="{FF4B5AD5-2629-40DE-BC09-84D5D29F390B}"/>
                </a:ext>
              </a:extLst>
            </p:cNvPr>
            <p:cNvSpPr>
              <a:spLocks noChangeAspect="1"/>
            </p:cNvSpPr>
            <p:nvPr/>
          </p:nvSpPr>
          <p:spPr>
            <a:xfrm>
              <a:off x="2733040" y="542045"/>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8" name="TextBox 7">
              <a:extLst>
                <a:ext uri="{FF2B5EF4-FFF2-40B4-BE49-F238E27FC236}">
                  <a16:creationId xmlns:a16="http://schemas.microsoft.com/office/drawing/2014/main" id="{52206CAA-7C08-46D7-8711-75FC338C63D2}"/>
                </a:ext>
              </a:extLst>
            </p:cNvPr>
            <p:cNvSpPr txBox="1"/>
            <p:nvPr/>
          </p:nvSpPr>
          <p:spPr>
            <a:xfrm>
              <a:off x="4164733" y="612984"/>
              <a:ext cx="640080" cy="6617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 name="Oval 1">
              <a:extLst>
                <a:ext uri="{FF2B5EF4-FFF2-40B4-BE49-F238E27FC236}">
                  <a16:creationId xmlns:a16="http://schemas.microsoft.com/office/drawing/2014/main" id="{369B58FE-151E-4CDA-824F-FFE2751829AF}"/>
                </a:ext>
              </a:extLst>
            </p:cNvPr>
            <p:cNvSpPr/>
            <p:nvPr/>
          </p:nvSpPr>
          <p:spPr>
            <a:xfrm>
              <a:off x="3675575" y="1494832"/>
              <a:ext cx="1570892" cy="157089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sp>
        <p:nvSpPr>
          <p:cNvPr id="29" name="Freeform: Shape 28">
            <a:extLst>
              <a:ext uri="{FF2B5EF4-FFF2-40B4-BE49-F238E27FC236}">
                <a16:creationId xmlns:a16="http://schemas.microsoft.com/office/drawing/2014/main" id="{15AE5F7B-2DE7-4B24-BC73-766F85965EF7}"/>
              </a:ext>
            </a:extLst>
          </p:cNvPr>
          <p:cNvSpPr>
            <a:spLocks noChangeAspect="1"/>
          </p:cNvSpPr>
          <p:nvPr/>
        </p:nvSpPr>
        <p:spPr>
          <a:xfrm>
            <a:off x="1411786" y="2827693"/>
            <a:ext cx="2477821" cy="1585432"/>
          </a:xfrm>
          <a:custGeom>
            <a:avLst/>
            <a:gdLst>
              <a:gd name="connsiteX0" fmla="*/ 1964896 w 2884628"/>
              <a:gd name="connsiteY0" fmla="*/ 0 h 1845727"/>
              <a:gd name="connsiteX1" fmla="*/ 2837043 w 2884628"/>
              <a:gd name="connsiteY1" fmla="*/ 198374 h 1845727"/>
              <a:gd name="connsiteX2" fmla="*/ 2884628 w 2884628"/>
              <a:gd name="connsiteY2" fmla="*/ 224592 h 1845727"/>
              <a:gd name="connsiteX3" fmla="*/ 2427264 w 2884628"/>
              <a:gd name="connsiteY3" fmla="*/ 1020677 h 1845727"/>
              <a:gd name="connsiteX4" fmla="*/ 2342178 w 2884628"/>
              <a:gd name="connsiteY4" fmla="*/ 980983 h 1845727"/>
              <a:gd name="connsiteX5" fmla="*/ 1964896 w 2884628"/>
              <a:gd name="connsiteY5" fmla="*/ 914400 h 1845727"/>
              <a:gd name="connsiteX6" fmla="*/ 889909 w 2884628"/>
              <a:gd name="connsiteY6" fmla="*/ 1790540 h 1845727"/>
              <a:gd name="connsiteX7" fmla="*/ 884346 w 2884628"/>
              <a:gd name="connsiteY7" fmla="*/ 1845727 h 1845727"/>
              <a:gd name="connsiteX8" fmla="*/ 0 w 2884628"/>
              <a:gd name="connsiteY8" fmla="*/ 1584613 h 1845727"/>
              <a:gd name="connsiteX9" fmla="*/ 36452 w 2884628"/>
              <a:gd name="connsiteY9" fmla="*/ 1437152 h 1845727"/>
              <a:gd name="connsiteX10" fmla="*/ 1964896 w 2884628"/>
              <a:gd name="connsiteY10" fmla="*/ 0 h 184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84628" h="1845727">
                <a:moveTo>
                  <a:pt x="1964896" y="0"/>
                </a:moveTo>
                <a:cubicBezTo>
                  <a:pt x="2277371" y="0"/>
                  <a:pt x="2573206" y="71244"/>
                  <a:pt x="2837043" y="198374"/>
                </a:cubicBezTo>
                <a:lnTo>
                  <a:pt x="2884628" y="224592"/>
                </a:lnTo>
                <a:lnTo>
                  <a:pt x="2427264" y="1020677"/>
                </a:lnTo>
                <a:lnTo>
                  <a:pt x="2342178" y="980983"/>
                </a:lnTo>
                <a:cubicBezTo>
                  <a:pt x="2224536" y="937908"/>
                  <a:pt x="2097461" y="914400"/>
                  <a:pt x="1964896" y="914400"/>
                </a:cubicBezTo>
                <a:cubicBezTo>
                  <a:pt x="1434637" y="914400"/>
                  <a:pt x="992226" y="1290528"/>
                  <a:pt x="889909" y="1790540"/>
                </a:cubicBezTo>
                <a:lnTo>
                  <a:pt x="884346" y="1845727"/>
                </a:lnTo>
                <a:lnTo>
                  <a:pt x="0" y="1584613"/>
                </a:lnTo>
                <a:lnTo>
                  <a:pt x="36452" y="1437152"/>
                </a:lnTo>
                <a:cubicBezTo>
                  <a:pt x="283684" y="606066"/>
                  <a:pt x="1053513" y="0"/>
                  <a:pt x="1964896" y="0"/>
                </a:cubicBezTo>
                <a:close/>
              </a:path>
            </a:pathLst>
          </a:custGeom>
          <a:solidFill>
            <a:schemeClr val="bg1">
              <a:lumMod val="75000"/>
            </a:schemeClr>
          </a:solidFill>
          <a:ln>
            <a:noFill/>
          </a:ln>
          <a:effectLst>
            <a:outerShdw blurRad="50800" dist="508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pic>
        <p:nvPicPr>
          <p:cNvPr id="30" name="Graphic 29" descr="Microscope">
            <a:extLst>
              <a:ext uri="{FF2B5EF4-FFF2-40B4-BE49-F238E27FC236}">
                <a16:creationId xmlns:a16="http://schemas.microsoft.com/office/drawing/2014/main" id="{3D65DA8A-4488-42BA-BF11-D52C51E80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099" y="1592693"/>
            <a:ext cx="411480" cy="411480"/>
          </a:xfrm>
          <a:prstGeom prst="rect">
            <a:avLst/>
          </a:prstGeom>
        </p:spPr>
      </p:pic>
      <p:pic>
        <p:nvPicPr>
          <p:cNvPr id="31" name="Graphic 30" descr="Beaker">
            <a:extLst>
              <a:ext uri="{FF2B5EF4-FFF2-40B4-BE49-F238E27FC236}">
                <a16:creationId xmlns:a16="http://schemas.microsoft.com/office/drawing/2014/main" id="{71847BBF-B252-4227-91A1-7FF928A9D3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54100" y="3886234"/>
            <a:ext cx="431995" cy="431995"/>
          </a:xfrm>
          <a:prstGeom prst="rect">
            <a:avLst/>
          </a:prstGeom>
        </p:spPr>
      </p:pic>
      <p:pic>
        <p:nvPicPr>
          <p:cNvPr id="32" name="Graphic 31" descr="Medicine">
            <a:extLst>
              <a:ext uri="{FF2B5EF4-FFF2-40B4-BE49-F238E27FC236}">
                <a16:creationId xmlns:a16="http://schemas.microsoft.com/office/drawing/2014/main" id="{2FCE6433-0D62-4293-945B-784C575168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72182" y="3946037"/>
            <a:ext cx="431995" cy="431995"/>
          </a:xfrm>
          <a:prstGeom prst="rect">
            <a:avLst/>
          </a:prstGeom>
        </p:spPr>
      </p:pic>
      <p:sp>
        <p:nvSpPr>
          <p:cNvPr id="33" name="TextBox 32">
            <a:extLst>
              <a:ext uri="{FF2B5EF4-FFF2-40B4-BE49-F238E27FC236}">
                <a16:creationId xmlns:a16="http://schemas.microsoft.com/office/drawing/2014/main" id="{EA03E342-6ECA-463F-BBEA-AA94EBD4A351}"/>
              </a:ext>
            </a:extLst>
          </p:cNvPr>
          <p:cNvSpPr txBox="1"/>
          <p:nvPr/>
        </p:nvSpPr>
        <p:spPr>
          <a:xfrm>
            <a:off x="3786807" y="2044306"/>
            <a:ext cx="145966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4" name="TextBox 33">
            <a:extLst>
              <a:ext uri="{FF2B5EF4-FFF2-40B4-BE49-F238E27FC236}">
                <a16:creationId xmlns:a16="http://schemas.microsoft.com/office/drawing/2014/main" id="{BC597CDE-D839-4300-9976-612966A36CBF}"/>
              </a:ext>
            </a:extLst>
          </p:cNvPr>
          <p:cNvSpPr txBox="1"/>
          <p:nvPr/>
        </p:nvSpPr>
        <p:spPr>
          <a:xfrm>
            <a:off x="5031440"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64%</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5" name="TextBox 34">
            <a:extLst>
              <a:ext uri="{FF2B5EF4-FFF2-40B4-BE49-F238E27FC236}">
                <a16:creationId xmlns:a16="http://schemas.microsoft.com/office/drawing/2014/main" id="{560B48E2-E2B2-403C-9321-1C607310B132}"/>
              </a:ext>
            </a:extLst>
          </p:cNvPr>
          <p:cNvSpPr txBox="1"/>
          <p:nvPr/>
        </p:nvSpPr>
        <p:spPr>
          <a:xfrm>
            <a:off x="2367306"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41" name="TextBox 40">
            <a:extLst>
              <a:ext uri="{FF2B5EF4-FFF2-40B4-BE49-F238E27FC236}">
                <a16:creationId xmlns:a16="http://schemas.microsoft.com/office/drawing/2014/main" id="{D812C66A-F9E1-48F9-82AC-933E8BC1CB24}"/>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43128DF-36F6-4440-8A0B-12552041C6D8}"/>
              </a:ext>
            </a:extLst>
          </p:cNvPr>
          <p:cNvSpPr txBox="1"/>
          <p:nvPr/>
        </p:nvSpPr>
        <p:spPr>
          <a:xfrm>
            <a:off x="7985760" y="2971800"/>
            <a:ext cx="3749040" cy="360098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26" name="Picture 25">
            <a:hlinkClick r:id="rId8"/>
            <a:extLst>
              <a:ext uri="{FF2B5EF4-FFF2-40B4-BE49-F238E27FC236}">
                <a16:creationId xmlns:a16="http://schemas.microsoft.com/office/drawing/2014/main" id="{A9686341-2E6B-4F59-9D5A-07424DA05FC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3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fade">
                                      <p:cBhvr>
                                        <p:cTn id="11" dur="750"/>
                                        <p:tgtEl>
                                          <p:spTgt spid="42">
                                            <p:txEl>
                                              <p:pRg st="0" end="0"/>
                                            </p:txEl>
                                          </p:spTgt>
                                        </p:tgtEl>
                                      </p:cBhvr>
                                    </p:animEffect>
                                    <p:anim calcmode="lin" valueType="num">
                                      <p:cBhvr>
                                        <p:cTn id="12"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42">
                                            <p:txEl>
                                              <p:pRg st="2" end="2"/>
                                            </p:txEl>
                                          </p:spTgt>
                                        </p:tgtEl>
                                        <p:attrNameLst>
                                          <p:attrName>style.visibility</p:attrName>
                                        </p:attrNameLst>
                                      </p:cBhvr>
                                      <p:to>
                                        <p:strVal val="visible"/>
                                      </p:to>
                                    </p:set>
                                    <p:animEffect transition="in" filter="fade">
                                      <p:cBhvr>
                                        <p:cTn id="17" dur="750"/>
                                        <p:tgtEl>
                                          <p:spTgt spid="42">
                                            <p:txEl>
                                              <p:pRg st="2" end="2"/>
                                            </p:txEl>
                                          </p:spTgt>
                                        </p:tgtEl>
                                      </p:cBhvr>
                                    </p:animEffect>
                                    <p:anim calcmode="lin" valueType="num">
                                      <p:cBhvr>
                                        <p:cTn id="18" dur="75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2">
                                            <p:txEl>
                                              <p:pRg st="4" end="4"/>
                                            </p:txEl>
                                          </p:spTgt>
                                        </p:tgtEl>
                                        <p:attrNameLst>
                                          <p:attrName>style.visibility</p:attrName>
                                        </p:attrNameLst>
                                      </p:cBhvr>
                                      <p:to>
                                        <p:strVal val="visible"/>
                                      </p:to>
                                    </p:set>
                                    <p:animEffect transition="in" filter="fade">
                                      <p:cBhvr>
                                        <p:cTn id="23" dur="750"/>
                                        <p:tgtEl>
                                          <p:spTgt spid="42">
                                            <p:txEl>
                                              <p:pRg st="4" end="4"/>
                                            </p:txEl>
                                          </p:spTgt>
                                        </p:tgtEl>
                                      </p:cBhvr>
                                    </p:animEffect>
                                    <p:anim calcmode="lin" valueType="num">
                                      <p:cBhvr>
                                        <p:cTn id="24" dur="75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2">
                                            <p:txEl>
                                              <p:pRg st="5" end="5"/>
                                            </p:txEl>
                                          </p:spTgt>
                                        </p:tgtEl>
                                        <p:attrNameLst>
                                          <p:attrName>style.visibility</p:attrName>
                                        </p:attrNameLst>
                                      </p:cBhvr>
                                      <p:to>
                                        <p:strVal val="visible"/>
                                      </p:to>
                                    </p:set>
                                    <p:animEffect transition="in" filter="fade">
                                      <p:cBhvr>
                                        <p:cTn id="29" dur="750"/>
                                        <p:tgtEl>
                                          <p:spTgt spid="42">
                                            <p:txEl>
                                              <p:pRg st="5" end="5"/>
                                            </p:txEl>
                                          </p:spTgt>
                                        </p:tgtEl>
                                      </p:cBhvr>
                                    </p:animEffect>
                                    <p:anim calcmode="lin" valueType="num">
                                      <p:cBhvr>
                                        <p:cTn id="30" dur="75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31" dur="75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2">
                                            <p:txEl>
                                              <p:pRg st="6" end="6"/>
                                            </p:txEl>
                                          </p:spTgt>
                                        </p:tgtEl>
                                        <p:attrNameLst>
                                          <p:attrName>style.visibility</p:attrName>
                                        </p:attrNameLst>
                                      </p:cBhvr>
                                      <p:to>
                                        <p:strVal val="visible"/>
                                      </p:to>
                                    </p:set>
                                    <p:animEffect transition="in" filter="fade">
                                      <p:cBhvr>
                                        <p:cTn id="35" dur="750"/>
                                        <p:tgtEl>
                                          <p:spTgt spid="42">
                                            <p:txEl>
                                              <p:pRg st="6" end="6"/>
                                            </p:txEl>
                                          </p:spTgt>
                                        </p:tgtEl>
                                      </p:cBhvr>
                                    </p:animEffect>
                                    <p:anim calcmode="lin" valueType="num">
                                      <p:cBhvr>
                                        <p:cTn id="36" dur="750" fill="hold"/>
                                        <p:tgtEl>
                                          <p:spTgt spid="42">
                                            <p:txEl>
                                              <p:pRg st="6" end="6"/>
                                            </p:txEl>
                                          </p:spTgt>
                                        </p:tgtEl>
                                        <p:attrNameLst>
                                          <p:attrName>ppt_x</p:attrName>
                                        </p:attrNameLst>
                                      </p:cBhvr>
                                      <p:tavLst>
                                        <p:tav tm="0">
                                          <p:val>
                                            <p:strVal val="#ppt_x"/>
                                          </p:val>
                                        </p:tav>
                                        <p:tav tm="100000">
                                          <p:val>
                                            <p:strVal val="#ppt_x"/>
                                          </p:val>
                                        </p:tav>
                                      </p:tavLst>
                                    </p:anim>
                                    <p:anim calcmode="lin" valueType="num">
                                      <p:cBhvr>
                                        <p:cTn id="37" dur="750" fill="hold"/>
                                        <p:tgtEl>
                                          <p:spTgt spid="42">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42" presetClass="entr" presetSubtype="0" fill="hold" grpId="0" nodeType="afterEffect">
                                  <p:stCondLst>
                                    <p:cond delay="0"/>
                                  </p:stCondLst>
                                  <p:childTnLst>
                                    <p:set>
                                      <p:cBhvr>
                                        <p:cTn id="40" dur="1" fill="hold">
                                          <p:stCondLst>
                                            <p:cond delay="0"/>
                                          </p:stCondLst>
                                        </p:cTn>
                                        <p:tgtEl>
                                          <p:spTgt spid="42">
                                            <p:txEl>
                                              <p:pRg st="7" end="7"/>
                                            </p:txEl>
                                          </p:spTgt>
                                        </p:tgtEl>
                                        <p:attrNameLst>
                                          <p:attrName>style.visibility</p:attrName>
                                        </p:attrNameLst>
                                      </p:cBhvr>
                                      <p:to>
                                        <p:strVal val="visible"/>
                                      </p:to>
                                    </p:set>
                                    <p:animEffect transition="in" filter="fade">
                                      <p:cBhvr>
                                        <p:cTn id="41" dur="750"/>
                                        <p:tgtEl>
                                          <p:spTgt spid="42">
                                            <p:txEl>
                                              <p:pRg st="7" end="7"/>
                                            </p:txEl>
                                          </p:spTgt>
                                        </p:tgtEl>
                                      </p:cBhvr>
                                    </p:animEffect>
                                    <p:anim calcmode="lin" valueType="num">
                                      <p:cBhvr>
                                        <p:cTn id="42" dur="750" fill="hold"/>
                                        <p:tgtEl>
                                          <p:spTgt spid="42">
                                            <p:txEl>
                                              <p:pRg st="7" end="7"/>
                                            </p:txEl>
                                          </p:spTgt>
                                        </p:tgtEl>
                                        <p:attrNameLst>
                                          <p:attrName>ppt_x</p:attrName>
                                        </p:attrNameLst>
                                      </p:cBhvr>
                                      <p:tavLst>
                                        <p:tav tm="0">
                                          <p:val>
                                            <p:strVal val="#ppt_x"/>
                                          </p:val>
                                        </p:tav>
                                        <p:tav tm="100000">
                                          <p:val>
                                            <p:strVal val="#ppt_x"/>
                                          </p:val>
                                        </p:tav>
                                      </p:tavLst>
                                    </p:anim>
                                    <p:anim calcmode="lin" valueType="num">
                                      <p:cBhvr>
                                        <p:cTn id="43" dur="750" fill="hold"/>
                                        <p:tgtEl>
                                          <p:spTgt spid="4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500"/>
                                        <p:tgtEl>
                                          <p:spTgt spid="37"/>
                                        </p:tgtEl>
                                      </p:cBhvr>
                                    </p:animEffect>
                                    <p:anim calcmode="lin" valueType="num">
                                      <p:cBhvr>
                                        <p:cTn id="48" dur="1500" fill="hold"/>
                                        <p:tgtEl>
                                          <p:spTgt spid="37"/>
                                        </p:tgtEl>
                                        <p:attrNameLst>
                                          <p:attrName>ppt_x</p:attrName>
                                        </p:attrNameLst>
                                      </p:cBhvr>
                                      <p:tavLst>
                                        <p:tav tm="0">
                                          <p:val>
                                            <p:strVal val="#ppt_x"/>
                                          </p:val>
                                        </p:tav>
                                        <p:tav tm="100000">
                                          <p:val>
                                            <p:strVal val="#ppt_x"/>
                                          </p:val>
                                        </p:tav>
                                      </p:tavLst>
                                    </p:anim>
                                    <p:anim calcmode="lin" valueType="num">
                                      <p:cBhvr>
                                        <p:cTn id="49" dur="1500" fill="hold"/>
                                        <p:tgtEl>
                                          <p:spTgt spid="37"/>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500"/>
                                        <p:tgtEl>
                                          <p:spTgt spid="39"/>
                                        </p:tgtEl>
                                      </p:cBhvr>
                                    </p:animEffect>
                                    <p:anim calcmode="lin" valueType="num">
                                      <p:cBhvr>
                                        <p:cTn id="53" dur="1500" fill="hold"/>
                                        <p:tgtEl>
                                          <p:spTgt spid="39"/>
                                        </p:tgtEl>
                                        <p:attrNameLst>
                                          <p:attrName>ppt_x</p:attrName>
                                        </p:attrNameLst>
                                      </p:cBhvr>
                                      <p:tavLst>
                                        <p:tav tm="0">
                                          <p:val>
                                            <p:strVal val="#ppt_x"/>
                                          </p:val>
                                        </p:tav>
                                        <p:tav tm="100000">
                                          <p:val>
                                            <p:strVal val="#ppt_x"/>
                                          </p:val>
                                        </p:tav>
                                      </p:tavLst>
                                    </p:anim>
                                    <p:anim calcmode="lin" valueType="num">
                                      <p:cBhvr>
                                        <p:cTn id="54" dur="1500" fill="hold"/>
                                        <p:tgtEl>
                                          <p:spTgt spid="39"/>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500"/>
                                        <p:tgtEl>
                                          <p:spTgt spid="38"/>
                                        </p:tgtEl>
                                      </p:cBhvr>
                                    </p:animEffect>
                                    <p:anim calcmode="lin" valueType="num">
                                      <p:cBhvr>
                                        <p:cTn id="58" dur="1500" fill="hold"/>
                                        <p:tgtEl>
                                          <p:spTgt spid="38"/>
                                        </p:tgtEl>
                                        <p:attrNameLst>
                                          <p:attrName>ppt_x</p:attrName>
                                        </p:attrNameLst>
                                      </p:cBhvr>
                                      <p:tavLst>
                                        <p:tav tm="0">
                                          <p:val>
                                            <p:strVal val="#ppt_x"/>
                                          </p:val>
                                        </p:tav>
                                        <p:tav tm="100000">
                                          <p:val>
                                            <p:strVal val="#ppt_x"/>
                                          </p:val>
                                        </p:tav>
                                      </p:tavLst>
                                    </p:anim>
                                    <p:anim calcmode="lin" valueType="num">
                                      <p:cBhvr>
                                        <p:cTn id="59" dur="1500" fill="hold"/>
                                        <p:tgtEl>
                                          <p:spTgt spid="3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1500"/>
                                        <p:tgtEl>
                                          <p:spTgt spid="29"/>
                                        </p:tgtEl>
                                      </p:cBhvr>
                                    </p:animEffect>
                                    <p:anim calcmode="lin" valueType="num">
                                      <p:cBhvr>
                                        <p:cTn id="63" dur="1500" fill="hold"/>
                                        <p:tgtEl>
                                          <p:spTgt spid="29"/>
                                        </p:tgtEl>
                                        <p:attrNameLst>
                                          <p:attrName>ppt_x</p:attrName>
                                        </p:attrNameLst>
                                      </p:cBhvr>
                                      <p:tavLst>
                                        <p:tav tm="0">
                                          <p:val>
                                            <p:strVal val="#ppt_x"/>
                                          </p:val>
                                        </p:tav>
                                        <p:tav tm="100000">
                                          <p:val>
                                            <p:strVal val="#ppt_x"/>
                                          </p:val>
                                        </p:tav>
                                      </p:tavLst>
                                    </p:anim>
                                    <p:anim calcmode="lin" valueType="num">
                                      <p:cBhvr>
                                        <p:cTn id="64" dur="1500" fill="hold"/>
                                        <p:tgtEl>
                                          <p:spTgt spid="29"/>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21"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heel(1)">
                                      <p:cBhvr>
                                        <p:cTn id="79" dur="2500"/>
                                        <p:tgtEl>
                                          <p:spTgt spid="14"/>
                                        </p:tgtEl>
                                      </p:cBhvr>
                                    </p:animEffect>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1000"/>
                                        <p:tgtEl>
                                          <p:spTgt spid="34"/>
                                        </p:tgtEl>
                                      </p:cBhvr>
                                    </p:animEffect>
                                    <p:anim calcmode="lin" valueType="num">
                                      <p:cBhvr>
                                        <p:cTn id="89" dur="1000" fill="hold"/>
                                        <p:tgtEl>
                                          <p:spTgt spid="34"/>
                                        </p:tgtEl>
                                        <p:attrNameLst>
                                          <p:attrName>ppt_x</p:attrName>
                                        </p:attrNameLst>
                                      </p:cBhvr>
                                      <p:tavLst>
                                        <p:tav tm="0">
                                          <p:val>
                                            <p:strVal val="#ppt_x"/>
                                          </p:val>
                                        </p:tav>
                                        <p:tav tm="100000">
                                          <p:val>
                                            <p:strVal val="#ppt_x"/>
                                          </p:val>
                                        </p:tav>
                                      </p:tavLst>
                                    </p:anim>
                                    <p:anim calcmode="lin" valueType="num">
                                      <p:cBhvr>
                                        <p:cTn id="90" dur="1000" fill="hold"/>
                                        <p:tgtEl>
                                          <p:spTgt spid="34"/>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21"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heel(1)">
                                      <p:cBhvr>
                                        <p:cTn id="94" dur="2500"/>
                                        <p:tgtEl>
                                          <p:spTgt spid="21"/>
                                        </p:tgtEl>
                                      </p:cBhvr>
                                    </p:animEffect>
                                  </p:childTnLst>
                                </p:cTn>
                              </p:par>
                            </p:childTnLst>
                          </p:cTn>
                        </p:par>
                        <p:par>
                          <p:cTn id="95" fill="hold">
                            <p:stCondLst>
                              <p:cond delay="13500"/>
                            </p:stCondLst>
                            <p:childTnLst>
                              <p:par>
                                <p:cTn id="96" presetID="42" presetClass="entr" presetSubtype="0" fill="hold" nodeType="after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fade">
                                      <p:cBhvr>
                                        <p:cTn id="98" dur="1000"/>
                                        <p:tgtEl>
                                          <p:spTgt spid="32"/>
                                        </p:tgtEl>
                                      </p:cBhvr>
                                    </p:animEffect>
                                    <p:anim calcmode="lin" valueType="num">
                                      <p:cBhvr>
                                        <p:cTn id="99" dur="1000" fill="hold"/>
                                        <p:tgtEl>
                                          <p:spTgt spid="32"/>
                                        </p:tgtEl>
                                        <p:attrNameLst>
                                          <p:attrName>ppt_x</p:attrName>
                                        </p:attrNameLst>
                                      </p:cBhvr>
                                      <p:tavLst>
                                        <p:tav tm="0">
                                          <p:val>
                                            <p:strVal val="#ppt_x"/>
                                          </p:val>
                                        </p:tav>
                                        <p:tav tm="100000">
                                          <p:val>
                                            <p:strVal val="#ppt_x"/>
                                          </p:val>
                                        </p:tav>
                                      </p:tavLst>
                                    </p:anim>
                                    <p:anim calcmode="lin" valueType="num">
                                      <p:cBhvr>
                                        <p:cTn id="100" dur="1000" fill="hold"/>
                                        <p:tgtEl>
                                          <p:spTgt spid="3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1000"/>
                                        <p:tgtEl>
                                          <p:spTgt spid="35"/>
                                        </p:tgtEl>
                                      </p:cBhvr>
                                    </p:animEffect>
                                    <p:anim calcmode="lin" valueType="num">
                                      <p:cBhvr>
                                        <p:cTn id="104" dur="1000" fill="hold"/>
                                        <p:tgtEl>
                                          <p:spTgt spid="35"/>
                                        </p:tgtEl>
                                        <p:attrNameLst>
                                          <p:attrName>ppt_x</p:attrName>
                                        </p:attrNameLst>
                                      </p:cBhvr>
                                      <p:tavLst>
                                        <p:tav tm="0">
                                          <p:val>
                                            <p:strVal val="#ppt_x"/>
                                          </p:val>
                                        </p:tav>
                                        <p:tav tm="100000">
                                          <p:val>
                                            <p:strVal val="#ppt_x"/>
                                          </p:val>
                                        </p:tav>
                                      </p:tavLst>
                                    </p:anim>
                                    <p:anim calcmode="lin" valueType="num">
                                      <p:cBhvr>
                                        <p:cTn id="105" dur="1000" fill="hold"/>
                                        <p:tgtEl>
                                          <p:spTgt spid="35"/>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21" presetClass="entr" presetSubtype="1" fill="hold" grpId="0" nodeType="after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heel(1)">
                                      <p:cBhvr>
                                        <p:cTn id="109" dur="2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4" grpId="0" animBg="1"/>
      <p:bldP spid="29" grpId="0" animBg="1"/>
      <p:bldP spid="33" grpId="0"/>
      <p:bldP spid="34" grpId="0"/>
      <p:bldP spid="35" grpId="0"/>
      <p:bldP spid="41" grpId="0"/>
      <p:bldP spid="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1440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2019-10-01T18:03:21Z</dcterms:modified>
</cp:coreProperties>
</file>