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0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81716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Oval 66">
            <a:extLst>
              <a:ext uri="{FF2B5EF4-FFF2-40B4-BE49-F238E27FC236}">
                <a16:creationId xmlns:a16="http://schemas.microsoft.com/office/drawing/2014/main" id="{3075BF2C-2933-4BF1-9EB0-621B087A21B3}"/>
              </a:ext>
            </a:extLst>
          </p:cNvPr>
          <p:cNvSpPr>
            <a:spLocks noChangeAspect="1"/>
          </p:cNvSpPr>
          <p:nvPr/>
        </p:nvSpPr>
        <p:spPr>
          <a:xfrm>
            <a:off x="9243532" y="1919794"/>
            <a:ext cx="2648817" cy="26488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68" name="Freeform: Shape 67">
            <a:extLst>
              <a:ext uri="{FF2B5EF4-FFF2-40B4-BE49-F238E27FC236}">
                <a16:creationId xmlns:a16="http://schemas.microsoft.com/office/drawing/2014/main" id="{D8A7E7FF-578E-4F4B-AEA0-42AB0C17F33A}"/>
              </a:ext>
            </a:extLst>
          </p:cNvPr>
          <p:cNvSpPr>
            <a:spLocks noChangeAspect="1"/>
          </p:cNvSpPr>
          <p:nvPr/>
        </p:nvSpPr>
        <p:spPr>
          <a:xfrm>
            <a:off x="9246475" y="1916851"/>
            <a:ext cx="2648817" cy="2648816"/>
          </a:xfrm>
          <a:custGeom>
            <a:avLst/>
            <a:gdLst>
              <a:gd name="connsiteX0" fmla="*/ 2862934 w 5577840"/>
              <a:gd name="connsiteY0" fmla="*/ 211866 h 5577840"/>
              <a:gd name="connsiteX1" fmla="*/ 2862934 w 5577840"/>
              <a:gd name="connsiteY1" fmla="*/ 460938 h 5577840"/>
              <a:gd name="connsiteX2" fmla="*/ 2788920 w 5577840"/>
              <a:gd name="connsiteY2" fmla="*/ 457200 h 5577840"/>
              <a:gd name="connsiteX3" fmla="*/ 2710534 w 5577840"/>
              <a:gd name="connsiteY3" fmla="*/ 461158 h 5577840"/>
              <a:gd name="connsiteX4" fmla="*/ 2710534 w 5577840"/>
              <a:gd name="connsiteY4" fmla="*/ 212087 h 5577840"/>
              <a:gd name="connsiteX5" fmla="*/ 2525049 w 5577840"/>
              <a:gd name="connsiteY5" fmla="*/ 221453 h 5577840"/>
              <a:gd name="connsiteX6" fmla="*/ 1558762 w 5577840"/>
              <a:gd name="connsiteY6" fmla="*/ 519616 h 5577840"/>
              <a:gd name="connsiteX7" fmla="*/ 1539776 w 5577840"/>
              <a:gd name="connsiteY7" fmla="*/ 531151 h 5577840"/>
              <a:gd name="connsiteX8" fmla="*/ 1664216 w 5577840"/>
              <a:gd name="connsiteY8" fmla="*/ 746687 h 5577840"/>
              <a:gd name="connsiteX9" fmla="*/ 1601681 w 5577840"/>
              <a:gd name="connsiteY9" fmla="*/ 784678 h 5577840"/>
              <a:gd name="connsiteX10" fmla="*/ 1477241 w 5577840"/>
              <a:gd name="connsiteY10" fmla="*/ 569141 h 5577840"/>
              <a:gd name="connsiteX11" fmla="*/ 1345975 w 5577840"/>
              <a:gd name="connsiteY11" fmla="*/ 648887 h 5577840"/>
              <a:gd name="connsiteX12" fmla="*/ 648888 w 5577840"/>
              <a:gd name="connsiteY12" fmla="*/ 1345975 h 5577840"/>
              <a:gd name="connsiteX13" fmla="*/ 593440 w 5577840"/>
              <a:gd name="connsiteY13" fmla="*/ 1437244 h 5577840"/>
              <a:gd name="connsiteX14" fmla="*/ 808977 w 5577840"/>
              <a:gd name="connsiteY14" fmla="*/ 1561684 h 5577840"/>
              <a:gd name="connsiteX15" fmla="*/ 770986 w 5577840"/>
              <a:gd name="connsiteY15" fmla="*/ 1624219 h 5577840"/>
              <a:gd name="connsiteX16" fmla="*/ 555450 w 5577840"/>
              <a:gd name="connsiteY16" fmla="*/ 1499779 h 5577840"/>
              <a:gd name="connsiteX17" fmla="*/ 519616 w 5577840"/>
              <a:gd name="connsiteY17" fmla="*/ 1558762 h 5577840"/>
              <a:gd name="connsiteX18" fmla="*/ 221453 w 5577840"/>
              <a:gd name="connsiteY18" fmla="*/ 2525049 h 5577840"/>
              <a:gd name="connsiteX19" fmla="*/ 213331 w 5577840"/>
              <a:gd name="connsiteY19" fmla="*/ 2685895 h 5577840"/>
              <a:gd name="connsiteX20" fmla="*/ 462403 w 5577840"/>
              <a:gd name="connsiteY20" fmla="*/ 2685895 h 5577840"/>
              <a:gd name="connsiteX21" fmla="*/ 457200 w 5577840"/>
              <a:gd name="connsiteY21" fmla="*/ 2788920 h 5577840"/>
              <a:gd name="connsiteX22" fmla="*/ 459694 w 5577840"/>
              <a:gd name="connsiteY22" fmla="*/ 2838295 h 5577840"/>
              <a:gd name="connsiteX23" fmla="*/ 210622 w 5577840"/>
              <a:gd name="connsiteY23" fmla="*/ 2838295 h 5577840"/>
              <a:gd name="connsiteX24" fmla="*/ 221453 w 5577840"/>
              <a:gd name="connsiteY24" fmla="*/ 3052791 h 5577840"/>
              <a:gd name="connsiteX25" fmla="*/ 519616 w 5577840"/>
              <a:gd name="connsiteY25" fmla="*/ 4019079 h 5577840"/>
              <a:gd name="connsiteX26" fmla="*/ 525880 w 5577840"/>
              <a:gd name="connsiteY26" fmla="*/ 4029389 h 5577840"/>
              <a:gd name="connsiteX27" fmla="*/ 741417 w 5577840"/>
              <a:gd name="connsiteY27" fmla="*/ 3904949 h 5577840"/>
              <a:gd name="connsiteX28" fmla="*/ 779407 w 5577840"/>
              <a:gd name="connsiteY28" fmla="*/ 3967483 h 5577840"/>
              <a:gd name="connsiteX29" fmla="*/ 563871 w 5577840"/>
              <a:gd name="connsiteY29" fmla="*/ 4091923 h 5577840"/>
              <a:gd name="connsiteX30" fmla="*/ 648888 w 5577840"/>
              <a:gd name="connsiteY30" fmla="*/ 4231865 h 5577840"/>
              <a:gd name="connsiteX31" fmla="*/ 1345975 w 5577840"/>
              <a:gd name="connsiteY31" fmla="*/ 4928953 h 5577840"/>
              <a:gd name="connsiteX32" fmla="*/ 1445918 w 5577840"/>
              <a:gd name="connsiteY32" fmla="*/ 4989670 h 5577840"/>
              <a:gd name="connsiteX33" fmla="*/ 1570358 w 5577840"/>
              <a:gd name="connsiteY33" fmla="*/ 4774133 h 5577840"/>
              <a:gd name="connsiteX34" fmla="*/ 1632892 w 5577840"/>
              <a:gd name="connsiteY34" fmla="*/ 4812124 h 5577840"/>
              <a:gd name="connsiteX35" fmla="*/ 1508452 w 5577840"/>
              <a:gd name="connsiteY35" fmla="*/ 5027660 h 5577840"/>
              <a:gd name="connsiteX36" fmla="*/ 1558762 w 5577840"/>
              <a:gd name="connsiteY36" fmla="*/ 5058224 h 5577840"/>
              <a:gd name="connsiteX37" fmla="*/ 2788920 w 5577840"/>
              <a:gd name="connsiteY37" fmla="*/ 5369712 h 5577840"/>
              <a:gd name="connsiteX38" fmla="*/ 4019079 w 5577840"/>
              <a:gd name="connsiteY38" fmla="*/ 5058224 h 5577840"/>
              <a:gd name="connsiteX39" fmla="*/ 4056048 w 5577840"/>
              <a:gd name="connsiteY39" fmla="*/ 5035765 h 5577840"/>
              <a:gd name="connsiteX40" fmla="*/ 3931608 w 5577840"/>
              <a:gd name="connsiteY40" fmla="*/ 4820228 h 5577840"/>
              <a:gd name="connsiteX41" fmla="*/ 3994142 w 5577840"/>
              <a:gd name="connsiteY41" fmla="*/ 4782238 h 5577840"/>
              <a:gd name="connsiteX42" fmla="*/ 4118582 w 5577840"/>
              <a:gd name="connsiteY42" fmla="*/ 4997774 h 5577840"/>
              <a:gd name="connsiteX43" fmla="*/ 4231865 w 5577840"/>
              <a:gd name="connsiteY43" fmla="*/ 4928953 h 5577840"/>
              <a:gd name="connsiteX44" fmla="*/ 4928953 w 5577840"/>
              <a:gd name="connsiteY44" fmla="*/ 4231865 h 5577840"/>
              <a:gd name="connsiteX45" fmla="*/ 5022073 w 5577840"/>
              <a:gd name="connsiteY45" fmla="*/ 4078585 h 5577840"/>
              <a:gd name="connsiteX46" fmla="*/ 4806537 w 5577840"/>
              <a:gd name="connsiteY46" fmla="*/ 3954145 h 5577840"/>
              <a:gd name="connsiteX47" fmla="*/ 4839214 w 5577840"/>
              <a:gd name="connsiteY47" fmla="*/ 3900356 h 5577840"/>
              <a:gd name="connsiteX48" fmla="*/ 4843666 w 5577840"/>
              <a:gd name="connsiteY48" fmla="*/ 3891114 h 5577840"/>
              <a:gd name="connsiteX49" fmla="*/ 5059766 w 5577840"/>
              <a:gd name="connsiteY49" fmla="*/ 4015879 h 5577840"/>
              <a:gd name="connsiteX50" fmla="*/ 5166901 w 5577840"/>
              <a:gd name="connsiteY50" fmla="*/ 3793481 h 5577840"/>
              <a:gd name="connsiteX51" fmla="*/ 5356388 w 5577840"/>
              <a:gd name="connsiteY51" fmla="*/ 3052791 h 5577840"/>
              <a:gd name="connsiteX52" fmla="*/ 5367219 w 5577840"/>
              <a:gd name="connsiteY52" fmla="*/ 2838295 h 5577840"/>
              <a:gd name="connsiteX53" fmla="*/ 5118147 w 5577840"/>
              <a:gd name="connsiteY53" fmla="*/ 2838295 h 5577840"/>
              <a:gd name="connsiteX54" fmla="*/ 5120640 w 5577840"/>
              <a:gd name="connsiteY54" fmla="*/ 2788920 h 5577840"/>
              <a:gd name="connsiteX55" fmla="*/ 5115438 w 5577840"/>
              <a:gd name="connsiteY55" fmla="*/ 2685895 h 5577840"/>
              <a:gd name="connsiteX56" fmla="*/ 5364510 w 5577840"/>
              <a:gd name="connsiteY56" fmla="*/ 2685895 h 5577840"/>
              <a:gd name="connsiteX57" fmla="*/ 5356388 w 5577840"/>
              <a:gd name="connsiteY57" fmla="*/ 2525049 h 5577840"/>
              <a:gd name="connsiteX58" fmla="*/ 5058224 w 5577840"/>
              <a:gd name="connsiteY58" fmla="*/ 1558762 h 5577840"/>
              <a:gd name="connsiteX59" fmla="*/ 5030494 w 5577840"/>
              <a:gd name="connsiteY59" fmla="*/ 1513117 h 5577840"/>
              <a:gd name="connsiteX60" fmla="*/ 4814957 w 5577840"/>
              <a:gd name="connsiteY60" fmla="*/ 1637557 h 5577840"/>
              <a:gd name="connsiteX61" fmla="*/ 4776967 w 5577840"/>
              <a:gd name="connsiteY61" fmla="*/ 1575022 h 5577840"/>
              <a:gd name="connsiteX62" fmla="*/ 4992503 w 5577840"/>
              <a:gd name="connsiteY62" fmla="*/ 1450582 h 5577840"/>
              <a:gd name="connsiteX63" fmla="*/ 4928953 w 5577840"/>
              <a:gd name="connsiteY63" fmla="*/ 1345975 h 5577840"/>
              <a:gd name="connsiteX64" fmla="*/ 4231865 w 5577840"/>
              <a:gd name="connsiteY64" fmla="*/ 648887 h 5577840"/>
              <a:gd name="connsiteX65" fmla="*/ 4087259 w 5577840"/>
              <a:gd name="connsiteY65" fmla="*/ 561037 h 5577840"/>
              <a:gd name="connsiteX66" fmla="*/ 3962819 w 5577840"/>
              <a:gd name="connsiteY66" fmla="*/ 776574 h 5577840"/>
              <a:gd name="connsiteX67" fmla="*/ 3900356 w 5577840"/>
              <a:gd name="connsiteY67" fmla="*/ 738626 h 5577840"/>
              <a:gd name="connsiteX68" fmla="*/ 3900279 w 5577840"/>
              <a:gd name="connsiteY68" fmla="*/ 738589 h 5577840"/>
              <a:gd name="connsiteX69" fmla="*/ 4024723 w 5577840"/>
              <a:gd name="connsiteY69" fmla="*/ 523045 h 5577840"/>
              <a:gd name="connsiteX70" fmla="*/ 4019079 w 5577840"/>
              <a:gd name="connsiteY70" fmla="*/ 519616 h 5577840"/>
              <a:gd name="connsiteX71" fmla="*/ 3052791 w 5577840"/>
              <a:gd name="connsiteY71" fmla="*/ 221453 h 5577840"/>
              <a:gd name="connsiteX72" fmla="*/ 2788920 w 5577840"/>
              <a:gd name="connsiteY72" fmla="*/ 0 h 5577840"/>
              <a:gd name="connsiteX73" fmla="*/ 5577840 w 5577840"/>
              <a:gd name="connsiteY73" fmla="*/ 2788920 h 5577840"/>
              <a:gd name="connsiteX74" fmla="*/ 2788920 w 5577840"/>
              <a:gd name="connsiteY74" fmla="*/ 5577840 h 5577840"/>
              <a:gd name="connsiteX75" fmla="*/ 0 w 5577840"/>
              <a:gd name="connsiteY75" fmla="*/ 2788920 h 5577840"/>
              <a:gd name="connsiteX76" fmla="*/ 2788920 w 5577840"/>
              <a:gd name="connsiteY76" fmla="*/ 0 h 5577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5577840" h="5577840">
                <a:moveTo>
                  <a:pt x="2862934" y="211866"/>
                </a:moveTo>
                <a:lnTo>
                  <a:pt x="2862934" y="460938"/>
                </a:lnTo>
                <a:lnTo>
                  <a:pt x="2788920" y="457200"/>
                </a:lnTo>
                <a:lnTo>
                  <a:pt x="2710534" y="461158"/>
                </a:lnTo>
                <a:lnTo>
                  <a:pt x="2710534" y="212087"/>
                </a:lnTo>
                <a:lnTo>
                  <a:pt x="2525049" y="221453"/>
                </a:lnTo>
                <a:cubicBezTo>
                  <a:pt x="2178015" y="256696"/>
                  <a:pt x="1851307" y="360696"/>
                  <a:pt x="1558762" y="519616"/>
                </a:cubicBezTo>
                <a:lnTo>
                  <a:pt x="1539776" y="531151"/>
                </a:lnTo>
                <a:lnTo>
                  <a:pt x="1664216" y="746687"/>
                </a:lnTo>
                <a:lnTo>
                  <a:pt x="1601681" y="784678"/>
                </a:lnTo>
                <a:lnTo>
                  <a:pt x="1477241" y="569141"/>
                </a:lnTo>
                <a:lnTo>
                  <a:pt x="1345975" y="648887"/>
                </a:lnTo>
                <a:cubicBezTo>
                  <a:pt x="1071377" y="834402"/>
                  <a:pt x="834402" y="1071377"/>
                  <a:pt x="648888" y="1345975"/>
                </a:cubicBezTo>
                <a:lnTo>
                  <a:pt x="593440" y="1437244"/>
                </a:lnTo>
                <a:lnTo>
                  <a:pt x="808977" y="1561684"/>
                </a:lnTo>
                <a:lnTo>
                  <a:pt x="770986" y="1624219"/>
                </a:lnTo>
                <a:lnTo>
                  <a:pt x="555450" y="1499779"/>
                </a:lnTo>
                <a:lnTo>
                  <a:pt x="519616" y="1558762"/>
                </a:lnTo>
                <a:cubicBezTo>
                  <a:pt x="360697" y="1851306"/>
                  <a:pt x="256696" y="2178015"/>
                  <a:pt x="221453" y="2525049"/>
                </a:cubicBezTo>
                <a:lnTo>
                  <a:pt x="213331" y="2685895"/>
                </a:lnTo>
                <a:lnTo>
                  <a:pt x="462403" y="2685895"/>
                </a:lnTo>
                <a:lnTo>
                  <a:pt x="457200" y="2788920"/>
                </a:lnTo>
                <a:lnTo>
                  <a:pt x="459694" y="2838295"/>
                </a:lnTo>
                <a:lnTo>
                  <a:pt x="210622" y="2838295"/>
                </a:lnTo>
                <a:lnTo>
                  <a:pt x="221453" y="3052791"/>
                </a:lnTo>
                <a:cubicBezTo>
                  <a:pt x="256696" y="3399826"/>
                  <a:pt x="360697" y="3726534"/>
                  <a:pt x="519616" y="4019079"/>
                </a:cubicBezTo>
                <a:lnTo>
                  <a:pt x="525880" y="4029389"/>
                </a:lnTo>
                <a:lnTo>
                  <a:pt x="741417" y="3904949"/>
                </a:lnTo>
                <a:lnTo>
                  <a:pt x="779407" y="3967483"/>
                </a:lnTo>
                <a:lnTo>
                  <a:pt x="563871" y="4091923"/>
                </a:lnTo>
                <a:lnTo>
                  <a:pt x="648888" y="4231865"/>
                </a:lnTo>
                <a:cubicBezTo>
                  <a:pt x="834402" y="4506463"/>
                  <a:pt x="1071377" y="4743438"/>
                  <a:pt x="1345975" y="4928953"/>
                </a:cubicBezTo>
                <a:lnTo>
                  <a:pt x="1445918" y="4989670"/>
                </a:lnTo>
                <a:lnTo>
                  <a:pt x="1570358" y="4774133"/>
                </a:lnTo>
                <a:lnTo>
                  <a:pt x="1632892" y="4812124"/>
                </a:lnTo>
                <a:lnTo>
                  <a:pt x="1508452" y="5027660"/>
                </a:lnTo>
                <a:lnTo>
                  <a:pt x="1558762" y="5058224"/>
                </a:lnTo>
                <a:cubicBezTo>
                  <a:pt x="1924443" y="5256874"/>
                  <a:pt x="2343504" y="5369712"/>
                  <a:pt x="2788920" y="5369712"/>
                </a:cubicBezTo>
                <a:cubicBezTo>
                  <a:pt x="3234336" y="5369712"/>
                  <a:pt x="3653398" y="5256874"/>
                  <a:pt x="4019079" y="5058224"/>
                </a:cubicBezTo>
                <a:lnTo>
                  <a:pt x="4056048" y="5035765"/>
                </a:lnTo>
                <a:lnTo>
                  <a:pt x="3931608" y="4820228"/>
                </a:lnTo>
                <a:lnTo>
                  <a:pt x="3994142" y="4782238"/>
                </a:lnTo>
                <a:lnTo>
                  <a:pt x="4118582" y="4997774"/>
                </a:lnTo>
                <a:lnTo>
                  <a:pt x="4231865" y="4928953"/>
                </a:lnTo>
                <a:cubicBezTo>
                  <a:pt x="4506463" y="4743438"/>
                  <a:pt x="4743438" y="4506463"/>
                  <a:pt x="4928953" y="4231865"/>
                </a:cubicBezTo>
                <a:lnTo>
                  <a:pt x="5022073" y="4078585"/>
                </a:lnTo>
                <a:lnTo>
                  <a:pt x="4806537" y="3954145"/>
                </a:lnTo>
                <a:lnTo>
                  <a:pt x="4839214" y="3900356"/>
                </a:lnTo>
                <a:lnTo>
                  <a:pt x="4843666" y="3891114"/>
                </a:lnTo>
                <a:lnTo>
                  <a:pt x="5059766" y="4015879"/>
                </a:lnTo>
                <a:lnTo>
                  <a:pt x="5166901" y="3793481"/>
                </a:lnTo>
                <a:cubicBezTo>
                  <a:pt x="5264847" y="3561909"/>
                  <a:pt x="5329955" y="3313067"/>
                  <a:pt x="5356388" y="3052791"/>
                </a:cubicBezTo>
                <a:lnTo>
                  <a:pt x="5367219" y="2838295"/>
                </a:lnTo>
                <a:lnTo>
                  <a:pt x="5118147" y="2838295"/>
                </a:lnTo>
                <a:lnTo>
                  <a:pt x="5120640" y="2788920"/>
                </a:lnTo>
                <a:lnTo>
                  <a:pt x="5115438" y="2685895"/>
                </a:lnTo>
                <a:lnTo>
                  <a:pt x="5364510" y="2685895"/>
                </a:lnTo>
                <a:lnTo>
                  <a:pt x="5356388" y="2525049"/>
                </a:lnTo>
                <a:cubicBezTo>
                  <a:pt x="5321144" y="2178015"/>
                  <a:pt x="5217144" y="1851306"/>
                  <a:pt x="5058224" y="1558762"/>
                </a:cubicBezTo>
                <a:lnTo>
                  <a:pt x="5030494" y="1513117"/>
                </a:lnTo>
                <a:lnTo>
                  <a:pt x="4814957" y="1637557"/>
                </a:lnTo>
                <a:lnTo>
                  <a:pt x="4776967" y="1575022"/>
                </a:lnTo>
                <a:lnTo>
                  <a:pt x="4992503" y="1450582"/>
                </a:lnTo>
                <a:lnTo>
                  <a:pt x="4928953" y="1345975"/>
                </a:lnTo>
                <a:cubicBezTo>
                  <a:pt x="4743438" y="1071377"/>
                  <a:pt x="4506463" y="834402"/>
                  <a:pt x="4231865" y="648887"/>
                </a:cubicBezTo>
                <a:lnTo>
                  <a:pt x="4087259" y="561037"/>
                </a:lnTo>
                <a:lnTo>
                  <a:pt x="3962819" y="776574"/>
                </a:lnTo>
                <a:lnTo>
                  <a:pt x="3900356" y="738626"/>
                </a:lnTo>
                <a:lnTo>
                  <a:pt x="3900279" y="738589"/>
                </a:lnTo>
                <a:lnTo>
                  <a:pt x="4024723" y="523045"/>
                </a:lnTo>
                <a:lnTo>
                  <a:pt x="4019079" y="519616"/>
                </a:lnTo>
                <a:cubicBezTo>
                  <a:pt x="3726534" y="360696"/>
                  <a:pt x="3399826" y="256696"/>
                  <a:pt x="3052791" y="221453"/>
                </a:cubicBezTo>
                <a:close/>
                <a:moveTo>
                  <a:pt x="2788920" y="0"/>
                </a:moveTo>
                <a:cubicBezTo>
                  <a:pt x="4329198" y="0"/>
                  <a:pt x="5577840" y="1248642"/>
                  <a:pt x="5577840" y="2788920"/>
                </a:cubicBezTo>
                <a:cubicBezTo>
                  <a:pt x="5577840" y="4329198"/>
                  <a:pt x="4329198" y="5577840"/>
                  <a:pt x="2788920" y="5577840"/>
                </a:cubicBezTo>
                <a:cubicBezTo>
                  <a:pt x="1248642" y="5577840"/>
                  <a:pt x="0" y="4329198"/>
                  <a:pt x="0" y="2788920"/>
                </a:cubicBezTo>
                <a:cubicBezTo>
                  <a:pt x="0" y="1248642"/>
                  <a:pt x="1248642" y="0"/>
                  <a:pt x="2788920" y="0"/>
                </a:cubicBez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60" name="Oval 59">
            <a:extLst>
              <a:ext uri="{FF2B5EF4-FFF2-40B4-BE49-F238E27FC236}">
                <a16:creationId xmlns:a16="http://schemas.microsoft.com/office/drawing/2014/main" id="{8900FAEE-84AB-44E3-B3E4-80B0113B0110}"/>
              </a:ext>
            </a:extLst>
          </p:cNvPr>
          <p:cNvSpPr>
            <a:spLocks noChangeAspect="1"/>
          </p:cNvSpPr>
          <p:nvPr/>
        </p:nvSpPr>
        <p:spPr>
          <a:xfrm>
            <a:off x="6270629" y="1919794"/>
            <a:ext cx="2648817" cy="26488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53" name="Oval 52">
            <a:extLst>
              <a:ext uri="{FF2B5EF4-FFF2-40B4-BE49-F238E27FC236}">
                <a16:creationId xmlns:a16="http://schemas.microsoft.com/office/drawing/2014/main" id="{E6735E34-D5A9-46C6-AA89-32DC60BA1E34}"/>
              </a:ext>
            </a:extLst>
          </p:cNvPr>
          <p:cNvSpPr>
            <a:spLocks noChangeAspect="1"/>
          </p:cNvSpPr>
          <p:nvPr/>
        </p:nvSpPr>
        <p:spPr>
          <a:xfrm>
            <a:off x="3291840" y="1919794"/>
            <a:ext cx="2648817" cy="26488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54" name="Freeform: Shape 53">
            <a:extLst>
              <a:ext uri="{FF2B5EF4-FFF2-40B4-BE49-F238E27FC236}">
                <a16:creationId xmlns:a16="http://schemas.microsoft.com/office/drawing/2014/main" id="{9AF9227C-0C04-409C-AF66-62A212A20E1C}"/>
              </a:ext>
            </a:extLst>
          </p:cNvPr>
          <p:cNvSpPr>
            <a:spLocks noChangeAspect="1"/>
          </p:cNvSpPr>
          <p:nvPr/>
        </p:nvSpPr>
        <p:spPr>
          <a:xfrm>
            <a:off x="3294783" y="1916851"/>
            <a:ext cx="2648817" cy="2648816"/>
          </a:xfrm>
          <a:custGeom>
            <a:avLst/>
            <a:gdLst>
              <a:gd name="connsiteX0" fmla="*/ 2862934 w 5577840"/>
              <a:gd name="connsiteY0" fmla="*/ 211866 h 5577840"/>
              <a:gd name="connsiteX1" fmla="*/ 2862934 w 5577840"/>
              <a:gd name="connsiteY1" fmla="*/ 460938 h 5577840"/>
              <a:gd name="connsiteX2" fmla="*/ 2788920 w 5577840"/>
              <a:gd name="connsiteY2" fmla="*/ 457200 h 5577840"/>
              <a:gd name="connsiteX3" fmla="*/ 2710534 w 5577840"/>
              <a:gd name="connsiteY3" fmla="*/ 461158 h 5577840"/>
              <a:gd name="connsiteX4" fmla="*/ 2710534 w 5577840"/>
              <a:gd name="connsiteY4" fmla="*/ 212087 h 5577840"/>
              <a:gd name="connsiteX5" fmla="*/ 2525049 w 5577840"/>
              <a:gd name="connsiteY5" fmla="*/ 221453 h 5577840"/>
              <a:gd name="connsiteX6" fmla="*/ 1558762 w 5577840"/>
              <a:gd name="connsiteY6" fmla="*/ 519616 h 5577840"/>
              <a:gd name="connsiteX7" fmla="*/ 1539776 w 5577840"/>
              <a:gd name="connsiteY7" fmla="*/ 531151 h 5577840"/>
              <a:gd name="connsiteX8" fmla="*/ 1664216 w 5577840"/>
              <a:gd name="connsiteY8" fmla="*/ 746687 h 5577840"/>
              <a:gd name="connsiteX9" fmla="*/ 1601681 w 5577840"/>
              <a:gd name="connsiteY9" fmla="*/ 784678 h 5577840"/>
              <a:gd name="connsiteX10" fmla="*/ 1477241 w 5577840"/>
              <a:gd name="connsiteY10" fmla="*/ 569141 h 5577840"/>
              <a:gd name="connsiteX11" fmla="*/ 1345975 w 5577840"/>
              <a:gd name="connsiteY11" fmla="*/ 648887 h 5577840"/>
              <a:gd name="connsiteX12" fmla="*/ 648888 w 5577840"/>
              <a:gd name="connsiteY12" fmla="*/ 1345975 h 5577840"/>
              <a:gd name="connsiteX13" fmla="*/ 593440 w 5577840"/>
              <a:gd name="connsiteY13" fmla="*/ 1437244 h 5577840"/>
              <a:gd name="connsiteX14" fmla="*/ 808977 w 5577840"/>
              <a:gd name="connsiteY14" fmla="*/ 1561684 h 5577840"/>
              <a:gd name="connsiteX15" fmla="*/ 770986 w 5577840"/>
              <a:gd name="connsiteY15" fmla="*/ 1624219 h 5577840"/>
              <a:gd name="connsiteX16" fmla="*/ 555450 w 5577840"/>
              <a:gd name="connsiteY16" fmla="*/ 1499779 h 5577840"/>
              <a:gd name="connsiteX17" fmla="*/ 519616 w 5577840"/>
              <a:gd name="connsiteY17" fmla="*/ 1558762 h 5577840"/>
              <a:gd name="connsiteX18" fmla="*/ 221453 w 5577840"/>
              <a:gd name="connsiteY18" fmla="*/ 2525049 h 5577840"/>
              <a:gd name="connsiteX19" fmla="*/ 213331 w 5577840"/>
              <a:gd name="connsiteY19" fmla="*/ 2685895 h 5577840"/>
              <a:gd name="connsiteX20" fmla="*/ 462403 w 5577840"/>
              <a:gd name="connsiteY20" fmla="*/ 2685895 h 5577840"/>
              <a:gd name="connsiteX21" fmla="*/ 457200 w 5577840"/>
              <a:gd name="connsiteY21" fmla="*/ 2788920 h 5577840"/>
              <a:gd name="connsiteX22" fmla="*/ 459694 w 5577840"/>
              <a:gd name="connsiteY22" fmla="*/ 2838295 h 5577840"/>
              <a:gd name="connsiteX23" fmla="*/ 210622 w 5577840"/>
              <a:gd name="connsiteY23" fmla="*/ 2838295 h 5577840"/>
              <a:gd name="connsiteX24" fmla="*/ 221453 w 5577840"/>
              <a:gd name="connsiteY24" fmla="*/ 3052791 h 5577840"/>
              <a:gd name="connsiteX25" fmla="*/ 519616 w 5577840"/>
              <a:gd name="connsiteY25" fmla="*/ 4019079 h 5577840"/>
              <a:gd name="connsiteX26" fmla="*/ 525880 w 5577840"/>
              <a:gd name="connsiteY26" fmla="*/ 4029389 h 5577840"/>
              <a:gd name="connsiteX27" fmla="*/ 741417 w 5577840"/>
              <a:gd name="connsiteY27" fmla="*/ 3904949 h 5577840"/>
              <a:gd name="connsiteX28" fmla="*/ 779407 w 5577840"/>
              <a:gd name="connsiteY28" fmla="*/ 3967483 h 5577840"/>
              <a:gd name="connsiteX29" fmla="*/ 563871 w 5577840"/>
              <a:gd name="connsiteY29" fmla="*/ 4091923 h 5577840"/>
              <a:gd name="connsiteX30" fmla="*/ 648888 w 5577840"/>
              <a:gd name="connsiteY30" fmla="*/ 4231865 h 5577840"/>
              <a:gd name="connsiteX31" fmla="*/ 1345975 w 5577840"/>
              <a:gd name="connsiteY31" fmla="*/ 4928953 h 5577840"/>
              <a:gd name="connsiteX32" fmla="*/ 1445918 w 5577840"/>
              <a:gd name="connsiteY32" fmla="*/ 4989670 h 5577840"/>
              <a:gd name="connsiteX33" fmla="*/ 1570358 w 5577840"/>
              <a:gd name="connsiteY33" fmla="*/ 4774133 h 5577840"/>
              <a:gd name="connsiteX34" fmla="*/ 1632892 w 5577840"/>
              <a:gd name="connsiteY34" fmla="*/ 4812124 h 5577840"/>
              <a:gd name="connsiteX35" fmla="*/ 1508452 w 5577840"/>
              <a:gd name="connsiteY35" fmla="*/ 5027660 h 5577840"/>
              <a:gd name="connsiteX36" fmla="*/ 1558762 w 5577840"/>
              <a:gd name="connsiteY36" fmla="*/ 5058224 h 5577840"/>
              <a:gd name="connsiteX37" fmla="*/ 2788920 w 5577840"/>
              <a:gd name="connsiteY37" fmla="*/ 5369712 h 5577840"/>
              <a:gd name="connsiteX38" fmla="*/ 4019079 w 5577840"/>
              <a:gd name="connsiteY38" fmla="*/ 5058224 h 5577840"/>
              <a:gd name="connsiteX39" fmla="*/ 4056048 w 5577840"/>
              <a:gd name="connsiteY39" fmla="*/ 5035765 h 5577840"/>
              <a:gd name="connsiteX40" fmla="*/ 3931608 w 5577840"/>
              <a:gd name="connsiteY40" fmla="*/ 4820228 h 5577840"/>
              <a:gd name="connsiteX41" fmla="*/ 3994142 w 5577840"/>
              <a:gd name="connsiteY41" fmla="*/ 4782238 h 5577840"/>
              <a:gd name="connsiteX42" fmla="*/ 4118582 w 5577840"/>
              <a:gd name="connsiteY42" fmla="*/ 4997774 h 5577840"/>
              <a:gd name="connsiteX43" fmla="*/ 4231865 w 5577840"/>
              <a:gd name="connsiteY43" fmla="*/ 4928953 h 5577840"/>
              <a:gd name="connsiteX44" fmla="*/ 4928953 w 5577840"/>
              <a:gd name="connsiteY44" fmla="*/ 4231865 h 5577840"/>
              <a:gd name="connsiteX45" fmla="*/ 5022073 w 5577840"/>
              <a:gd name="connsiteY45" fmla="*/ 4078585 h 5577840"/>
              <a:gd name="connsiteX46" fmla="*/ 4806537 w 5577840"/>
              <a:gd name="connsiteY46" fmla="*/ 3954145 h 5577840"/>
              <a:gd name="connsiteX47" fmla="*/ 4839214 w 5577840"/>
              <a:gd name="connsiteY47" fmla="*/ 3900356 h 5577840"/>
              <a:gd name="connsiteX48" fmla="*/ 4843666 w 5577840"/>
              <a:gd name="connsiteY48" fmla="*/ 3891114 h 5577840"/>
              <a:gd name="connsiteX49" fmla="*/ 5059766 w 5577840"/>
              <a:gd name="connsiteY49" fmla="*/ 4015879 h 5577840"/>
              <a:gd name="connsiteX50" fmla="*/ 5166901 w 5577840"/>
              <a:gd name="connsiteY50" fmla="*/ 3793481 h 5577840"/>
              <a:gd name="connsiteX51" fmla="*/ 5356388 w 5577840"/>
              <a:gd name="connsiteY51" fmla="*/ 3052791 h 5577840"/>
              <a:gd name="connsiteX52" fmla="*/ 5367219 w 5577840"/>
              <a:gd name="connsiteY52" fmla="*/ 2838295 h 5577840"/>
              <a:gd name="connsiteX53" fmla="*/ 5118147 w 5577840"/>
              <a:gd name="connsiteY53" fmla="*/ 2838295 h 5577840"/>
              <a:gd name="connsiteX54" fmla="*/ 5120640 w 5577840"/>
              <a:gd name="connsiteY54" fmla="*/ 2788920 h 5577840"/>
              <a:gd name="connsiteX55" fmla="*/ 5115438 w 5577840"/>
              <a:gd name="connsiteY55" fmla="*/ 2685895 h 5577840"/>
              <a:gd name="connsiteX56" fmla="*/ 5364510 w 5577840"/>
              <a:gd name="connsiteY56" fmla="*/ 2685895 h 5577840"/>
              <a:gd name="connsiteX57" fmla="*/ 5356388 w 5577840"/>
              <a:gd name="connsiteY57" fmla="*/ 2525049 h 5577840"/>
              <a:gd name="connsiteX58" fmla="*/ 5058224 w 5577840"/>
              <a:gd name="connsiteY58" fmla="*/ 1558762 h 5577840"/>
              <a:gd name="connsiteX59" fmla="*/ 5030494 w 5577840"/>
              <a:gd name="connsiteY59" fmla="*/ 1513117 h 5577840"/>
              <a:gd name="connsiteX60" fmla="*/ 4814957 w 5577840"/>
              <a:gd name="connsiteY60" fmla="*/ 1637557 h 5577840"/>
              <a:gd name="connsiteX61" fmla="*/ 4776967 w 5577840"/>
              <a:gd name="connsiteY61" fmla="*/ 1575022 h 5577840"/>
              <a:gd name="connsiteX62" fmla="*/ 4992503 w 5577840"/>
              <a:gd name="connsiteY62" fmla="*/ 1450582 h 5577840"/>
              <a:gd name="connsiteX63" fmla="*/ 4928953 w 5577840"/>
              <a:gd name="connsiteY63" fmla="*/ 1345975 h 5577840"/>
              <a:gd name="connsiteX64" fmla="*/ 4231865 w 5577840"/>
              <a:gd name="connsiteY64" fmla="*/ 648887 h 5577840"/>
              <a:gd name="connsiteX65" fmla="*/ 4087259 w 5577840"/>
              <a:gd name="connsiteY65" fmla="*/ 561037 h 5577840"/>
              <a:gd name="connsiteX66" fmla="*/ 3962819 w 5577840"/>
              <a:gd name="connsiteY66" fmla="*/ 776574 h 5577840"/>
              <a:gd name="connsiteX67" fmla="*/ 3900356 w 5577840"/>
              <a:gd name="connsiteY67" fmla="*/ 738626 h 5577840"/>
              <a:gd name="connsiteX68" fmla="*/ 3900279 w 5577840"/>
              <a:gd name="connsiteY68" fmla="*/ 738589 h 5577840"/>
              <a:gd name="connsiteX69" fmla="*/ 4024723 w 5577840"/>
              <a:gd name="connsiteY69" fmla="*/ 523045 h 5577840"/>
              <a:gd name="connsiteX70" fmla="*/ 4019079 w 5577840"/>
              <a:gd name="connsiteY70" fmla="*/ 519616 h 5577840"/>
              <a:gd name="connsiteX71" fmla="*/ 3052791 w 5577840"/>
              <a:gd name="connsiteY71" fmla="*/ 221453 h 5577840"/>
              <a:gd name="connsiteX72" fmla="*/ 2788920 w 5577840"/>
              <a:gd name="connsiteY72" fmla="*/ 0 h 5577840"/>
              <a:gd name="connsiteX73" fmla="*/ 5577840 w 5577840"/>
              <a:gd name="connsiteY73" fmla="*/ 2788920 h 5577840"/>
              <a:gd name="connsiteX74" fmla="*/ 2788920 w 5577840"/>
              <a:gd name="connsiteY74" fmla="*/ 5577840 h 5577840"/>
              <a:gd name="connsiteX75" fmla="*/ 0 w 5577840"/>
              <a:gd name="connsiteY75" fmla="*/ 2788920 h 5577840"/>
              <a:gd name="connsiteX76" fmla="*/ 2788920 w 5577840"/>
              <a:gd name="connsiteY76" fmla="*/ 0 h 5577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5577840" h="5577840">
                <a:moveTo>
                  <a:pt x="2862934" y="211866"/>
                </a:moveTo>
                <a:lnTo>
                  <a:pt x="2862934" y="460938"/>
                </a:lnTo>
                <a:lnTo>
                  <a:pt x="2788920" y="457200"/>
                </a:lnTo>
                <a:lnTo>
                  <a:pt x="2710534" y="461158"/>
                </a:lnTo>
                <a:lnTo>
                  <a:pt x="2710534" y="212087"/>
                </a:lnTo>
                <a:lnTo>
                  <a:pt x="2525049" y="221453"/>
                </a:lnTo>
                <a:cubicBezTo>
                  <a:pt x="2178015" y="256696"/>
                  <a:pt x="1851307" y="360696"/>
                  <a:pt x="1558762" y="519616"/>
                </a:cubicBezTo>
                <a:lnTo>
                  <a:pt x="1539776" y="531151"/>
                </a:lnTo>
                <a:lnTo>
                  <a:pt x="1664216" y="746687"/>
                </a:lnTo>
                <a:lnTo>
                  <a:pt x="1601681" y="784678"/>
                </a:lnTo>
                <a:lnTo>
                  <a:pt x="1477241" y="569141"/>
                </a:lnTo>
                <a:lnTo>
                  <a:pt x="1345975" y="648887"/>
                </a:lnTo>
                <a:cubicBezTo>
                  <a:pt x="1071377" y="834402"/>
                  <a:pt x="834402" y="1071377"/>
                  <a:pt x="648888" y="1345975"/>
                </a:cubicBezTo>
                <a:lnTo>
                  <a:pt x="593440" y="1437244"/>
                </a:lnTo>
                <a:lnTo>
                  <a:pt x="808977" y="1561684"/>
                </a:lnTo>
                <a:lnTo>
                  <a:pt x="770986" y="1624219"/>
                </a:lnTo>
                <a:lnTo>
                  <a:pt x="555450" y="1499779"/>
                </a:lnTo>
                <a:lnTo>
                  <a:pt x="519616" y="1558762"/>
                </a:lnTo>
                <a:cubicBezTo>
                  <a:pt x="360697" y="1851306"/>
                  <a:pt x="256696" y="2178015"/>
                  <a:pt x="221453" y="2525049"/>
                </a:cubicBezTo>
                <a:lnTo>
                  <a:pt x="213331" y="2685895"/>
                </a:lnTo>
                <a:lnTo>
                  <a:pt x="462403" y="2685895"/>
                </a:lnTo>
                <a:lnTo>
                  <a:pt x="457200" y="2788920"/>
                </a:lnTo>
                <a:lnTo>
                  <a:pt x="459694" y="2838295"/>
                </a:lnTo>
                <a:lnTo>
                  <a:pt x="210622" y="2838295"/>
                </a:lnTo>
                <a:lnTo>
                  <a:pt x="221453" y="3052791"/>
                </a:lnTo>
                <a:cubicBezTo>
                  <a:pt x="256696" y="3399826"/>
                  <a:pt x="360697" y="3726534"/>
                  <a:pt x="519616" y="4019079"/>
                </a:cubicBezTo>
                <a:lnTo>
                  <a:pt x="525880" y="4029389"/>
                </a:lnTo>
                <a:lnTo>
                  <a:pt x="741417" y="3904949"/>
                </a:lnTo>
                <a:lnTo>
                  <a:pt x="779407" y="3967483"/>
                </a:lnTo>
                <a:lnTo>
                  <a:pt x="563871" y="4091923"/>
                </a:lnTo>
                <a:lnTo>
                  <a:pt x="648888" y="4231865"/>
                </a:lnTo>
                <a:cubicBezTo>
                  <a:pt x="834402" y="4506463"/>
                  <a:pt x="1071377" y="4743438"/>
                  <a:pt x="1345975" y="4928953"/>
                </a:cubicBezTo>
                <a:lnTo>
                  <a:pt x="1445918" y="4989670"/>
                </a:lnTo>
                <a:lnTo>
                  <a:pt x="1570358" y="4774133"/>
                </a:lnTo>
                <a:lnTo>
                  <a:pt x="1632892" y="4812124"/>
                </a:lnTo>
                <a:lnTo>
                  <a:pt x="1508452" y="5027660"/>
                </a:lnTo>
                <a:lnTo>
                  <a:pt x="1558762" y="5058224"/>
                </a:lnTo>
                <a:cubicBezTo>
                  <a:pt x="1924443" y="5256874"/>
                  <a:pt x="2343504" y="5369712"/>
                  <a:pt x="2788920" y="5369712"/>
                </a:cubicBezTo>
                <a:cubicBezTo>
                  <a:pt x="3234336" y="5369712"/>
                  <a:pt x="3653398" y="5256874"/>
                  <a:pt x="4019079" y="5058224"/>
                </a:cubicBezTo>
                <a:lnTo>
                  <a:pt x="4056048" y="5035765"/>
                </a:lnTo>
                <a:lnTo>
                  <a:pt x="3931608" y="4820228"/>
                </a:lnTo>
                <a:lnTo>
                  <a:pt x="3994142" y="4782238"/>
                </a:lnTo>
                <a:lnTo>
                  <a:pt x="4118582" y="4997774"/>
                </a:lnTo>
                <a:lnTo>
                  <a:pt x="4231865" y="4928953"/>
                </a:lnTo>
                <a:cubicBezTo>
                  <a:pt x="4506463" y="4743438"/>
                  <a:pt x="4743438" y="4506463"/>
                  <a:pt x="4928953" y="4231865"/>
                </a:cubicBezTo>
                <a:lnTo>
                  <a:pt x="5022073" y="4078585"/>
                </a:lnTo>
                <a:lnTo>
                  <a:pt x="4806537" y="3954145"/>
                </a:lnTo>
                <a:lnTo>
                  <a:pt x="4839214" y="3900356"/>
                </a:lnTo>
                <a:lnTo>
                  <a:pt x="4843666" y="3891114"/>
                </a:lnTo>
                <a:lnTo>
                  <a:pt x="5059766" y="4015879"/>
                </a:lnTo>
                <a:lnTo>
                  <a:pt x="5166901" y="3793481"/>
                </a:lnTo>
                <a:cubicBezTo>
                  <a:pt x="5264847" y="3561909"/>
                  <a:pt x="5329955" y="3313067"/>
                  <a:pt x="5356388" y="3052791"/>
                </a:cubicBezTo>
                <a:lnTo>
                  <a:pt x="5367219" y="2838295"/>
                </a:lnTo>
                <a:lnTo>
                  <a:pt x="5118147" y="2838295"/>
                </a:lnTo>
                <a:lnTo>
                  <a:pt x="5120640" y="2788920"/>
                </a:lnTo>
                <a:lnTo>
                  <a:pt x="5115438" y="2685895"/>
                </a:lnTo>
                <a:lnTo>
                  <a:pt x="5364510" y="2685895"/>
                </a:lnTo>
                <a:lnTo>
                  <a:pt x="5356388" y="2525049"/>
                </a:lnTo>
                <a:cubicBezTo>
                  <a:pt x="5321144" y="2178015"/>
                  <a:pt x="5217144" y="1851306"/>
                  <a:pt x="5058224" y="1558762"/>
                </a:cubicBezTo>
                <a:lnTo>
                  <a:pt x="5030494" y="1513117"/>
                </a:lnTo>
                <a:lnTo>
                  <a:pt x="4814957" y="1637557"/>
                </a:lnTo>
                <a:lnTo>
                  <a:pt x="4776967" y="1575022"/>
                </a:lnTo>
                <a:lnTo>
                  <a:pt x="4992503" y="1450582"/>
                </a:lnTo>
                <a:lnTo>
                  <a:pt x="4928953" y="1345975"/>
                </a:lnTo>
                <a:cubicBezTo>
                  <a:pt x="4743438" y="1071377"/>
                  <a:pt x="4506463" y="834402"/>
                  <a:pt x="4231865" y="648887"/>
                </a:cubicBezTo>
                <a:lnTo>
                  <a:pt x="4087259" y="561037"/>
                </a:lnTo>
                <a:lnTo>
                  <a:pt x="3962819" y="776574"/>
                </a:lnTo>
                <a:lnTo>
                  <a:pt x="3900356" y="738626"/>
                </a:lnTo>
                <a:lnTo>
                  <a:pt x="3900279" y="738589"/>
                </a:lnTo>
                <a:lnTo>
                  <a:pt x="4024723" y="523045"/>
                </a:lnTo>
                <a:lnTo>
                  <a:pt x="4019079" y="519616"/>
                </a:lnTo>
                <a:cubicBezTo>
                  <a:pt x="3726534" y="360696"/>
                  <a:pt x="3399826" y="256696"/>
                  <a:pt x="3052791" y="221453"/>
                </a:cubicBezTo>
                <a:close/>
                <a:moveTo>
                  <a:pt x="2788920" y="0"/>
                </a:moveTo>
                <a:cubicBezTo>
                  <a:pt x="4329198" y="0"/>
                  <a:pt x="5577840" y="1248642"/>
                  <a:pt x="5577840" y="2788920"/>
                </a:cubicBezTo>
                <a:cubicBezTo>
                  <a:pt x="5577840" y="4329198"/>
                  <a:pt x="4329198" y="5577840"/>
                  <a:pt x="2788920" y="5577840"/>
                </a:cubicBezTo>
                <a:cubicBezTo>
                  <a:pt x="1248642" y="5577840"/>
                  <a:pt x="0" y="4329198"/>
                  <a:pt x="0" y="2788920"/>
                </a:cubicBezTo>
                <a:cubicBezTo>
                  <a:pt x="0" y="1248642"/>
                  <a:pt x="1248642" y="0"/>
                  <a:pt x="2788920" y="0"/>
                </a:cubicBez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61" name="Freeform: Shape 60">
            <a:extLst>
              <a:ext uri="{FF2B5EF4-FFF2-40B4-BE49-F238E27FC236}">
                <a16:creationId xmlns:a16="http://schemas.microsoft.com/office/drawing/2014/main" id="{B6D3D4DB-3AAE-4D7B-B7CD-8D43B7C0C04A}"/>
              </a:ext>
            </a:extLst>
          </p:cNvPr>
          <p:cNvSpPr>
            <a:spLocks noChangeAspect="1"/>
          </p:cNvSpPr>
          <p:nvPr/>
        </p:nvSpPr>
        <p:spPr>
          <a:xfrm>
            <a:off x="6273572" y="1916851"/>
            <a:ext cx="2648817" cy="2648816"/>
          </a:xfrm>
          <a:custGeom>
            <a:avLst/>
            <a:gdLst>
              <a:gd name="connsiteX0" fmla="*/ 2862934 w 5577840"/>
              <a:gd name="connsiteY0" fmla="*/ 211866 h 5577840"/>
              <a:gd name="connsiteX1" fmla="*/ 2862934 w 5577840"/>
              <a:gd name="connsiteY1" fmla="*/ 460938 h 5577840"/>
              <a:gd name="connsiteX2" fmla="*/ 2788920 w 5577840"/>
              <a:gd name="connsiteY2" fmla="*/ 457200 h 5577840"/>
              <a:gd name="connsiteX3" fmla="*/ 2710534 w 5577840"/>
              <a:gd name="connsiteY3" fmla="*/ 461158 h 5577840"/>
              <a:gd name="connsiteX4" fmla="*/ 2710534 w 5577840"/>
              <a:gd name="connsiteY4" fmla="*/ 212087 h 5577840"/>
              <a:gd name="connsiteX5" fmla="*/ 2525049 w 5577840"/>
              <a:gd name="connsiteY5" fmla="*/ 221453 h 5577840"/>
              <a:gd name="connsiteX6" fmla="*/ 1558762 w 5577840"/>
              <a:gd name="connsiteY6" fmla="*/ 519616 h 5577840"/>
              <a:gd name="connsiteX7" fmla="*/ 1539776 w 5577840"/>
              <a:gd name="connsiteY7" fmla="*/ 531151 h 5577840"/>
              <a:gd name="connsiteX8" fmla="*/ 1664216 w 5577840"/>
              <a:gd name="connsiteY8" fmla="*/ 746687 h 5577840"/>
              <a:gd name="connsiteX9" fmla="*/ 1601681 w 5577840"/>
              <a:gd name="connsiteY9" fmla="*/ 784678 h 5577840"/>
              <a:gd name="connsiteX10" fmla="*/ 1477241 w 5577840"/>
              <a:gd name="connsiteY10" fmla="*/ 569141 h 5577840"/>
              <a:gd name="connsiteX11" fmla="*/ 1345975 w 5577840"/>
              <a:gd name="connsiteY11" fmla="*/ 648887 h 5577840"/>
              <a:gd name="connsiteX12" fmla="*/ 648888 w 5577840"/>
              <a:gd name="connsiteY12" fmla="*/ 1345975 h 5577840"/>
              <a:gd name="connsiteX13" fmla="*/ 593440 w 5577840"/>
              <a:gd name="connsiteY13" fmla="*/ 1437244 h 5577840"/>
              <a:gd name="connsiteX14" fmla="*/ 808977 w 5577840"/>
              <a:gd name="connsiteY14" fmla="*/ 1561684 h 5577840"/>
              <a:gd name="connsiteX15" fmla="*/ 770986 w 5577840"/>
              <a:gd name="connsiteY15" fmla="*/ 1624219 h 5577840"/>
              <a:gd name="connsiteX16" fmla="*/ 555450 w 5577840"/>
              <a:gd name="connsiteY16" fmla="*/ 1499779 h 5577840"/>
              <a:gd name="connsiteX17" fmla="*/ 519616 w 5577840"/>
              <a:gd name="connsiteY17" fmla="*/ 1558762 h 5577840"/>
              <a:gd name="connsiteX18" fmla="*/ 221453 w 5577840"/>
              <a:gd name="connsiteY18" fmla="*/ 2525049 h 5577840"/>
              <a:gd name="connsiteX19" fmla="*/ 213331 w 5577840"/>
              <a:gd name="connsiteY19" fmla="*/ 2685895 h 5577840"/>
              <a:gd name="connsiteX20" fmla="*/ 462403 w 5577840"/>
              <a:gd name="connsiteY20" fmla="*/ 2685895 h 5577840"/>
              <a:gd name="connsiteX21" fmla="*/ 457200 w 5577840"/>
              <a:gd name="connsiteY21" fmla="*/ 2788920 h 5577840"/>
              <a:gd name="connsiteX22" fmla="*/ 459694 w 5577840"/>
              <a:gd name="connsiteY22" fmla="*/ 2838295 h 5577840"/>
              <a:gd name="connsiteX23" fmla="*/ 210622 w 5577840"/>
              <a:gd name="connsiteY23" fmla="*/ 2838295 h 5577840"/>
              <a:gd name="connsiteX24" fmla="*/ 221453 w 5577840"/>
              <a:gd name="connsiteY24" fmla="*/ 3052791 h 5577840"/>
              <a:gd name="connsiteX25" fmla="*/ 519616 w 5577840"/>
              <a:gd name="connsiteY25" fmla="*/ 4019079 h 5577840"/>
              <a:gd name="connsiteX26" fmla="*/ 525880 w 5577840"/>
              <a:gd name="connsiteY26" fmla="*/ 4029389 h 5577840"/>
              <a:gd name="connsiteX27" fmla="*/ 741417 w 5577840"/>
              <a:gd name="connsiteY27" fmla="*/ 3904949 h 5577840"/>
              <a:gd name="connsiteX28" fmla="*/ 779407 w 5577840"/>
              <a:gd name="connsiteY28" fmla="*/ 3967483 h 5577840"/>
              <a:gd name="connsiteX29" fmla="*/ 563871 w 5577840"/>
              <a:gd name="connsiteY29" fmla="*/ 4091923 h 5577840"/>
              <a:gd name="connsiteX30" fmla="*/ 648888 w 5577840"/>
              <a:gd name="connsiteY30" fmla="*/ 4231865 h 5577840"/>
              <a:gd name="connsiteX31" fmla="*/ 1345975 w 5577840"/>
              <a:gd name="connsiteY31" fmla="*/ 4928953 h 5577840"/>
              <a:gd name="connsiteX32" fmla="*/ 1445918 w 5577840"/>
              <a:gd name="connsiteY32" fmla="*/ 4989670 h 5577840"/>
              <a:gd name="connsiteX33" fmla="*/ 1570358 w 5577840"/>
              <a:gd name="connsiteY33" fmla="*/ 4774133 h 5577840"/>
              <a:gd name="connsiteX34" fmla="*/ 1632892 w 5577840"/>
              <a:gd name="connsiteY34" fmla="*/ 4812124 h 5577840"/>
              <a:gd name="connsiteX35" fmla="*/ 1508452 w 5577840"/>
              <a:gd name="connsiteY35" fmla="*/ 5027660 h 5577840"/>
              <a:gd name="connsiteX36" fmla="*/ 1558762 w 5577840"/>
              <a:gd name="connsiteY36" fmla="*/ 5058224 h 5577840"/>
              <a:gd name="connsiteX37" fmla="*/ 2788920 w 5577840"/>
              <a:gd name="connsiteY37" fmla="*/ 5369712 h 5577840"/>
              <a:gd name="connsiteX38" fmla="*/ 4019079 w 5577840"/>
              <a:gd name="connsiteY38" fmla="*/ 5058224 h 5577840"/>
              <a:gd name="connsiteX39" fmla="*/ 4056048 w 5577840"/>
              <a:gd name="connsiteY39" fmla="*/ 5035765 h 5577840"/>
              <a:gd name="connsiteX40" fmla="*/ 3931608 w 5577840"/>
              <a:gd name="connsiteY40" fmla="*/ 4820228 h 5577840"/>
              <a:gd name="connsiteX41" fmla="*/ 3994142 w 5577840"/>
              <a:gd name="connsiteY41" fmla="*/ 4782238 h 5577840"/>
              <a:gd name="connsiteX42" fmla="*/ 4118582 w 5577840"/>
              <a:gd name="connsiteY42" fmla="*/ 4997774 h 5577840"/>
              <a:gd name="connsiteX43" fmla="*/ 4231865 w 5577840"/>
              <a:gd name="connsiteY43" fmla="*/ 4928953 h 5577840"/>
              <a:gd name="connsiteX44" fmla="*/ 4928953 w 5577840"/>
              <a:gd name="connsiteY44" fmla="*/ 4231865 h 5577840"/>
              <a:gd name="connsiteX45" fmla="*/ 5022073 w 5577840"/>
              <a:gd name="connsiteY45" fmla="*/ 4078585 h 5577840"/>
              <a:gd name="connsiteX46" fmla="*/ 4806537 w 5577840"/>
              <a:gd name="connsiteY46" fmla="*/ 3954145 h 5577840"/>
              <a:gd name="connsiteX47" fmla="*/ 4839214 w 5577840"/>
              <a:gd name="connsiteY47" fmla="*/ 3900356 h 5577840"/>
              <a:gd name="connsiteX48" fmla="*/ 4843666 w 5577840"/>
              <a:gd name="connsiteY48" fmla="*/ 3891114 h 5577840"/>
              <a:gd name="connsiteX49" fmla="*/ 5059766 w 5577840"/>
              <a:gd name="connsiteY49" fmla="*/ 4015879 h 5577840"/>
              <a:gd name="connsiteX50" fmla="*/ 5166901 w 5577840"/>
              <a:gd name="connsiteY50" fmla="*/ 3793481 h 5577840"/>
              <a:gd name="connsiteX51" fmla="*/ 5356388 w 5577840"/>
              <a:gd name="connsiteY51" fmla="*/ 3052791 h 5577840"/>
              <a:gd name="connsiteX52" fmla="*/ 5367219 w 5577840"/>
              <a:gd name="connsiteY52" fmla="*/ 2838295 h 5577840"/>
              <a:gd name="connsiteX53" fmla="*/ 5118147 w 5577840"/>
              <a:gd name="connsiteY53" fmla="*/ 2838295 h 5577840"/>
              <a:gd name="connsiteX54" fmla="*/ 5120640 w 5577840"/>
              <a:gd name="connsiteY54" fmla="*/ 2788920 h 5577840"/>
              <a:gd name="connsiteX55" fmla="*/ 5115438 w 5577840"/>
              <a:gd name="connsiteY55" fmla="*/ 2685895 h 5577840"/>
              <a:gd name="connsiteX56" fmla="*/ 5364510 w 5577840"/>
              <a:gd name="connsiteY56" fmla="*/ 2685895 h 5577840"/>
              <a:gd name="connsiteX57" fmla="*/ 5356388 w 5577840"/>
              <a:gd name="connsiteY57" fmla="*/ 2525049 h 5577840"/>
              <a:gd name="connsiteX58" fmla="*/ 5058224 w 5577840"/>
              <a:gd name="connsiteY58" fmla="*/ 1558762 h 5577840"/>
              <a:gd name="connsiteX59" fmla="*/ 5030494 w 5577840"/>
              <a:gd name="connsiteY59" fmla="*/ 1513117 h 5577840"/>
              <a:gd name="connsiteX60" fmla="*/ 4814957 w 5577840"/>
              <a:gd name="connsiteY60" fmla="*/ 1637557 h 5577840"/>
              <a:gd name="connsiteX61" fmla="*/ 4776967 w 5577840"/>
              <a:gd name="connsiteY61" fmla="*/ 1575022 h 5577840"/>
              <a:gd name="connsiteX62" fmla="*/ 4992503 w 5577840"/>
              <a:gd name="connsiteY62" fmla="*/ 1450582 h 5577840"/>
              <a:gd name="connsiteX63" fmla="*/ 4928953 w 5577840"/>
              <a:gd name="connsiteY63" fmla="*/ 1345975 h 5577840"/>
              <a:gd name="connsiteX64" fmla="*/ 4231865 w 5577840"/>
              <a:gd name="connsiteY64" fmla="*/ 648887 h 5577840"/>
              <a:gd name="connsiteX65" fmla="*/ 4087259 w 5577840"/>
              <a:gd name="connsiteY65" fmla="*/ 561037 h 5577840"/>
              <a:gd name="connsiteX66" fmla="*/ 3962819 w 5577840"/>
              <a:gd name="connsiteY66" fmla="*/ 776574 h 5577840"/>
              <a:gd name="connsiteX67" fmla="*/ 3900356 w 5577840"/>
              <a:gd name="connsiteY67" fmla="*/ 738626 h 5577840"/>
              <a:gd name="connsiteX68" fmla="*/ 3900279 w 5577840"/>
              <a:gd name="connsiteY68" fmla="*/ 738589 h 5577840"/>
              <a:gd name="connsiteX69" fmla="*/ 4024723 w 5577840"/>
              <a:gd name="connsiteY69" fmla="*/ 523045 h 5577840"/>
              <a:gd name="connsiteX70" fmla="*/ 4019079 w 5577840"/>
              <a:gd name="connsiteY70" fmla="*/ 519616 h 5577840"/>
              <a:gd name="connsiteX71" fmla="*/ 3052791 w 5577840"/>
              <a:gd name="connsiteY71" fmla="*/ 221453 h 5577840"/>
              <a:gd name="connsiteX72" fmla="*/ 2788920 w 5577840"/>
              <a:gd name="connsiteY72" fmla="*/ 0 h 5577840"/>
              <a:gd name="connsiteX73" fmla="*/ 5577840 w 5577840"/>
              <a:gd name="connsiteY73" fmla="*/ 2788920 h 5577840"/>
              <a:gd name="connsiteX74" fmla="*/ 2788920 w 5577840"/>
              <a:gd name="connsiteY74" fmla="*/ 5577840 h 5577840"/>
              <a:gd name="connsiteX75" fmla="*/ 0 w 5577840"/>
              <a:gd name="connsiteY75" fmla="*/ 2788920 h 5577840"/>
              <a:gd name="connsiteX76" fmla="*/ 2788920 w 5577840"/>
              <a:gd name="connsiteY76" fmla="*/ 0 h 5577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5577840" h="5577840">
                <a:moveTo>
                  <a:pt x="2862934" y="211866"/>
                </a:moveTo>
                <a:lnTo>
                  <a:pt x="2862934" y="460938"/>
                </a:lnTo>
                <a:lnTo>
                  <a:pt x="2788920" y="457200"/>
                </a:lnTo>
                <a:lnTo>
                  <a:pt x="2710534" y="461158"/>
                </a:lnTo>
                <a:lnTo>
                  <a:pt x="2710534" y="212087"/>
                </a:lnTo>
                <a:lnTo>
                  <a:pt x="2525049" y="221453"/>
                </a:lnTo>
                <a:cubicBezTo>
                  <a:pt x="2178015" y="256696"/>
                  <a:pt x="1851307" y="360696"/>
                  <a:pt x="1558762" y="519616"/>
                </a:cubicBezTo>
                <a:lnTo>
                  <a:pt x="1539776" y="531151"/>
                </a:lnTo>
                <a:lnTo>
                  <a:pt x="1664216" y="746687"/>
                </a:lnTo>
                <a:lnTo>
                  <a:pt x="1601681" y="784678"/>
                </a:lnTo>
                <a:lnTo>
                  <a:pt x="1477241" y="569141"/>
                </a:lnTo>
                <a:lnTo>
                  <a:pt x="1345975" y="648887"/>
                </a:lnTo>
                <a:cubicBezTo>
                  <a:pt x="1071377" y="834402"/>
                  <a:pt x="834402" y="1071377"/>
                  <a:pt x="648888" y="1345975"/>
                </a:cubicBezTo>
                <a:lnTo>
                  <a:pt x="593440" y="1437244"/>
                </a:lnTo>
                <a:lnTo>
                  <a:pt x="808977" y="1561684"/>
                </a:lnTo>
                <a:lnTo>
                  <a:pt x="770986" y="1624219"/>
                </a:lnTo>
                <a:lnTo>
                  <a:pt x="555450" y="1499779"/>
                </a:lnTo>
                <a:lnTo>
                  <a:pt x="519616" y="1558762"/>
                </a:lnTo>
                <a:cubicBezTo>
                  <a:pt x="360697" y="1851306"/>
                  <a:pt x="256696" y="2178015"/>
                  <a:pt x="221453" y="2525049"/>
                </a:cubicBezTo>
                <a:lnTo>
                  <a:pt x="213331" y="2685895"/>
                </a:lnTo>
                <a:lnTo>
                  <a:pt x="462403" y="2685895"/>
                </a:lnTo>
                <a:lnTo>
                  <a:pt x="457200" y="2788920"/>
                </a:lnTo>
                <a:lnTo>
                  <a:pt x="459694" y="2838295"/>
                </a:lnTo>
                <a:lnTo>
                  <a:pt x="210622" y="2838295"/>
                </a:lnTo>
                <a:lnTo>
                  <a:pt x="221453" y="3052791"/>
                </a:lnTo>
                <a:cubicBezTo>
                  <a:pt x="256696" y="3399826"/>
                  <a:pt x="360697" y="3726534"/>
                  <a:pt x="519616" y="4019079"/>
                </a:cubicBezTo>
                <a:lnTo>
                  <a:pt x="525880" y="4029389"/>
                </a:lnTo>
                <a:lnTo>
                  <a:pt x="741417" y="3904949"/>
                </a:lnTo>
                <a:lnTo>
                  <a:pt x="779407" y="3967483"/>
                </a:lnTo>
                <a:lnTo>
                  <a:pt x="563871" y="4091923"/>
                </a:lnTo>
                <a:lnTo>
                  <a:pt x="648888" y="4231865"/>
                </a:lnTo>
                <a:cubicBezTo>
                  <a:pt x="834402" y="4506463"/>
                  <a:pt x="1071377" y="4743438"/>
                  <a:pt x="1345975" y="4928953"/>
                </a:cubicBezTo>
                <a:lnTo>
                  <a:pt x="1445918" y="4989670"/>
                </a:lnTo>
                <a:lnTo>
                  <a:pt x="1570358" y="4774133"/>
                </a:lnTo>
                <a:lnTo>
                  <a:pt x="1632892" y="4812124"/>
                </a:lnTo>
                <a:lnTo>
                  <a:pt x="1508452" y="5027660"/>
                </a:lnTo>
                <a:lnTo>
                  <a:pt x="1558762" y="5058224"/>
                </a:lnTo>
                <a:cubicBezTo>
                  <a:pt x="1924443" y="5256874"/>
                  <a:pt x="2343504" y="5369712"/>
                  <a:pt x="2788920" y="5369712"/>
                </a:cubicBezTo>
                <a:cubicBezTo>
                  <a:pt x="3234336" y="5369712"/>
                  <a:pt x="3653398" y="5256874"/>
                  <a:pt x="4019079" y="5058224"/>
                </a:cubicBezTo>
                <a:lnTo>
                  <a:pt x="4056048" y="5035765"/>
                </a:lnTo>
                <a:lnTo>
                  <a:pt x="3931608" y="4820228"/>
                </a:lnTo>
                <a:lnTo>
                  <a:pt x="3994142" y="4782238"/>
                </a:lnTo>
                <a:lnTo>
                  <a:pt x="4118582" y="4997774"/>
                </a:lnTo>
                <a:lnTo>
                  <a:pt x="4231865" y="4928953"/>
                </a:lnTo>
                <a:cubicBezTo>
                  <a:pt x="4506463" y="4743438"/>
                  <a:pt x="4743438" y="4506463"/>
                  <a:pt x="4928953" y="4231865"/>
                </a:cubicBezTo>
                <a:lnTo>
                  <a:pt x="5022073" y="4078585"/>
                </a:lnTo>
                <a:lnTo>
                  <a:pt x="4806537" y="3954145"/>
                </a:lnTo>
                <a:lnTo>
                  <a:pt x="4839214" y="3900356"/>
                </a:lnTo>
                <a:lnTo>
                  <a:pt x="4843666" y="3891114"/>
                </a:lnTo>
                <a:lnTo>
                  <a:pt x="5059766" y="4015879"/>
                </a:lnTo>
                <a:lnTo>
                  <a:pt x="5166901" y="3793481"/>
                </a:lnTo>
                <a:cubicBezTo>
                  <a:pt x="5264847" y="3561909"/>
                  <a:pt x="5329955" y="3313067"/>
                  <a:pt x="5356388" y="3052791"/>
                </a:cubicBezTo>
                <a:lnTo>
                  <a:pt x="5367219" y="2838295"/>
                </a:lnTo>
                <a:lnTo>
                  <a:pt x="5118147" y="2838295"/>
                </a:lnTo>
                <a:lnTo>
                  <a:pt x="5120640" y="2788920"/>
                </a:lnTo>
                <a:lnTo>
                  <a:pt x="5115438" y="2685895"/>
                </a:lnTo>
                <a:lnTo>
                  <a:pt x="5364510" y="2685895"/>
                </a:lnTo>
                <a:lnTo>
                  <a:pt x="5356388" y="2525049"/>
                </a:lnTo>
                <a:cubicBezTo>
                  <a:pt x="5321144" y="2178015"/>
                  <a:pt x="5217144" y="1851306"/>
                  <a:pt x="5058224" y="1558762"/>
                </a:cubicBezTo>
                <a:lnTo>
                  <a:pt x="5030494" y="1513117"/>
                </a:lnTo>
                <a:lnTo>
                  <a:pt x="4814957" y="1637557"/>
                </a:lnTo>
                <a:lnTo>
                  <a:pt x="4776967" y="1575022"/>
                </a:lnTo>
                <a:lnTo>
                  <a:pt x="4992503" y="1450582"/>
                </a:lnTo>
                <a:lnTo>
                  <a:pt x="4928953" y="1345975"/>
                </a:lnTo>
                <a:cubicBezTo>
                  <a:pt x="4743438" y="1071377"/>
                  <a:pt x="4506463" y="834402"/>
                  <a:pt x="4231865" y="648887"/>
                </a:cubicBezTo>
                <a:lnTo>
                  <a:pt x="4087259" y="561037"/>
                </a:lnTo>
                <a:lnTo>
                  <a:pt x="3962819" y="776574"/>
                </a:lnTo>
                <a:lnTo>
                  <a:pt x="3900356" y="738626"/>
                </a:lnTo>
                <a:lnTo>
                  <a:pt x="3900279" y="738589"/>
                </a:lnTo>
                <a:lnTo>
                  <a:pt x="4024723" y="523045"/>
                </a:lnTo>
                <a:lnTo>
                  <a:pt x="4019079" y="519616"/>
                </a:lnTo>
                <a:cubicBezTo>
                  <a:pt x="3726534" y="360696"/>
                  <a:pt x="3399826" y="256696"/>
                  <a:pt x="3052791" y="221453"/>
                </a:cubicBezTo>
                <a:close/>
                <a:moveTo>
                  <a:pt x="2788920" y="0"/>
                </a:moveTo>
                <a:cubicBezTo>
                  <a:pt x="4329198" y="0"/>
                  <a:pt x="5577840" y="1248642"/>
                  <a:pt x="5577840" y="2788920"/>
                </a:cubicBezTo>
                <a:cubicBezTo>
                  <a:pt x="5577840" y="4329198"/>
                  <a:pt x="4329198" y="5577840"/>
                  <a:pt x="2788920" y="5577840"/>
                </a:cubicBezTo>
                <a:cubicBezTo>
                  <a:pt x="1248642" y="5577840"/>
                  <a:pt x="0" y="4329198"/>
                  <a:pt x="0" y="2788920"/>
                </a:cubicBezTo>
                <a:cubicBezTo>
                  <a:pt x="0" y="1248642"/>
                  <a:pt x="1248642" y="0"/>
                  <a:pt x="2788920"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28" name="Oval 27">
            <a:extLst>
              <a:ext uri="{FF2B5EF4-FFF2-40B4-BE49-F238E27FC236}">
                <a16:creationId xmlns:a16="http://schemas.microsoft.com/office/drawing/2014/main" id="{AB781C84-4A13-4E15-BB4B-3D582D774E02}"/>
              </a:ext>
            </a:extLst>
          </p:cNvPr>
          <p:cNvSpPr>
            <a:spLocks noChangeAspect="1"/>
          </p:cNvSpPr>
          <p:nvPr/>
        </p:nvSpPr>
        <p:spPr>
          <a:xfrm>
            <a:off x="304800" y="1919794"/>
            <a:ext cx="2648817" cy="26488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30" name="Freeform: Shape 29">
            <a:extLst>
              <a:ext uri="{FF2B5EF4-FFF2-40B4-BE49-F238E27FC236}">
                <a16:creationId xmlns:a16="http://schemas.microsoft.com/office/drawing/2014/main" id="{A3A61060-6BBB-41A7-96E9-05663FBD9242}"/>
              </a:ext>
            </a:extLst>
          </p:cNvPr>
          <p:cNvSpPr>
            <a:spLocks noChangeAspect="1"/>
          </p:cNvSpPr>
          <p:nvPr/>
        </p:nvSpPr>
        <p:spPr>
          <a:xfrm>
            <a:off x="307743" y="1916851"/>
            <a:ext cx="2648817" cy="2648816"/>
          </a:xfrm>
          <a:custGeom>
            <a:avLst/>
            <a:gdLst>
              <a:gd name="connsiteX0" fmla="*/ 2862934 w 5577840"/>
              <a:gd name="connsiteY0" fmla="*/ 211866 h 5577840"/>
              <a:gd name="connsiteX1" fmla="*/ 2862934 w 5577840"/>
              <a:gd name="connsiteY1" fmla="*/ 460938 h 5577840"/>
              <a:gd name="connsiteX2" fmla="*/ 2788920 w 5577840"/>
              <a:gd name="connsiteY2" fmla="*/ 457200 h 5577840"/>
              <a:gd name="connsiteX3" fmla="*/ 2710534 w 5577840"/>
              <a:gd name="connsiteY3" fmla="*/ 461158 h 5577840"/>
              <a:gd name="connsiteX4" fmla="*/ 2710534 w 5577840"/>
              <a:gd name="connsiteY4" fmla="*/ 212087 h 5577840"/>
              <a:gd name="connsiteX5" fmla="*/ 2525049 w 5577840"/>
              <a:gd name="connsiteY5" fmla="*/ 221453 h 5577840"/>
              <a:gd name="connsiteX6" fmla="*/ 1558762 w 5577840"/>
              <a:gd name="connsiteY6" fmla="*/ 519616 h 5577840"/>
              <a:gd name="connsiteX7" fmla="*/ 1539776 w 5577840"/>
              <a:gd name="connsiteY7" fmla="*/ 531151 h 5577840"/>
              <a:gd name="connsiteX8" fmla="*/ 1664216 w 5577840"/>
              <a:gd name="connsiteY8" fmla="*/ 746687 h 5577840"/>
              <a:gd name="connsiteX9" fmla="*/ 1601681 w 5577840"/>
              <a:gd name="connsiteY9" fmla="*/ 784678 h 5577840"/>
              <a:gd name="connsiteX10" fmla="*/ 1477241 w 5577840"/>
              <a:gd name="connsiteY10" fmla="*/ 569141 h 5577840"/>
              <a:gd name="connsiteX11" fmla="*/ 1345975 w 5577840"/>
              <a:gd name="connsiteY11" fmla="*/ 648887 h 5577840"/>
              <a:gd name="connsiteX12" fmla="*/ 648888 w 5577840"/>
              <a:gd name="connsiteY12" fmla="*/ 1345975 h 5577840"/>
              <a:gd name="connsiteX13" fmla="*/ 593440 w 5577840"/>
              <a:gd name="connsiteY13" fmla="*/ 1437244 h 5577840"/>
              <a:gd name="connsiteX14" fmla="*/ 808977 w 5577840"/>
              <a:gd name="connsiteY14" fmla="*/ 1561684 h 5577840"/>
              <a:gd name="connsiteX15" fmla="*/ 770986 w 5577840"/>
              <a:gd name="connsiteY15" fmla="*/ 1624219 h 5577840"/>
              <a:gd name="connsiteX16" fmla="*/ 555450 w 5577840"/>
              <a:gd name="connsiteY16" fmla="*/ 1499779 h 5577840"/>
              <a:gd name="connsiteX17" fmla="*/ 519616 w 5577840"/>
              <a:gd name="connsiteY17" fmla="*/ 1558762 h 5577840"/>
              <a:gd name="connsiteX18" fmla="*/ 221453 w 5577840"/>
              <a:gd name="connsiteY18" fmla="*/ 2525049 h 5577840"/>
              <a:gd name="connsiteX19" fmla="*/ 213331 w 5577840"/>
              <a:gd name="connsiteY19" fmla="*/ 2685895 h 5577840"/>
              <a:gd name="connsiteX20" fmla="*/ 462403 w 5577840"/>
              <a:gd name="connsiteY20" fmla="*/ 2685895 h 5577840"/>
              <a:gd name="connsiteX21" fmla="*/ 457200 w 5577840"/>
              <a:gd name="connsiteY21" fmla="*/ 2788920 h 5577840"/>
              <a:gd name="connsiteX22" fmla="*/ 459694 w 5577840"/>
              <a:gd name="connsiteY22" fmla="*/ 2838295 h 5577840"/>
              <a:gd name="connsiteX23" fmla="*/ 210622 w 5577840"/>
              <a:gd name="connsiteY23" fmla="*/ 2838295 h 5577840"/>
              <a:gd name="connsiteX24" fmla="*/ 221453 w 5577840"/>
              <a:gd name="connsiteY24" fmla="*/ 3052791 h 5577840"/>
              <a:gd name="connsiteX25" fmla="*/ 519616 w 5577840"/>
              <a:gd name="connsiteY25" fmla="*/ 4019079 h 5577840"/>
              <a:gd name="connsiteX26" fmla="*/ 525880 w 5577840"/>
              <a:gd name="connsiteY26" fmla="*/ 4029389 h 5577840"/>
              <a:gd name="connsiteX27" fmla="*/ 741417 w 5577840"/>
              <a:gd name="connsiteY27" fmla="*/ 3904949 h 5577840"/>
              <a:gd name="connsiteX28" fmla="*/ 779407 w 5577840"/>
              <a:gd name="connsiteY28" fmla="*/ 3967483 h 5577840"/>
              <a:gd name="connsiteX29" fmla="*/ 563871 w 5577840"/>
              <a:gd name="connsiteY29" fmla="*/ 4091923 h 5577840"/>
              <a:gd name="connsiteX30" fmla="*/ 648888 w 5577840"/>
              <a:gd name="connsiteY30" fmla="*/ 4231865 h 5577840"/>
              <a:gd name="connsiteX31" fmla="*/ 1345975 w 5577840"/>
              <a:gd name="connsiteY31" fmla="*/ 4928953 h 5577840"/>
              <a:gd name="connsiteX32" fmla="*/ 1445918 w 5577840"/>
              <a:gd name="connsiteY32" fmla="*/ 4989670 h 5577840"/>
              <a:gd name="connsiteX33" fmla="*/ 1570358 w 5577840"/>
              <a:gd name="connsiteY33" fmla="*/ 4774133 h 5577840"/>
              <a:gd name="connsiteX34" fmla="*/ 1632892 w 5577840"/>
              <a:gd name="connsiteY34" fmla="*/ 4812124 h 5577840"/>
              <a:gd name="connsiteX35" fmla="*/ 1508452 w 5577840"/>
              <a:gd name="connsiteY35" fmla="*/ 5027660 h 5577840"/>
              <a:gd name="connsiteX36" fmla="*/ 1558762 w 5577840"/>
              <a:gd name="connsiteY36" fmla="*/ 5058224 h 5577840"/>
              <a:gd name="connsiteX37" fmla="*/ 2788920 w 5577840"/>
              <a:gd name="connsiteY37" fmla="*/ 5369712 h 5577840"/>
              <a:gd name="connsiteX38" fmla="*/ 4019079 w 5577840"/>
              <a:gd name="connsiteY38" fmla="*/ 5058224 h 5577840"/>
              <a:gd name="connsiteX39" fmla="*/ 4056048 w 5577840"/>
              <a:gd name="connsiteY39" fmla="*/ 5035765 h 5577840"/>
              <a:gd name="connsiteX40" fmla="*/ 3931608 w 5577840"/>
              <a:gd name="connsiteY40" fmla="*/ 4820228 h 5577840"/>
              <a:gd name="connsiteX41" fmla="*/ 3994142 w 5577840"/>
              <a:gd name="connsiteY41" fmla="*/ 4782238 h 5577840"/>
              <a:gd name="connsiteX42" fmla="*/ 4118582 w 5577840"/>
              <a:gd name="connsiteY42" fmla="*/ 4997774 h 5577840"/>
              <a:gd name="connsiteX43" fmla="*/ 4231865 w 5577840"/>
              <a:gd name="connsiteY43" fmla="*/ 4928953 h 5577840"/>
              <a:gd name="connsiteX44" fmla="*/ 4928953 w 5577840"/>
              <a:gd name="connsiteY44" fmla="*/ 4231865 h 5577840"/>
              <a:gd name="connsiteX45" fmla="*/ 5022073 w 5577840"/>
              <a:gd name="connsiteY45" fmla="*/ 4078585 h 5577840"/>
              <a:gd name="connsiteX46" fmla="*/ 4806537 w 5577840"/>
              <a:gd name="connsiteY46" fmla="*/ 3954145 h 5577840"/>
              <a:gd name="connsiteX47" fmla="*/ 4839214 w 5577840"/>
              <a:gd name="connsiteY47" fmla="*/ 3900356 h 5577840"/>
              <a:gd name="connsiteX48" fmla="*/ 4843666 w 5577840"/>
              <a:gd name="connsiteY48" fmla="*/ 3891114 h 5577840"/>
              <a:gd name="connsiteX49" fmla="*/ 5059766 w 5577840"/>
              <a:gd name="connsiteY49" fmla="*/ 4015879 h 5577840"/>
              <a:gd name="connsiteX50" fmla="*/ 5166901 w 5577840"/>
              <a:gd name="connsiteY50" fmla="*/ 3793481 h 5577840"/>
              <a:gd name="connsiteX51" fmla="*/ 5356388 w 5577840"/>
              <a:gd name="connsiteY51" fmla="*/ 3052791 h 5577840"/>
              <a:gd name="connsiteX52" fmla="*/ 5367219 w 5577840"/>
              <a:gd name="connsiteY52" fmla="*/ 2838295 h 5577840"/>
              <a:gd name="connsiteX53" fmla="*/ 5118147 w 5577840"/>
              <a:gd name="connsiteY53" fmla="*/ 2838295 h 5577840"/>
              <a:gd name="connsiteX54" fmla="*/ 5120640 w 5577840"/>
              <a:gd name="connsiteY54" fmla="*/ 2788920 h 5577840"/>
              <a:gd name="connsiteX55" fmla="*/ 5115438 w 5577840"/>
              <a:gd name="connsiteY55" fmla="*/ 2685895 h 5577840"/>
              <a:gd name="connsiteX56" fmla="*/ 5364510 w 5577840"/>
              <a:gd name="connsiteY56" fmla="*/ 2685895 h 5577840"/>
              <a:gd name="connsiteX57" fmla="*/ 5356388 w 5577840"/>
              <a:gd name="connsiteY57" fmla="*/ 2525049 h 5577840"/>
              <a:gd name="connsiteX58" fmla="*/ 5058224 w 5577840"/>
              <a:gd name="connsiteY58" fmla="*/ 1558762 h 5577840"/>
              <a:gd name="connsiteX59" fmla="*/ 5030494 w 5577840"/>
              <a:gd name="connsiteY59" fmla="*/ 1513117 h 5577840"/>
              <a:gd name="connsiteX60" fmla="*/ 4814957 w 5577840"/>
              <a:gd name="connsiteY60" fmla="*/ 1637557 h 5577840"/>
              <a:gd name="connsiteX61" fmla="*/ 4776967 w 5577840"/>
              <a:gd name="connsiteY61" fmla="*/ 1575022 h 5577840"/>
              <a:gd name="connsiteX62" fmla="*/ 4992503 w 5577840"/>
              <a:gd name="connsiteY62" fmla="*/ 1450582 h 5577840"/>
              <a:gd name="connsiteX63" fmla="*/ 4928953 w 5577840"/>
              <a:gd name="connsiteY63" fmla="*/ 1345975 h 5577840"/>
              <a:gd name="connsiteX64" fmla="*/ 4231865 w 5577840"/>
              <a:gd name="connsiteY64" fmla="*/ 648887 h 5577840"/>
              <a:gd name="connsiteX65" fmla="*/ 4087259 w 5577840"/>
              <a:gd name="connsiteY65" fmla="*/ 561037 h 5577840"/>
              <a:gd name="connsiteX66" fmla="*/ 3962819 w 5577840"/>
              <a:gd name="connsiteY66" fmla="*/ 776574 h 5577840"/>
              <a:gd name="connsiteX67" fmla="*/ 3900356 w 5577840"/>
              <a:gd name="connsiteY67" fmla="*/ 738626 h 5577840"/>
              <a:gd name="connsiteX68" fmla="*/ 3900279 w 5577840"/>
              <a:gd name="connsiteY68" fmla="*/ 738589 h 5577840"/>
              <a:gd name="connsiteX69" fmla="*/ 4024723 w 5577840"/>
              <a:gd name="connsiteY69" fmla="*/ 523045 h 5577840"/>
              <a:gd name="connsiteX70" fmla="*/ 4019079 w 5577840"/>
              <a:gd name="connsiteY70" fmla="*/ 519616 h 5577840"/>
              <a:gd name="connsiteX71" fmla="*/ 3052791 w 5577840"/>
              <a:gd name="connsiteY71" fmla="*/ 221453 h 5577840"/>
              <a:gd name="connsiteX72" fmla="*/ 2788920 w 5577840"/>
              <a:gd name="connsiteY72" fmla="*/ 0 h 5577840"/>
              <a:gd name="connsiteX73" fmla="*/ 5577840 w 5577840"/>
              <a:gd name="connsiteY73" fmla="*/ 2788920 h 5577840"/>
              <a:gd name="connsiteX74" fmla="*/ 2788920 w 5577840"/>
              <a:gd name="connsiteY74" fmla="*/ 5577840 h 5577840"/>
              <a:gd name="connsiteX75" fmla="*/ 0 w 5577840"/>
              <a:gd name="connsiteY75" fmla="*/ 2788920 h 5577840"/>
              <a:gd name="connsiteX76" fmla="*/ 2788920 w 5577840"/>
              <a:gd name="connsiteY76" fmla="*/ 0 h 5577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5577840" h="5577840">
                <a:moveTo>
                  <a:pt x="2862934" y="211866"/>
                </a:moveTo>
                <a:lnTo>
                  <a:pt x="2862934" y="460938"/>
                </a:lnTo>
                <a:lnTo>
                  <a:pt x="2788920" y="457200"/>
                </a:lnTo>
                <a:lnTo>
                  <a:pt x="2710534" y="461158"/>
                </a:lnTo>
                <a:lnTo>
                  <a:pt x="2710534" y="212087"/>
                </a:lnTo>
                <a:lnTo>
                  <a:pt x="2525049" y="221453"/>
                </a:lnTo>
                <a:cubicBezTo>
                  <a:pt x="2178015" y="256696"/>
                  <a:pt x="1851307" y="360696"/>
                  <a:pt x="1558762" y="519616"/>
                </a:cubicBezTo>
                <a:lnTo>
                  <a:pt x="1539776" y="531151"/>
                </a:lnTo>
                <a:lnTo>
                  <a:pt x="1664216" y="746687"/>
                </a:lnTo>
                <a:lnTo>
                  <a:pt x="1601681" y="784678"/>
                </a:lnTo>
                <a:lnTo>
                  <a:pt x="1477241" y="569141"/>
                </a:lnTo>
                <a:lnTo>
                  <a:pt x="1345975" y="648887"/>
                </a:lnTo>
                <a:cubicBezTo>
                  <a:pt x="1071377" y="834402"/>
                  <a:pt x="834402" y="1071377"/>
                  <a:pt x="648888" y="1345975"/>
                </a:cubicBezTo>
                <a:lnTo>
                  <a:pt x="593440" y="1437244"/>
                </a:lnTo>
                <a:lnTo>
                  <a:pt x="808977" y="1561684"/>
                </a:lnTo>
                <a:lnTo>
                  <a:pt x="770986" y="1624219"/>
                </a:lnTo>
                <a:lnTo>
                  <a:pt x="555450" y="1499779"/>
                </a:lnTo>
                <a:lnTo>
                  <a:pt x="519616" y="1558762"/>
                </a:lnTo>
                <a:cubicBezTo>
                  <a:pt x="360697" y="1851306"/>
                  <a:pt x="256696" y="2178015"/>
                  <a:pt x="221453" y="2525049"/>
                </a:cubicBezTo>
                <a:lnTo>
                  <a:pt x="213331" y="2685895"/>
                </a:lnTo>
                <a:lnTo>
                  <a:pt x="462403" y="2685895"/>
                </a:lnTo>
                <a:lnTo>
                  <a:pt x="457200" y="2788920"/>
                </a:lnTo>
                <a:lnTo>
                  <a:pt x="459694" y="2838295"/>
                </a:lnTo>
                <a:lnTo>
                  <a:pt x="210622" y="2838295"/>
                </a:lnTo>
                <a:lnTo>
                  <a:pt x="221453" y="3052791"/>
                </a:lnTo>
                <a:cubicBezTo>
                  <a:pt x="256696" y="3399826"/>
                  <a:pt x="360697" y="3726534"/>
                  <a:pt x="519616" y="4019079"/>
                </a:cubicBezTo>
                <a:lnTo>
                  <a:pt x="525880" y="4029389"/>
                </a:lnTo>
                <a:lnTo>
                  <a:pt x="741417" y="3904949"/>
                </a:lnTo>
                <a:lnTo>
                  <a:pt x="779407" y="3967483"/>
                </a:lnTo>
                <a:lnTo>
                  <a:pt x="563871" y="4091923"/>
                </a:lnTo>
                <a:lnTo>
                  <a:pt x="648888" y="4231865"/>
                </a:lnTo>
                <a:cubicBezTo>
                  <a:pt x="834402" y="4506463"/>
                  <a:pt x="1071377" y="4743438"/>
                  <a:pt x="1345975" y="4928953"/>
                </a:cubicBezTo>
                <a:lnTo>
                  <a:pt x="1445918" y="4989670"/>
                </a:lnTo>
                <a:lnTo>
                  <a:pt x="1570358" y="4774133"/>
                </a:lnTo>
                <a:lnTo>
                  <a:pt x="1632892" y="4812124"/>
                </a:lnTo>
                <a:lnTo>
                  <a:pt x="1508452" y="5027660"/>
                </a:lnTo>
                <a:lnTo>
                  <a:pt x="1558762" y="5058224"/>
                </a:lnTo>
                <a:cubicBezTo>
                  <a:pt x="1924443" y="5256874"/>
                  <a:pt x="2343504" y="5369712"/>
                  <a:pt x="2788920" y="5369712"/>
                </a:cubicBezTo>
                <a:cubicBezTo>
                  <a:pt x="3234336" y="5369712"/>
                  <a:pt x="3653398" y="5256874"/>
                  <a:pt x="4019079" y="5058224"/>
                </a:cubicBezTo>
                <a:lnTo>
                  <a:pt x="4056048" y="5035765"/>
                </a:lnTo>
                <a:lnTo>
                  <a:pt x="3931608" y="4820228"/>
                </a:lnTo>
                <a:lnTo>
                  <a:pt x="3994142" y="4782238"/>
                </a:lnTo>
                <a:lnTo>
                  <a:pt x="4118582" y="4997774"/>
                </a:lnTo>
                <a:lnTo>
                  <a:pt x="4231865" y="4928953"/>
                </a:lnTo>
                <a:cubicBezTo>
                  <a:pt x="4506463" y="4743438"/>
                  <a:pt x="4743438" y="4506463"/>
                  <a:pt x="4928953" y="4231865"/>
                </a:cubicBezTo>
                <a:lnTo>
                  <a:pt x="5022073" y="4078585"/>
                </a:lnTo>
                <a:lnTo>
                  <a:pt x="4806537" y="3954145"/>
                </a:lnTo>
                <a:lnTo>
                  <a:pt x="4839214" y="3900356"/>
                </a:lnTo>
                <a:lnTo>
                  <a:pt x="4843666" y="3891114"/>
                </a:lnTo>
                <a:lnTo>
                  <a:pt x="5059766" y="4015879"/>
                </a:lnTo>
                <a:lnTo>
                  <a:pt x="5166901" y="3793481"/>
                </a:lnTo>
                <a:cubicBezTo>
                  <a:pt x="5264847" y="3561909"/>
                  <a:pt x="5329955" y="3313067"/>
                  <a:pt x="5356388" y="3052791"/>
                </a:cubicBezTo>
                <a:lnTo>
                  <a:pt x="5367219" y="2838295"/>
                </a:lnTo>
                <a:lnTo>
                  <a:pt x="5118147" y="2838295"/>
                </a:lnTo>
                <a:lnTo>
                  <a:pt x="5120640" y="2788920"/>
                </a:lnTo>
                <a:lnTo>
                  <a:pt x="5115438" y="2685895"/>
                </a:lnTo>
                <a:lnTo>
                  <a:pt x="5364510" y="2685895"/>
                </a:lnTo>
                <a:lnTo>
                  <a:pt x="5356388" y="2525049"/>
                </a:lnTo>
                <a:cubicBezTo>
                  <a:pt x="5321144" y="2178015"/>
                  <a:pt x="5217144" y="1851306"/>
                  <a:pt x="5058224" y="1558762"/>
                </a:cubicBezTo>
                <a:lnTo>
                  <a:pt x="5030494" y="1513117"/>
                </a:lnTo>
                <a:lnTo>
                  <a:pt x="4814957" y="1637557"/>
                </a:lnTo>
                <a:lnTo>
                  <a:pt x="4776967" y="1575022"/>
                </a:lnTo>
                <a:lnTo>
                  <a:pt x="4992503" y="1450582"/>
                </a:lnTo>
                <a:lnTo>
                  <a:pt x="4928953" y="1345975"/>
                </a:lnTo>
                <a:cubicBezTo>
                  <a:pt x="4743438" y="1071377"/>
                  <a:pt x="4506463" y="834402"/>
                  <a:pt x="4231865" y="648887"/>
                </a:cubicBezTo>
                <a:lnTo>
                  <a:pt x="4087259" y="561037"/>
                </a:lnTo>
                <a:lnTo>
                  <a:pt x="3962819" y="776574"/>
                </a:lnTo>
                <a:lnTo>
                  <a:pt x="3900356" y="738626"/>
                </a:lnTo>
                <a:lnTo>
                  <a:pt x="3900279" y="738589"/>
                </a:lnTo>
                <a:lnTo>
                  <a:pt x="4024723" y="523045"/>
                </a:lnTo>
                <a:lnTo>
                  <a:pt x="4019079" y="519616"/>
                </a:lnTo>
                <a:cubicBezTo>
                  <a:pt x="3726534" y="360696"/>
                  <a:pt x="3399826" y="256696"/>
                  <a:pt x="3052791" y="221453"/>
                </a:cubicBezTo>
                <a:close/>
                <a:moveTo>
                  <a:pt x="2788920" y="0"/>
                </a:moveTo>
                <a:cubicBezTo>
                  <a:pt x="4329198" y="0"/>
                  <a:pt x="5577840" y="1248642"/>
                  <a:pt x="5577840" y="2788920"/>
                </a:cubicBezTo>
                <a:cubicBezTo>
                  <a:pt x="5577840" y="4329198"/>
                  <a:pt x="4329198" y="5577840"/>
                  <a:pt x="2788920" y="5577840"/>
                </a:cubicBezTo>
                <a:cubicBezTo>
                  <a:pt x="1248642" y="5577840"/>
                  <a:pt x="0" y="4329198"/>
                  <a:pt x="0" y="2788920"/>
                </a:cubicBezTo>
                <a:cubicBezTo>
                  <a:pt x="0" y="1248642"/>
                  <a:pt x="1248642" y="0"/>
                  <a:pt x="2788920"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4" name="Partial Circle 13">
            <a:extLst>
              <a:ext uri="{FF2B5EF4-FFF2-40B4-BE49-F238E27FC236}">
                <a16:creationId xmlns:a16="http://schemas.microsoft.com/office/drawing/2014/main" id="{6D547F25-D3E7-4333-AB8E-6180E878E0F3}"/>
              </a:ext>
            </a:extLst>
          </p:cNvPr>
          <p:cNvSpPr>
            <a:spLocks noChangeAspect="1"/>
          </p:cNvSpPr>
          <p:nvPr/>
        </p:nvSpPr>
        <p:spPr>
          <a:xfrm flipV="1">
            <a:off x="643260" y="2270027"/>
            <a:ext cx="1942466" cy="1942465"/>
          </a:xfrm>
          <a:prstGeom prst="pie">
            <a:avLst>
              <a:gd name="adj1" fmla="val 10737837"/>
              <a:gd name="adj2" fmla="val 5331151"/>
            </a:avLst>
          </a:pr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grpSp>
        <p:nvGrpSpPr>
          <p:cNvPr id="4" name="Group 3">
            <a:extLst>
              <a:ext uri="{FF2B5EF4-FFF2-40B4-BE49-F238E27FC236}">
                <a16:creationId xmlns:a16="http://schemas.microsoft.com/office/drawing/2014/main" id="{B94EB428-4DED-4EC3-B89D-6396CE46ACE9}"/>
              </a:ext>
            </a:extLst>
          </p:cNvPr>
          <p:cNvGrpSpPr/>
          <p:nvPr/>
        </p:nvGrpSpPr>
        <p:grpSpPr>
          <a:xfrm>
            <a:off x="819848" y="2449557"/>
            <a:ext cx="1589290" cy="1589290"/>
            <a:chOff x="1129484" y="1767840"/>
            <a:chExt cx="1645920" cy="1645920"/>
          </a:xfrm>
        </p:grpSpPr>
        <p:sp>
          <p:nvSpPr>
            <p:cNvPr id="2" name="Oval 1">
              <a:extLst>
                <a:ext uri="{FF2B5EF4-FFF2-40B4-BE49-F238E27FC236}">
                  <a16:creationId xmlns:a16="http://schemas.microsoft.com/office/drawing/2014/main" id="{369B58FE-151E-4CDA-824F-FFE2751829AF}"/>
                </a:ext>
              </a:extLst>
            </p:cNvPr>
            <p:cNvSpPr>
              <a:spLocks noChangeAspect="1"/>
            </p:cNvSpPr>
            <p:nvPr/>
          </p:nvSpPr>
          <p:spPr>
            <a:xfrm>
              <a:off x="1129484" y="1767840"/>
              <a:ext cx="1645920" cy="16459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27" name="TextBox 26">
              <a:extLst>
                <a:ext uri="{FF2B5EF4-FFF2-40B4-BE49-F238E27FC236}">
                  <a16:creationId xmlns:a16="http://schemas.microsoft.com/office/drawing/2014/main" id="{CD1898DA-CFC4-4ABB-B016-6751CF5C5E73}"/>
                </a:ext>
              </a:extLst>
            </p:cNvPr>
            <p:cNvSpPr txBox="1"/>
            <p:nvPr/>
          </p:nvSpPr>
          <p:spPr>
            <a:xfrm>
              <a:off x="1231572" y="2409867"/>
              <a:ext cx="1515171" cy="828733"/>
            </a:xfrm>
            <a:prstGeom prst="rect">
              <a:avLst/>
            </a:prstGeom>
            <a:noFill/>
          </p:spPr>
          <p:txBody>
            <a:bodyPr wrap="square" rtlCol="0">
              <a:spAutoFit/>
            </a:bodyPr>
            <a:lstStyle/>
            <a:p>
              <a:pPr algn="ctr"/>
              <a:r>
                <a:rPr lang="en-US" sz="1300" dirty="0">
                  <a:solidFill>
                    <a:srgbClr val="454545"/>
                  </a:solidFill>
                  <a:latin typeface="Bernard MT Condensed" panose="02050806060905020404" pitchFamily="18" charset="0"/>
                </a:rPr>
                <a:t>LOREM IPSUM 75%</a:t>
              </a:r>
            </a:p>
            <a:p>
              <a:pPr algn="ctr"/>
              <a:r>
                <a:rPr lang="en-US" sz="1100" dirty="0">
                  <a:solidFill>
                    <a:srgbClr val="454545"/>
                  </a:solidFill>
                  <a:latin typeface="Candara" panose="020E0502030303020204" pitchFamily="34" charset="0"/>
                </a:rPr>
                <a:t>Lorem ipsum dolor sit amet, consectetur adipiscing elit. </a:t>
              </a:r>
              <a:endParaRPr lang="en-US" sz="1100" dirty="0">
                <a:solidFill>
                  <a:srgbClr val="454545"/>
                </a:solidFill>
              </a:endParaRPr>
            </a:p>
          </p:txBody>
        </p:sp>
      </p:grpSp>
      <p:sp>
        <p:nvSpPr>
          <p:cNvPr id="29" name="TextBox 28">
            <a:extLst>
              <a:ext uri="{FF2B5EF4-FFF2-40B4-BE49-F238E27FC236}">
                <a16:creationId xmlns:a16="http://schemas.microsoft.com/office/drawing/2014/main" id="{1A8D699B-2175-4D83-843B-7CB632339C85}"/>
              </a:ext>
            </a:extLst>
          </p:cNvPr>
          <p:cNvSpPr txBox="1"/>
          <p:nvPr/>
        </p:nvSpPr>
        <p:spPr>
          <a:xfrm>
            <a:off x="328716" y="4891951"/>
            <a:ext cx="2571553" cy="1585049"/>
          </a:xfrm>
          <a:prstGeom prst="rect">
            <a:avLst/>
          </a:prstGeom>
          <a:noFill/>
        </p:spPr>
        <p:txBody>
          <a:bodyPr wrap="square" rtlCol="0">
            <a:spAutoFit/>
          </a:bodyPr>
          <a:lstStyle/>
          <a:p>
            <a:pPr algn="ctr"/>
            <a:r>
              <a:rPr lang="en-US" sz="1400" dirty="0">
                <a:solidFill>
                  <a:srgbClr val="36B8E3"/>
                </a:solidFill>
                <a:latin typeface="Bernard MT Condensed" panose="02050806060905020404" pitchFamily="18" charset="0"/>
              </a:rPr>
              <a:t>LOREM IPSUM DOLOR </a:t>
            </a:r>
            <a:endParaRPr lang="en-US" sz="1500" dirty="0">
              <a:solidFill>
                <a:srgbClr val="36B8E3"/>
              </a:solidFill>
              <a:latin typeface="Bernard MT Condensed" panose="02050806060905020404" pitchFamily="18" charset="0"/>
            </a:endParaRPr>
          </a:p>
          <a:p>
            <a:pPr algn="ctr"/>
            <a:endParaRPr lang="en-US" sz="200" dirty="0">
              <a:solidFill>
                <a:srgbClr val="454545"/>
              </a:solidFill>
              <a:latin typeface="Bernard MT Condensed" panose="02050806060905020404" pitchFamily="18" charset="0"/>
            </a:endParaRPr>
          </a:p>
          <a:p>
            <a:pPr algn="ctr"/>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pPr algn="ctr"/>
            <a:endParaRPr lang="en-US" sz="300" dirty="0">
              <a:solidFill>
                <a:srgbClr val="454545"/>
              </a:solidFill>
              <a:latin typeface="Candara" panose="020E0502030303020204" pitchFamily="34" charset="0"/>
            </a:endParaRPr>
          </a:p>
          <a:p>
            <a:pPr marL="285750" indent="-285750" algn="ctr">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a:t>
            </a:r>
          </a:p>
        </p:txBody>
      </p:sp>
      <p:sp>
        <p:nvSpPr>
          <p:cNvPr id="55" name="Partial Circle 54">
            <a:extLst>
              <a:ext uri="{FF2B5EF4-FFF2-40B4-BE49-F238E27FC236}">
                <a16:creationId xmlns:a16="http://schemas.microsoft.com/office/drawing/2014/main" id="{062EFA4B-AB31-4B72-ACD7-0D59B94AD96B}"/>
              </a:ext>
            </a:extLst>
          </p:cNvPr>
          <p:cNvSpPr>
            <a:spLocks noChangeAspect="1"/>
          </p:cNvSpPr>
          <p:nvPr/>
        </p:nvSpPr>
        <p:spPr>
          <a:xfrm flipV="1">
            <a:off x="3630300" y="2270027"/>
            <a:ext cx="1942466" cy="1942465"/>
          </a:xfrm>
          <a:prstGeom prst="pie">
            <a:avLst>
              <a:gd name="adj1" fmla="val 12853526"/>
              <a:gd name="adj2" fmla="val 5331151"/>
            </a:avLst>
          </a:pr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grpSp>
        <p:nvGrpSpPr>
          <p:cNvPr id="56" name="Group 55">
            <a:extLst>
              <a:ext uri="{FF2B5EF4-FFF2-40B4-BE49-F238E27FC236}">
                <a16:creationId xmlns:a16="http://schemas.microsoft.com/office/drawing/2014/main" id="{C58041A4-BBF8-456E-97FD-8230598F87FD}"/>
              </a:ext>
            </a:extLst>
          </p:cNvPr>
          <p:cNvGrpSpPr/>
          <p:nvPr/>
        </p:nvGrpSpPr>
        <p:grpSpPr>
          <a:xfrm>
            <a:off x="3806888" y="2449557"/>
            <a:ext cx="1589290" cy="1589290"/>
            <a:chOff x="1129484" y="1767840"/>
            <a:chExt cx="1645920" cy="1645920"/>
          </a:xfrm>
        </p:grpSpPr>
        <p:sp>
          <p:nvSpPr>
            <p:cNvPr id="57" name="Oval 56">
              <a:extLst>
                <a:ext uri="{FF2B5EF4-FFF2-40B4-BE49-F238E27FC236}">
                  <a16:creationId xmlns:a16="http://schemas.microsoft.com/office/drawing/2014/main" id="{CFED9787-745D-4215-B44E-B4C3E094EA46}"/>
                </a:ext>
              </a:extLst>
            </p:cNvPr>
            <p:cNvSpPr>
              <a:spLocks noChangeAspect="1"/>
            </p:cNvSpPr>
            <p:nvPr/>
          </p:nvSpPr>
          <p:spPr>
            <a:xfrm>
              <a:off x="1129484" y="1767840"/>
              <a:ext cx="1645920" cy="16459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58" name="TextBox 57">
              <a:extLst>
                <a:ext uri="{FF2B5EF4-FFF2-40B4-BE49-F238E27FC236}">
                  <a16:creationId xmlns:a16="http://schemas.microsoft.com/office/drawing/2014/main" id="{5AF6A104-EEF8-48F1-A4BB-DAA0325C37BB}"/>
                </a:ext>
              </a:extLst>
            </p:cNvPr>
            <p:cNvSpPr txBox="1"/>
            <p:nvPr/>
          </p:nvSpPr>
          <p:spPr>
            <a:xfrm>
              <a:off x="1231572" y="2409867"/>
              <a:ext cx="1515171" cy="828733"/>
            </a:xfrm>
            <a:prstGeom prst="rect">
              <a:avLst/>
            </a:prstGeom>
            <a:noFill/>
          </p:spPr>
          <p:txBody>
            <a:bodyPr wrap="square" rtlCol="0">
              <a:spAutoFit/>
            </a:bodyPr>
            <a:lstStyle/>
            <a:p>
              <a:pPr algn="ctr"/>
              <a:r>
                <a:rPr lang="en-US" sz="1300" dirty="0">
                  <a:solidFill>
                    <a:srgbClr val="454545"/>
                  </a:solidFill>
                  <a:latin typeface="Bernard MT Condensed" panose="02050806060905020404" pitchFamily="18" charset="0"/>
                </a:rPr>
                <a:t>LOREM IPSUM 67%</a:t>
              </a:r>
            </a:p>
            <a:p>
              <a:pPr algn="ctr"/>
              <a:r>
                <a:rPr lang="en-US" sz="1100" dirty="0">
                  <a:solidFill>
                    <a:srgbClr val="454545"/>
                  </a:solidFill>
                  <a:latin typeface="Candara" panose="020E0502030303020204" pitchFamily="34" charset="0"/>
                </a:rPr>
                <a:t>Lorem ipsum dolor sit amet, consectetur adipiscing elit. </a:t>
              </a:r>
              <a:endParaRPr lang="en-US" sz="1100" dirty="0">
                <a:solidFill>
                  <a:srgbClr val="454545"/>
                </a:solidFill>
              </a:endParaRPr>
            </a:p>
          </p:txBody>
        </p:sp>
      </p:grpSp>
      <p:sp>
        <p:nvSpPr>
          <p:cNvPr id="59" name="TextBox 58">
            <a:extLst>
              <a:ext uri="{FF2B5EF4-FFF2-40B4-BE49-F238E27FC236}">
                <a16:creationId xmlns:a16="http://schemas.microsoft.com/office/drawing/2014/main" id="{1DD61E89-325E-41DE-9EEA-543660D07BB3}"/>
              </a:ext>
            </a:extLst>
          </p:cNvPr>
          <p:cNvSpPr txBox="1"/>
          <p:nvPr/>
        </p:nvSpPr>
        <p:spPr>
          <a:xfrm>
            <a:off x="3315756" y="4891951"/>
            <a:ext cx="2571553" cy="1585049"/>
          </a:xfrm>
          <a:prstGeom prst="rect">
            <a:avLst/>
          </a:prstGeom>
          <a:noFill/>
        </p:spPr>
        <p:txBody>
          <a:bodyPr wrap="square" rtlCol="0">
            <a:spAutoFit/>
          </a:bodyPr>
          <a:lstStyle/>
          <a:p>
            <a:pPr algn="ctr"/>
            <a:r>
              <a:rPr lang="en-US" sz="1400" dirty="0">
                <a:solidFill>
                  <a:srgbClr val="239BD3"/>
                </a:solidFill>
                <a:latin typeface="Bernard MT Condensed" panose="02050806060905020404" pitchFamily="18" charset="0"/>
              </a:rPr>
              <a:t>LOREM IPSUM DOLOR </a:t>
            </a:r>
            <a:endParaRPr lang="en-US" sz="1500" dirty="0">
              <a:solidFill>
                <a:srgbClr val="239BD3"/>
              </a:solidFill>
              <a:latin typeface="Bernard MT Condensed" panose="02050806060905020404" pitchFamily="18" charset="0"/>
            </a:endParaRPr>
          </a:p>
          <a:p>
            <a:pPr algn="ctr"/>
            <a:endParaRPr lang="en-US" sz="200" dirty="0">
              <a:solidFill>
                <a:srgbClr val="454545"/>
              </a:solidFill>
              <a:latin typeface="Bernard MT Condensed" panose="02050806060905020404" pitchFamily="18" charset="0"/>
            </a:endParaRPr>
          </a:p>
          <a:p>
            <a:pPr algn="ctr"/>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pPr algn="ctr"/>
            <a:endParaRPr lang="en-US" sz="300" dirty="0">
              <a:solidFill>
                <a:srgbClr val="454545"/>
              </a:solidFill>
              <a:latin typeface="Candara" panose="020E0502030303020204" pitchFamily="34" charset="0"/>
            </a:endParaRPr>
          </a:p>
          <a:p>
            <a:pPr marL="285750" indent="-285750" algn="ctr">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a:t>
            </a:r>
          </a:p>
        </p:txBody>
      </p:sp>
      <p:sp>
        <p:nvSpPr>
          <p:cNvPr id="62" name="Partial Circle 61">
            <a:extLst>
              <a:ext uri="{FF2B5EF4-FFF2-40B4-BE49-F238E27FC236}">
                <a16:creationId xmlns:a16="http://schemas.microsoft.com/office/drawing/2014/main" id="{180D5713-0EDF-4FC1-96EC-C7F1079F75CF}"/>
              </a:ext>
            </a:extLst>
          </p:cNvPr>
          <p:cNvSpPr>
            <a:spLocks noChangeAspect="1"/>
          </p:cNvSpPr>
          <p:nvPr/>
        </p:nvSpPr>
        <p:spPr>
          <a:xfrm flipV="1">
            <a:off x="6609089" y="2270027"/>
            <a:ext cx="1942466" cy="1942465"/>
          </a:xfrm>
          <a:prstGeom prst="pie">
            <a:avLst>
              <a:gd name="adj1" fmla="val 11788581"/>
              <a:gd name="adj2" fmla="val 5331151"/>
            </a:avLst>
          </a:pr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grpSp>
        <p:nvGrpSpPr>
          <p:cNvPr id="63" name="Group 62">
            <a:extLst>
              <a:ext uri="{FF2B5EF4-FFF2-40B4-BE49-F238E27FC236}">
                <a16:creationId xmlns:a16="http://schemas.microsoft.com/office/drawing/2014/main" id="{0CFAB12E-35FA-4C00-9712-3DC60AD1A3FF}"/>
              </a:ext>
            </a:extLst>
          </p:cNvPr>
          <p:cNvGrpSpPr/>
          <p:nvPr/>
        </p:nvGrpSpPr>
        <p:grpSpPr>
          <a:xfrm>
            <a:off x="6785677" y="2449557"/>
            <a:ext cx="1589290" cy="1589290"/>
            <a:chOff x="1129484" y="1767840"/>
            <a:chExt cx="1645920" cy="1645920"/>
          </a:xfrm>
        </p:grpSpPr>
        <p:sp>
          <p:nvSpPr>
            <p:cNvPr id="64" name="Oval 63">
              <a:extLst>
                <a:ext uri="{FF2B5EF4-FFF2-40B4-BE49-F238E27FC236}">
                  <a16:creationId xmlns:a16="http://schemas.microsoft.com/office/drawing/2014/main" id="{5B8AA46F-91BA-43E5-B800-478E1A98026F}"/>
                </a:ext>
              </a:extLst>
            </p:cNvPr>
            <p:cNvSpPr>
              <a:spLocks noChangeAspect="1"/>
            </p:cNvSpPr>
            <p:nvPr/>
          </p:nvSpPr>
          <p:spPr>
            <a:xfrm>
              <a:off x="1129484" y="1767840"/>
              <a:ext cx="1645920" cy="16459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65" name="TextBox 64">
              <a:extLst>
                <a:ext uri="{FF2B5EF4-FFF2-40B4-BE49-F238E27FC236}">
                  <a16:creationId xmlns:a16="http://schemas.microsoft.com/office/drawing/2014/main" id="{CC17F854-ECF4-4676-8EA5-4D614C5D5FDA}"/>
                </a:ext>
              </a:extLst>
            </p:cNvPr>
            <p:cNvSpPr txBox="1"/>
            <p:nvPr/>
          </p:nvSpPr>
          <p:spPr>
            <a:xfrm>
              <a:off x="1231572" y="2409867"/>
              <a:ext cx="1515171" cy="828733"/>
            </a:xfrm>
            <a:prstGeom prst="rect">
              <a:avLst/>
            </a:prstGeom>
            <a:noFill/>
          </p:spPr>
          <p:txBody>
            <a:bodyPr wrap="square" rtlCol="0">
              <a:spAutoFit/>
            </a:bodyPr>
            <a:lstStyle/>
            <a:p>
              <a:pPr algn="ctr"/>
              <a:r>
                <a:rPr lang="en-US" sz="1300" dirty="0">
                  <a:solidFill>
                    <a:srgbClr val="454545"/>
                  </a:solidFill>
                  <a:latin typeface="Bernard MT Condensed" panose="02050806060905020404" pitchFamily="18" charset="0"/>
                </a:rPr>
                <a:t>LOREM IPSUM 69%</a:t>
              </a:r>
            </a:p>
            <a:p>
              <a:pPr algn="ctr"/>
              <a:r>
                <a:rPr lang="en-US" sz="1100" dirty="0">
                  <a:solidFill>
                    <a:srgbClr val="454545"/>
                  </a:solidFill>
                  <a:latin typeface="Candara" panose="020E0502030303020204" pitchFamily="34" charset="0"/>
                </a:rPr>
                <a:t>Lorem ipsum dolor sit amet, consectetur adipiscing elit. </a:t>
              </a:r>
              <a:endParaRPr lang="en-US" sz="1100" dirty="0">
                <a:solidFill>
                  <a:srgbClr val="454545"/>
                </a:solidFill>
              </a:endParaRPr>
            </a:p>
          </p:txBody>
        </p:sp>
      </p:grpSp>
      <p:sp>
        <p:nvSpPr>
          <p:cNvPr id="66" name="TextBox 65">
            <a:extLst>
              <a:ext uri="{FF2B5EF4-FFF2-40B4-BE49-F238E27FC236}">
                <a16:creationId xmlns:a16="http://schemas.microsoft.com/office/drawing/2014/main" id="{4FDCF366-59B8-41A2-B1D1-0C851A53DBD3}"/>
              </a:ext>
            </a:extLst>
          </p:cNvPr>
          <p:cNvSpPr txBox="1"/>
          <p:nvPr/>
        </p:nvSpPr>
        <p:spPr>
          <a:xfrm>
            <a:off x="6294545" y="4891951"/>
            <a:ext cx="2571553" cy="1585049"/>
          </a:xfrm>
          <a:prstGeom prst="rect">
            <a:avLst/>
          </a:prstGeom>
          <a:noFill/>
        </p:spPr>
        <p:txBody>
          <a:bodyPr wrap="square" rtlCol="0">
            <a:spAutoFit/>
          </a:bodyPr>
          <a:lstStyle/>
          <a:p>
            <a:pPr algn="ctr"/>
            <a:r>
              <a:rPr lang="en-US" sz="1400" dirty="0">
                <a:solidFill>
                  <a:srgbClr val="157EBF"/>
                </a:solidFill>
                <a:latin typeface="Bernard MT Condensed" panose="02050806060905020404" pitchFamily="18" charset="0"/>
              </a:rPr>
              <a:t>LOREM IPSUM DOLOR </a:t>
            </a:r>
            <a:endParaRPr lang="en-US" sz="1500" dirty="0">
              <a:solidFill>
                <a:srgbClr val="157EBF"/>
              </a:solidFill>
              <a:latin typeface="Bernard MT Condensed" panose="02050806060905020404" pitchFamily="18" charset="0"/>
            </a:endParaRPr>
          </a:p>
          <a:p>
            <a:pPr algn="ctr"/>
            <a:endParaRPr lang="en-US" sz="200" dirty="0">
              <a:solidFill>
                <a:srgbClr val="454545"/>
              </a:solidFill>
              <a:latin typeface="Bernard MT Condensed" panose="02050806060905020404" pitchFamily="18" charset="0"/>
            </a:endParaRPr>
          </a:p>
          <a:p>
            <a:pPr algn="ctr"/>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pPr algn="ctr"/>
            <a:endParaRPr lang="en-US" sz="300" dirty="0">
              <a:solidFill>
                <a:srgbClr val="454545"/>
              </a:solidFill>
              <a:latin typeface="Candara" panose="020E0502030303020204" pitchFamily="34" charset="0"/>
            </a:endParaRPr>
          </a:p>
          <a:p>
            <a:pPr marL="285750" indent="-285750" algn="ctr">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a:t>
            </a:r>
          </a:p>
        </p:txBody>
      </p:sp>
      <p:sp>
        <p:nvSpPr>
          <p:cNvPr id="69" name="Partial Circle 68">
            <a:extLst>
              <a:ext uri="{FF2B5EF4-FFF2-40B4-BE49-F238E27FC236}">
                <a16:creationId xmlns:a16="http://schemas.microsoft.com/office/drawing/2014/main" id="{4CD61DFE-FF1B-47BD-8C17-7C99241C69EA}"/>
              </a:ext>
            </a:extLst>
          </p:cNvPr>
          <p:cNvSpPr>
            <a:spLocks noChangeAspect="1"/>
          </p:cNvSpPr>
          <p:nvPr/>
        </p:nvSpPr>
        <p:spPr>
          <a:xfrm flipV="1">
            <a:off x="9581992" y="2270027"/>
            <a:ext cx="1942466" cy="1942465"/>
          </a:xfrm>
          <a:prstGeom prst="pie">
            <a:avLst>
              <a:gd name="adj1" fmla="val 8440130"/>
              <a:gd name="adj2" fmla="val 5331151"/>
            </a:avLst>
          </a:pr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grpSp>
        <p:nvGrpSpPr>
          <p:cNvPr id="70" name="Group 69">
            <a:extLst>
              <a:ext uri="{FF2B5EF4-FFF2-40B4-BE49-F238E27FC236}">
                <a16:creationId xmlns:a16="http://schemas.microsoft.com/office/drawing/2014/main" id="{85B76072-58A5-469C-8B80-DDE3BB9D29E2}"/>
              </a:ext>
            </a:extLst>
          </p:cNvPr>
          <p:cNvGrpSpPr/>
          <p:nvPr/>
        </p:nvGrpSpPr>
        <p:grpSpPr>
          <a:xfrm>
            <a:off x="9758580" y="2449557"/>
            <a:ext cx="1589290" cy="1589290"/>
            <a:chOff x="1129484" y="1767840"/>
            <a:chExt cx="1645920" cy="1645920"/>
          </a:xfrm>
        </p:grpSpPr>
        <p:sp>
          <p:nvSpPr>
            <p:cNvPr id="71" name="Oval 70">
              <a:extLst>
                <a:ext uri="{FF2B5EF4-FFF2-40B4-BE49-F238E27FC236}">
                  <a16:creationId xmlns:a16="http://schemas.microsoft.com/office/drawing/2014/main" id="{930780C3-DAB2-49AB-9E6D-DC55B42D7081}"/>
                </a:ext>
              </a:extLst>
            </p:cNvPr>
            <p:cNvSpPr>
              <a:spLocks noChangeAspect="1"/>
            </p:cNvSpPr>
            <p:nvPr/>
          </p:nvSpPr>
          <p:spPr>
            <a:xfrm>
              <a:off x="1129484" y="1767840"/>
              <a:ext cx="1645920" cy="16459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72" name="TextBox 71">
              <a:extLst>
                <a:ext uri="{FF2B5EF4-FFF2-40B4-BE49-F238E27FC236}">
                  <a16:creationId xmlns:a16="http://schemas.microsoft.com/office/drawing/2014/main" id="{FBB91EFB-0154-4684-A3AE-75BCD7786C27}"/>
                </a:ext>
              </a:extLst>
            </p:cNvPr>
            <p:cNvSpPr txBox="1"/>
            <p:nvPr/>
          </p:nvSpPr>
          <p:spPr>
            <a:xfrm>
              <a:off x="1231572" y="2409867"/>
              <a:ext cx="1515171" cy="828733"/>
            </a:xfrm>
            <a:prstGeom prst="rect">
              <a:avLst/>
            </a:prstGeom>
            <a:noFill/>
          </p:spPr>
          <p:txBody>
            <a:bodyPr wrap="square" rtlCol="0">
              <a:spAutoFit/>
            </a:bodyPr>
            <a:lstStyle/>
            <a:p>
              <a:pPr algn="ctr"/>
              <a:r>
                <a:rPr lang="en-US" sz="1300" dirty="0">
                  <a:solidFill>
                    <a:srgbClr val="454545"/>
                  </a:solidFill>
                  <a:latin typeface="Bernard MT Condensed" panose="02050806060905020404" pitchFamily="18" charset="0"/>
                </a:rPr>
                <a:t>LOREM IPSUM 87%</a:t>
              </a:r>
            </a:p>
            <a:p>
              <a:pPr algn="ctr"/>
              <a:r>
                <a:rPr lang="en-US" sz="1100" dirty="0">
                  <a:solidFill>
                    <a:srgbClr val="454545"/>
                  </a:solidFill>
                  <a:latin typeface="Candara" panose="020E0502030303020204" pitchFamily="34" charset="0"/>
                </a:rPr>
                <a:t>Lorem ipsum dolor sit amet, consectetur adipiscing elit. </a:t>
              </a:r>
              <a:endParaRPr lang="en-US" sz="1100" dirty="0">
                <a:solidFill>
                  <a:srgbClr val="454545"/>
                </a:solidFill>
              </a:endParaRPr>
            </a:p>
          </p:txBody>
        </p:sp>
      </p:grpSp>
      <p:sp>
        <p:nvSpPr>
          <p:cNvPr id="73" name="TextBox 72">
            <a:extLst>
              <a:ext uri="{FF2B5EF4-FFF2-40B4-BE49-F238E27FC236}">
                <a16:creationId xmlns:a16="http://schemas.microsoft.com/office/drawing/2014/main" id="{E2FE43A6-3F11-4B70-8C6D-541E3BD6BAFB}"/>
              </a:ext>
            </a:extLst>
          </p:cNvPr>
          <p:cNvSpPr txBox="1"/>
          <p:nvPr/>
        </p:nvSpPr>
        <p:spPr>
          <a:xfrm>
            <a:off x="9267448" y="4891951"/>
            <a:ext cx="2571553" cy="1585049"/>
          </a:xfrm>
          <a:prstGeom prst="rect">
            <a:avLst/>
          </a:prstGeom>
          <a:noFill/>
        </p:spPr>
        <p:txBody>
          <a:bodyPr wrap="square" rtlCol="0">
            <a:spAutoFit/>
          </a:bodyPr>
          <a:lstStyle/>
          <a:p>
            <a:pPr algn="ctr"/>
            <a:r>
              <a:rPr lang="en-US" sz="1400" dirty="0">
                <a:solidFill>
                  <a:srgbClr val="0967B9"/>
                </a:solidFill>
                <a:latin typeface="Bernard MT Condensed" panose="02050806060905020404" pitchFamily="18" charset="0"/>
              </a:rPr>
              <a:t>LOREM IPSUM DOLOR </a:t>
            </a:r>
            <a:endParaRPr lang="en-US" sz="1500" dirty="0">
              <a:solidFill>
                <a:srgbClr val="0967B9"/>
              </a:solidFill>
              <a:latin typeface="Bernard MT Condensed" panose="02050806060905020404" pitchFamily="18" charset="0"/>
            </a:endParaRPr>
          </a:p>
          <a:p>
            <a:pPr algn="ctr"/>
            <a:endParaRPr lang="en-US" sz="200" dirty="0">
              <a:solidFill>
                <a:srgbClr val="454545"/>
              </a:solidFill>
              <a:latin typeface="Bernard MT Condensed" panose="02050806060905020404" pitchFamily="18" charset="0"/>
            </a:endParaRPr>
          </a:p>
          <a:p>
            <a:pPr algn="ctr"/>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pPr algn="ctr"/>
            <a:endParaRPr lang="en-US" sz="300" dirty="0">
              <a:solidFill>
                <a:srgbClr val="454545"/>
              </a:solidFill>
              <a:latin typeface="Candara" panose="020E0502030303020204" pitchFamily="34" charset="0"/>
            </a:endParaRPr>
          </a:p>
          <a:p>
            <a:pPr marL="285750" indent="-285750" algn="ctr">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a:t>
            </a:r>
          </a:p>
        </p:txBody>
      </p:sp>
      <p:pic>
        <p:nvPicPr>
          <p:cNvPr id="20" name="Graphic 19" descr="Microscope">
            <a:extLst>
              <a:ext uri="{FF2B5EF4-FFF2-40B4-BE49-F238E27FC236}">
                <a16:creationId xmlns:a16="http://schemas.microsoft.com/office/drawing/2014/main" id="{853C2ABB-FAF7-4B6D-B55C-F9FEE5E12DCA}"/>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85892" y="2560320"/>
            <a:ext cx="457200" cy="457200"/>
          </a:xfrm>
          <a:prstGeom prst="rect">
            <a:avLst/>
          </a:prstGeom>
        </p:spPr>
      </p:pic>
      <p:pic>
        <p:nvPicPr>
          <p:cNvPr id="23" name="Graphic 22" descr="Beaker">
            <a:extLst>
              <a:ext uri="{FF2B5EF4-FFF2-40B4-BE49-F238E27FC236}">
                <a16:creationId xmlns:a16="http://schemas.microsoft.com/office/drawing/2014/main" id="{7B1240F7-9EFA-4587-AC1B-DFFCEE0AD214}"/>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332720" y="2560320"/>
            <a:ext cx="457200" cy="457200"/>
          </a:xfrm>
          <a:prstGeom prst="rect">
            <a:avLst/>
          </a:prstGeom>
        </p:spPr>
      </p:pic>
      <p:pic>
        <p:nvPicPr>
          <p:cNvPr id="31" name="Graphic 30" descr="Medicine">
            <a:extLst>
              <a:ext uri="{FF2B5EF4-FFF2-40B4-BE49-F238E27FC236}">
                <a16:creationId xmlns:a16="http://schemas.microsoft.com/office/drawing/2014/main" id="{40640A3E-4D1D-4073-AB15-F49DA6446244}"/>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407682" y="2606040"/>
            <a:ext cx="457200" cy="457200"/>
          </a:xfrm>
          <a:prstGeom prst="rect">
            <a:avLst/>
          </a:prstGeom>
        </p:spPr>
      </p:pic>
      <p:grpSp>
        <p:nvGrpSpPr>
          <p:cNvPr id="74" name="Group 73">
            <a:extLst>
              <a:ext uri="{FF2B5EF4-FFF2-40B4-BE49-F238E27FC236}">
                <a16:creationId xmlns:a16="http://schemas.microsoft.com/office/drawing/2014/main" id="{4F56556D-CB80-4AB7-91F2-D30CB64028F1}"/>
              </a:ext>
            </a:extLst>
          </p:cNvPr>
          <p:cNvGrpSpPr>
            <a:grpSpLocks noChangeAspect="1"/>
          </p:cNvGrpSpPr>
          <p:nvPr/>
        </p:nvGrpSpPr>
        <p:grpSpPr>
          <a:xfrm>
            <a:off x="7362815" y="2606040"/>
            <a:ext cx="435012" cy="420624"/>
            <a:chOff x="5659438" y="2249488"/>
            <a:chExt cx="623887" cy="603250"/>
          </a:xfrm>
          <a:solidFill>
            <a:srgbClr val="454545"/>
          </a:solidFill>
        </p:grpSpPr>
        <p:sp>
          <p:nvSpPr>
            <p:cNvPr id="75" name="Freeform 67">
              <a:extLst>
                <a:ext uri="{FF2B5EF4-FFF2-40B4-BE49-F238E27FC236}">
                  <a16:creationId xmlns:a16="http://schemas.microsoft.com/office/drawing/2014/main" id="{F750797E-F0A2-46BD-A520-066BE8F39A8A}"/>
                </a:ext>
              </a:extLst>
            </p:cNvPr>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76" name="Freeform 68">
              <a:extLst>
                <a:ext uri="{FF2B5EF4-FFF2-40B4-BE49-F238E27FC236}">
                  <a16:creationId xmlns:a16="http://schemas.microsoft.com/office/drawing/2014/main" id="{421B67CC-48D7-4518-B6BB-81FF59BB7D59}"/>
                </a:ext>
              </a:extLst>
            </p:cNvPr>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77" name="Freeform 69">
              <a:extLst>
                <a:ext uri="{FF2B5EF4-FFF2-40B4-BE49-F238E27FC236}">
                  <a16:creationId xmlns:a16="http://schemas.microsoft.com/office/drawing/2014/main" id="{18F9A751-105B-4DB0-ACF0-1E21B1FFD58F}"/>
                </a:ext>
              </a:extLst>
            </p:cNvPr>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78" name="Freeform 70">
              <a:extLst>
                <a:ext uri="{FF2B5EF4-FFF2-40B4-BE49-F238E27FC236}">
                  <a16:creationId xmlns:a16="http://schemas.microsoft.com/office/drawing/2014/main" id="{6680A97C-576D-4CF4-A483-1143580C4457}"/>
                </a:ext>
              </a:extLst>
            </p:cNvPr>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grpSp>
      <p:sp>
        <p:nvSpPr>
          <p:cNvPr id="79" name="TextBox 78">
            <a:extLst>
              <a:ext uri="{FF2B5EF4-FFF2-40B4-BE49-F238E27FC236}">
                <a16:creationId xmlns:a16="http://schemas.microsoft.com/office/drawing/2014/main" id="{92A58AEE-A549-41A0-9A33-FAEAEF25BF82}"/>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54545"/>
              </a:solidFill>
              <a:latin typeface="Candara" panose="020E0502030303020204" pitchFamily="34" charset="0"/>
            </a:endParaRPr>
          </a:p>
        </p:txBody>
      </p:sp>
      <p:pic>
        <p:nvPicPr>
          <p:cNvPr id="39" name="Picture 38">
            <a:hlinkClick r:id="rId8"/>
            <a:extLst>
              <a:ext uri="{FF2B5EF4-FFF2-40B4-BE49-F238E27FC236}">
                <a16:creationId xmlns:a16="http://schemas.microsoft.com/office/drawing/2014/main" id="{9CB4BB01-98E9-498B-8215-7FA302A68590}"/>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848012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9"/>
                                        </p:tgtEl>
                                        <p:attrNameLst>
                                          <p:attrName>style.visibility</p:attrName>
                                        </p:attrNameLst>
                                      </p:cBhvr>
                                      <p:to>
                                        <p:strVal val="visible"/>
                                      </p:to>
                                    </p:set>
                                    <p:animEffect transition="in" filter="wipe(left)">
                                      <p:cBhvr>
                                        <p:cTn id="7" dur="1000"/>
                                        <p:tgtEl>
                                          <p:spTgt spid="79"/>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fade">
                                      <p:cBhvr>
                                        <p:cTn id="11" dur="1000"/>
                                        <p:tgtEl>
                                          <p:spTgt spid="28"/>
                                        </p:tgtEl>
                                      </p:cBhvr>
                                    </p:animEffect>
                                    <p:anim calcmode="lin" valueType="num">
                                      <p:cBhvr>
                                        <p:cTn id="12" dur="1000" fill="hold"/>
                                        <p:tgtEl>
                                          <p:spTgt spid="28"/>
                                        </p:tgtEl>
                                        <p:attrNameLst>
                                          <p:attrName>ppt_x</p:attrName>
                                        </p:attrNameLst>
                                      </p:cBhvr>
                                      <p:tavLst>
                                        <p:tav tm="0">
                                          <p:val>
                                            <p:strVal val="#ppt_x"/>
                                          </p:val>
                                        </p:tav>
                                        <p:tav tm="100000">
                                          <p:val>
                                            <p:strVal val="#ppt_x"/>
                                          </p:val>
                                        </p:tav>
                                      </p:tavLst>
                                    </p:anim>
                                    <p:anim calcmode="lin" valueType="num">
                                      <p:cBhvr>
                                        <p:cTn id="13" dur="1000" fill="hold"/>
                                        <p:tgtEl>
                                          <p:spTgt spid="28"/>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30"/>
                                        </p:tgtEl>
                                        <p:attrNameLst>
                                          <p:attrName>style.visibility</p:attrName>
                                        </p:attrNameLst>
                                      </p:cBhvr>
                                      <p:to>
                                        <p:strVal val="visible"/>
                                      </p:to>
                                    </p:set>
                                    <p:animEffect transition="in" filter="fade">
                                      <p:cBhvr>
                                        <p:cTn id="16" dur="1000"/>
                                        <p:tgtEl>
                                          <p:spTgt spid="30"/>
                                        </p:tgtEl>
                                      </p:cBhvr>
                                    </p:animEffect>
                                    <p:anim calcmode="lin" valueType="num">
                                      <p:cBhvr>
                                        <p:cTn id="17" dur="1000" fill="hold"/>
                                        <p:tgtEl>
                                          <p:spTgt spid="30"/>
                                        </p:tgtEl>
                                        <p:attrNameLst>
                                          <p:attrName>ppt_x</p:attrName>
                                        </p:attrNameLst>
                                      </p:cBhvr>
                                      <p:tavLst>
                                        <p:tav tm="0">
                                          <p:val>
                                            <p:strVal val="#ppt_x"/>
                                          </p:val>
                                        </p:tav>
                                        <p:tav tm="100000">
                                          <p:val>
                                            <p:strVal val="#ppt_x"/>
                                          </p:val>
                                        </p:tav>
                                      </p:tavLst>
                                    </p:anim>
                                    <p:anim calcmode="lin" valueType="num">
                                      <p:cBhvr>
                                        <p:cTn id="18" dur="1000" fill="hold"/>
                                        <p:tgtEl>
                                          <p:spTgt spid="30"/>
                                        </p:tgtEl>
                                        <p:attrNameLst>
                                          <p:attrName>ppt_y</p:attrName>
                                        </p:attrNameLst>
                                      </p:cBhvr>
                                      <p:tavLst>
                                        <p:tav tm="0">
                                          <p:val>
                                            <p:strVal val="#ppt_y+.1"/>
                                          </p:val>
                                        </p:tav>
                                        <p:tav tm="100000">
                                          <p:val>
                                            <p:strVal val="#ppt_y"/>
                                          </p:val>
                                        </p:tav>
                                      </p:tavLst>
                                    </p:anim>
                                  </p:childTnLst>
                                </p:cTn>
                              </p:par>
                              <p:par>
                                <p:cTn id="19" presetID="42" presetClass="entr" presetSubtype="0" fill="hold" nodeType="with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20"/>
                                        </p:tgtEl>
                                        <p:attrNameLst>
                                          <p:attrName>style.visibility</p:attrName>
                                        </p:attrNameLst>
                                      </p:cBhvr>
                                      <p:to>
                                        <p:strVal val="visible"/>
                                      </p:to>
                                    </p:set>
                                    <p:animEffect transition="in" filter="fade">
                                      <p:cBhvr>
                                        <p:cTn id="26" dur="1000"/>
                                        <p:tgtEl>
                                          <p:spTgt spid="20"/>
                                        </p:tgtEl>
                                      </p:cBhvr>
                                    </p:animEffect>
                                    <p:anim calcmode="lin" valueType="num">
                                      <p:cBhvr>
                                        <p:cTn id="27" dur="1000" fill="hold"/>
                                        <p:tgtEl>
                                          <p:spTgt spid="20"/>
                                        </p:tgtEl>
                                        <p:attrNameLst>
                                          <p:attrName>ppt_x</p:attrName>
                                        </p:attrNameLst>
                                      </p:cBhvr>
                                      <p:tavLst>
                                        <p:tav tm="0">
                                          <p:val>
                                            <p:strVal val="#ppt_x"/>
                                          </p:val>
                                        </p:tav>
                                        <p:tav tm="100000">
                                          <p:val>
                                            <p:strVal val="#ppt_x"/>
                                          </p:val>
                                        </p:tav>
                                      </p:tavLst>
                                    </p:anim>
                                    <p:anim calcmode="lin" valueType="num">
                                      <p:cBhvr>
                                        <p:cTn id="28" dur="1000" fill="hold"/>
                                        <p:tgtEl>
                                          <p:spTgt spid="20"/>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21" presetClass="entr" presetSubtype="1" fill="hold" grpId="0" nodeType="after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wheel(1)">
                                      <p:cBhvr>
                                        <p:cTn id="32" dur="2000"/>
                                        <p:tgtEl>
                                          <p:spTgt spid="14"/>
                                        </p:tgtEl>
                                      </p:cBhvr>
                                    </p:animEffect>
                                  </p:childTnLst>
                                </p:cTn>
                              </p:par>
                            </p:childTnLst>
                          </p:cTn>
                        </p:par>
                        <p:par>
                          <p:cTn id="33" fill="hold">
                            <p:stCondLst>
                              <p:cond delay="4000"/>
                            </p:stCondLst>
                            <p:childTnLst>
                              <p:par>
                                <p:cTn id="34" presetID="42" presetClass="entr" presetSubtype="0" fill="hold" grpId="0" nodeType="afterEffect">
                                  <p:stCondLst>
                                    <p:cond delay="0"/>
                                  </p:stCondLst>
                                  <p:childTnLst>
                                    <p:set>
                                      <p:cBhvr>
                                        <p:cTn id="35" dur="1" fill="hold">
                                          <p:stCondLst>
                                            <p:cond delay="0"/>
                                          </p:stCondLst>
                                        </p:cTn>
                                        <p:tgtEl>
                                          <p:spTgt spid="29"/>
                                        </p:tgtEl>
                                        <p:attrNameLst>
                                          <p:attrName>style.visibility</p:attrName>
                                        </p:attrNameLst>
                                      </p:cBhvr>
                                      <p:to>
                                        <p:strVal val="visible"/>
                                      </p:to>
                                    </p:set>
                                    <p:animEffect transition="in" filter="fade">
                                      <p:cBhvr>
                                        <p:cTn id="36" dur="1000"/>
                                        <p:tgtEl>
                                          <p:spTgt spid="29"/>
                                        </p:tgtEl>
                                      </p:cBhvr>
                                    </p:animEffect>
                                    <p:anim calcmode="lin" valueType="num">
                                      <p:cBhvr>
                                        <p:cTn id="37" dur="1000" fill="hold"/>
                                        <p:tgtEl>
                                          <p:spTgt spid="29"/>
                                        </p:tgtEl>
                                        <p:attrNameLst>
                                          <p:attrName>ppt_x</p:attrName>
                                        </p:attrNameLst>
                                      </p:cBhvr>
                                      <p:tavLst>
                                        <p:tav tm="0">
                                          <p:val>
                                            <p:strVal val="#ppt_x"/>
                                          </p:val>
                                        </p:tav>
                                        <p:tav tm="100000">
                                          <p:val>
                                            <p:strVal val="#ppt_x"/>
                                          </p:val>
                                        </p:tav>
                                      </p:tavLst>
                                    </p:anim>
                                    <p:anim calcmode="lin" valueType="num">
                                      <p:cBhvr>
                                        <p:cTn id="38" dur="1000" fill="hold"/>
                                        <p:tgtEl>
                                          <p:spTgt spid="29"/>
                                        </p:tgtEl>
                                        <p:attrNameLst>
                                          <p:attrName>ppt_y</p:attrName>
                                        </p:attrNameLst>
                                      </p:cBhvr>
                                      <p:tavLst>
                                        <p:tav tm="0">
                                          <p:val>
                                            <p:strVal val="#ppt_y+.1"/>
                                          </p:val>
                                        </p:tav>
                                        <p:tav tm="100000">
                                          <p:val>
                                            <p:strVal val="#ppt_y"/>
                                          </p:val>
                                        </p:tav>
                                      </p:tavLst>
                                    </p:anim>
                                  </p:childTnLst>
                                </p:cTn>
                              </p:par>
                            </p:childTnLst>
                          </p:cTn>
                        </p:par>
                        <p:par>
                          <p:cTn id="39" fill="hold">
                            <p:stCondLst>
                              <p:cond delay="5000"/>
                            </p:stCondLst>
                            <p:childTnLst>
                              <p:par>
                                <p:cTn id="40" presetID="42" presetClass="entr" presetSubtype="0" fill="hold" grpId="0" nodeType="afterEffect">
                                  <p:stCondLst>
                                    <p:cond delay="0"/>
                                  </p:stCondLst>
                                  <p:childTnLst>
                                    <p:set>
                                      <p:cBhvr>
                                        <p:cTn id="41" dur="1" fill="hold">
                                          <p:stCondLst>
                                            <p:cond delay="0"/>
                                          </p:stCondLst>
                                        </p:cTn>
                                        <p:tgtEl>
                                          <p:spTgt spid="53"/>
                                        </p:tgtEl>
                                        <p:attrNameLst>
                                          <p:attrName>style.visibility</p:attrName>
                                        </p:attrNameLst>
                                      </p:cBhvr>
                                      <p:to>
                                        <p:strVal val="visible"/>
                                      </p:to>
                                    </p:set>
                                    <p:animEffect transition="in" filter="fade">
                                      <p:cBhvr>
                                        <p:cTn id="42" dur="1000"/>
                                        <p:tgtEl>
                                          <p:spTgt spid="53"/>
                                        </p:tgtEl>
                                      </p:cBhvr>
                                    </p:animEffect>
                                    <p:anim calcmode="lin" valueType="num">
                                      <p:cBhvr>
                                        <p:cTn id="43" dur="1000" fill="hold"/>
                                        <p:tgtEl>
                                          <p:spTgt spid="53"/>
                                        </p:tgtEl>
                                        <p:attrNameLst>
                                          <p:attrName>ppt_x</p:attrName>
                                        </p:attrNameLst>
                                      </p:cBhvr>
                                      <p:tavLst>
                                        <p:tav tm="0">
                                          <p:val>
                                            <p:strVal val="#ppt_x"/>
                                          </p:val>
                                        </p:tav>
                                        <p:tav tm="100000">
                                          <p:val>
                                            <p:strVal val="#ppt_x"/>
                                          </p:val>
                                        </p:tav>
                                      </p:tavLst>
                                    </p:anim>
                                    <p:anim calcmode="lin" valueType="num">
                                      <p:cBhvr>
                                        <p:cTn id="44" dur="1000" fill="hold"/>
                                        <p:tgtEl>
                                          <p:spTgt spid="53"/>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54"/>
                                        </p:tgtEl>
                                        <p:attrNameLst>
                                          <p:attrName>style.visibility</p:attrName>
                                        </p:attrNameLst>
                                      </p:cBhvr>
                                      <p:to>
                                        <p:strVal val="visible"/>
                                      </p:to>
                                    </p:set>
                                    <p:animEffect transition="in" filter="fade">
                                      <p:cBhvr>
                                        <p:cTn id="47" dur="1000"/>
                                        <p:tgtEl>
                                          <p:spTgt spid="54"/>
                                        </p:tgtEl>
                                      </p:cBhvr>
                                    </p:animEffect>
                                    <p:anim calcmode="lin" valueType="num">
                                      <p:cBhvr>
                                        <p:cTn id="48" dur="1000" fill="hold"/>
                                        <p:tgtEl>
                                          <p:spTgt spid="54"/>
                                        </p:tgtEl>
                                        <p:attrNameLst>
                                          <p:attrName>ppt_x</p:attrName>
                                        </p:attrNameLst>
                                      </p:cBhvr>
                                      <p:tavLst>
                                        <p:tav tm="0">
                                          <p:val>
                                            <p:strVal val="#ppt_x"/>
                                          </p:val>
                                        </p:tav>
                                        <p:tav tm="100000">
                                          <p:val>
                                            <p:strVal val="#ppt_x"/>
                                          </p:val>
                                        </p:tav>
                                      </p:tavLst>
                                    </p:anim>
                                    <p:anim calcmode="lin" valueType="num">
                                      <p:cBhvr>
                                        <p:cTn id="49" dur="1000" fill="hold"/>
                                        <p:tgtEl>
                                          <p:spTgt spid="54"/>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56"/>
                                        </p:tgtEl>
                                        <p:attrNameLst>
                                          <p:attrName>style.visibility</p:attrName>
                                        </p:attrNameLst>
                                      </p:cBhvr>
                                      <p:to>
                                        <p:strVal val="visible"/>
                                      </p:to>
                                    </p:set>
                                    <p:animEffect transition="in" filter="fade">
                                      <p:cBhvr>
                                        <p:cTn id="52" dur="1000"/>
                                        <p:tgtEl>
                                          <p:spTgt spid="56"/>
                                        </p:tgtEl>
                                      </p:cBhvr>
                                    </p:animEffect>
                                    <p:anim calcmode="lin" valueType="num">
                                      <p:cBhvr>
                                        <p:cTn id="53" dur="1000" fill="hold"/>
                                        <p:tgtEl>
                                          <p:spTgt spid="56"/>
                                        </p:tgtEl>
                                        <p:attrNameLst>
                                          <p:attrName>ppt_x</p:attrName>
                                        </p:attrNameLst>
                                      </p:cBhvr>
                                      <p:tavLst>
                                        <p:tav tm="0">
                                          <p:val>
                                            <p:strVal val="#ppt_x"/>
                                          </p:val>
                                        </p:tav>
                                        <p:tav tm="100000">
                                          <p:val>
                                            <p:strVal val="#ppt_x"/>
                                          </p:val>
                                        </p:tav>
                                      </p:tavLst>
                                    </p:anim>
                                    <p:anim calcmode="lin" valueType="num">
                                      <p:cBhvr>
                                        <p:cTn id="54" dur="1000" fill="hold"/>
                                        <p:tgtEl>
                                          <p:spTgt spid="56"/>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0"/>
                                  </p:stCondLst>
                                  <p:childTnLst>
                                    <p:set>
                                      <p:cBhvr>
                                        <p:cTn id="56" dur="1" fill="hold">
                                          <p:stCondLst>
                                            <p:cond delay="0"/>
                                          </p:stCondLst>
                                        </p:cTn>
                                        <p:tgtEl>
                                          <p:spTgt spid="31"/>
                                        </p:tgtEl>
                                        <p:attrNameLst>
                                          <p:attrName>style.visibility</p:attrName>
                                        </p:attrNameLst>
                                      </p:cBhvr>
                                      <p:to>
                                        <p:strVal val="visible"/>
                                      </p:to>
                                    </p:set>
                                    <p:animEffect transition="in" filter="fade">
                                      <p:cBhvr>
                                        <p:cTn id="57" dur="1000"/>
                                        <p:tgtEl>
                                          <p:spTgt spid="31"/>
                                        </p:tgtEl>
                                      </p:cBhvr>
                                    </p:animEffect>
                                    <p:anim calcmode="lin" valueType="num">
                                      <p:cBhvr>
                                        <p:cTn id="58" dur="1000" fill="hold"/>
                                        <p:tgtEl>
                                          <p:spTgt spid="31"/>
                                        </p:tgtEl>
                                        <p:attrNameLst>
                                          <p:attrName>ppt_x</p:attrName>
                                        </p:attrNameLst>
                                      </p:cBhvr>
                                      <p:tavLst>
                                        <p:tav tm="0">
                                          <p:val>
                                            <p:strVal val="#ppt_x"/>
                                          </p:val>
                                        </p:tav>
                                        <p:tav tm="100000">
                                          <p:val>
                                            <p:strVal val="#ppt_x"/>
                                          </p:val>
                                        </p:tav>
                                      </p:tavLst>
                                    </p:anim>
                                    <p:anim calcmode="lin" valueType="num">
                                      <p:cBhvr>
                                        <p:cTn id="59" dur="1000" fill="hold"/>
                                        <p:tgtEl>
                                          <p:spTgt spid="31"/>
                                        </p:tgtEl>
                                        <p:attrNameLst>
                                          <p:attrName>ppt_y</p:attrName>
                                        </p:attrNameLst>
                                      </p:cBhvr>
                                      <p:tavLst>
                                        <p:tav tm="0">
                                          <p:val>
                                            <p:strVal val="#ppt_y+.1"/>
                                          </p:val>
                                        </p:tav>
                                        <p:tav tm="100000">
                                          <p:val>
                                            <p:strVal val="#ppt_y"/>
                                          </p:val>
                                        </p:tav>
                                      </p:tavLst>
                                    </p:anim>
                                  </p:childTnLst>
                                </p:cTn>
                              </p:par>
                            </p:childTnLst>
                          </p:cTn>
                        </p:par>
                        <p:par>
                          <p:cTn id="60" fill="hold">
                            <p:stCondLst>
                              <p:cond delay="6000"/>
                            </p:stCondLst>
                            <p:childTnLst>
                              <p:par>
                                <p:cTn id="61" presetID="21" presetClass="entr" presetSubtype="1" fill="hold" grpId="0" nodeType="afterEffect">
                                  <p:stCondLst>
                                    <p:cond delay="0"/>
                                  </p:stCondLst>
                                  <p:childTnLst>
                                    <p:set>
                                      <p:cBhvr>
                                        <p:cTn id="62" dur="1" fill="hold">
                                          <p:stCondLst>
                                            <p:cond delay="0"/>
                                          </p:stCondLst>
                                        </p:cTn>
                                        <p:tgtEl>
                                          <p:spTgt spid="55"/>
                                        </p:tgtEl>
                                        <p:attrNameLst>
                                          <p:attrName>style.visibility</p:attrName>
                                        </p:attrNameLst>
                                      </p:cBhvr>
                                      <p:to>
                                        <p:strVal val="visible"/>
                                      </p:to>
                                    </p:set>
                                    <p:animEffect transition="in" filter="wheel(1)">
                                      <p:cBhvr>
                                        <p:cTn id="63" dur="2000"/>
                                        <p:tgtEl>
                                          <p:spTgt spid="55"/>
                                        </p:tgtEl>
                                      </p:cBhvr>
                                    </p:animEffect>
                                  </p:childTnLst>
                                </p:cTn>
                              </p:par>
                            </p:childTnLst>
                          </p:cTn>
                        </p:par>
                        <p:par>
                          <p:cTn id="64" fill="hold">
                            <p:stCondLst>
                              <p:cond delay="8000"/>
                            </p:stCondLst>
                            <p:childTnLst>
                              <p:par>
                                <p:cTn id="65" presetID="42" presetClass="entr" presetSubtype="0" fill="hold" grpId="0" nodeType="afterEffect">
                                  <p:stCondLst>
                                    <p:cond delay="0"/>
                                  </p:stCondLst>
                                  <p:childTnLst>
                                    <p:set>
                                      <p:cBhvr>
                                        <p:cTn id="66" dur="1" fill="hold">
                                          <p:stCondLst>
                                            <p:cond delay="0"/>
                                          </p:stCondLst>
                                        </p:cTn>
                                        <p:tgtEl>
                                          <p:spTgt spid="59"/>
                                        </p:tgtEl>
                                        <p:attrNameLst>
                                          <p:attrName>style.visibility</p:attrName>
                                        </p:attrNameLst>
                                      </p:cBhvr>
                                      <p:to>
                                        <p:strVal val="visible"/>
                                      </p:to>
                                    </p:set>
                                    <p:animEffect transition="in" filter="fade">
                                      <p:cBhvr>
                                        <p:cTn id="67" dur="1000"/>
                                        <p:tgtEl>
                                          <p:spTgt spid="59"/>
                                        </p:tgtEl>
                                      </p:cBhvr>
                                    </p:animEffect>
                                    <p:anim calcmode="lin" valueType="num">
                                      <p:cBhvr>
                                        <p:cTn id="68" dur="1000" fill="hold"/>
                                        <p:tgtEl>
                                          <p:spTgt spid="59"/>
                                        </p:tgtEl>
                                        <p:attrNameLst>
                                          <p:attrName>ppt_x</p:attrName>
                                        </p:attrNameLst>
                                      </p:cBhvr>
                                      <p:tavLst>
                                        <p:tav tm="0">
                                          <p:val>
                                            <p:strVal val="#ppt_x"/>
                                          </p:val>
                                        </p:tav>
                                        <p:tav tm="100000">
                                          <p:val>
                                            <p:strVal val="#ppt_x"/>
                                          </p:val>
                                        </p:tav>
                                      </p:tavLst>
                                    </p:anim>
                                    <p:anim calcmode="lin" valueType="num">
                                      <p:cBhvr>
                                        <p:cTn id="69" dur="1000" fill="hold"/>
                                        <p:tgtEl>
                                          <p:spTgt spid="59"/>
                                        </p:tgtEl>
                                        <p:attrNameLst>
                                          <p:attrName>ppt_y</p:attrName>
                                        </p:attrNameLst>
                                      </p:cBhvr>
                                      <p:tavLst>
                                        <p:tav tm="0">
                                          <p:val>
                                            <p:strVal val="#ppt_y+.1"/>
                                          </p:val>
                                        </p:tav>
                                        <p:tav tm="100000">
                                          <p:val>
                                            <p:strVal val="#ppt_y"/>
                                          </p:val>
                                        </p:tav>
                                      </p:tavLst>
                                    </p:anim>
                                  </p:childTnLst>
                                </p:cTn>
                              </p:par>
                            </p:childTnLst>
                          </p:cTn>
                        </p:par>
                        <p:par>
                          <p:cTn id="70" fill="hold">
                            <p:stCondLst>
                              <p:cond delay="9000"/>
                            </p:stCondLst>
                            <p:childTnLst>
                              <p:par>
                                <p:cTn id="71" presetID="42" presetClass="entr" presetSubtype="0" fill="hold" grpId="0" nodeType="afterEffect">
                                  <p:stCondLst>
                                    <p:cond delay="0"/>
                                  </p:stCondLst>
                                  <p:childTnLst>
                                    <p:set>
                                      <p:cBhvr>
                                        <p:cTn id="72" dur="1" fill="hold">
                                          <p:stCondLst>
                                            <p:cond delay="0"/>
                                          </p:stCondLst>
                                        </p:cTn>
                                        <p:tgtEl>
                                          <p:spTgt spid="60"/>
                                        </p:tgtEl>
                                        <p:attrNameLst>
                                          <p:attrName>style.visibility</p:attrName>
                                        </p:attrNameLst>
                                      </p:cBhvr>
                                      <p:to>
                                        <p:strVal val="visible"/>
                                      </p:to>
                                    </p:set>
                                    <p:animEffect transition="in" filter="fade">
                                      <p:cBhvr>
                                        <p:cTn id="73" dur="1000"/>
                                        <p:tgtEl>
                                          <p:spTgt spid="60"/>
                                        </p:tgtEl>
                                      </p:cBhvr>
                                    </p:animEffect>
                                    <p:anim calcmode="lin" valueType="num">
                                      <p:cBhvr>
                                        <p:cTn id="74" dur="1000" fill="hold"/>
                                        <p:tgtEl>
                                          <p:spTgt spid="60"/>
                                        </p:tgtEl>
                                        <p:attrNameLst>
                                          <p:attrName>ppt_x</p:attrName>
                                        </p:attrNameLst>
                                      </p:cBhvr>
                                      <p:tavLst>
                                        <p:tav tm="0">
                                          <p:val>
                                            <p:strVal val="#ppt_x"/>
                                          </p:val>
                                        </p:tav>
                                        <p:tav tm="100000">
                                          <p:val>
                                            <p:strVal val="#ppt_x"/>
                                          </p:val>
                                        </p:tav>
                                      </p:tavLst>
                                    </p:anim>
                                    <p:anim calcmode="lin" valueType="num">
                                      <p:cBhvr>
                                        <p:cTn id="75" dur="1000" fill="hold"/>
                                        <p:tgtEl>
                                          <p:spTgt spid="60"/>
                                        </p:tgtEl>
                                        <p:attrNameLst>
                                          <p:attrName>ppt_y</p:attrName>
                                        </p:attrNameLst>
                                      </p:cBhvr>
                                      <p:tavLst>
                                        <p:tav tm="0">
                                          <p:val>
                                            <p:strVal val="#ppt_y+.1"/>
                                          </p:val>
                                        </p:tav>
                                        <p:tav tm="100000">
                                          <p:val>
                                            <p:strVal val="#ppt_y"/>
                                          </p:val>
                                        </p:tav>
                                      </p:tavLst>
                                    </p:anim>
                                  </p:childTnLst>
                                </p:cTn>
                              </p:par>
                              <p:par>
                                <p:cTn id="76" presetID="42" presetClass="entr" presetSubtype="0" fill="hold" grpId="0" nodeType="withEffect">
                                  <p:stCondLst>
                                    <p:cond delay="0"/>
                                  </p:stCondLst>
                                  <p:childTnLst>
                                    <p:set>
                                      <p:cBhvr>
                                        <p:cTn id="77" dur="1" fill="hold">
                                          <p:stCondLst>
                                            <p:cond delay="0"/>
                                          </p:stCondLst>
                                        </p:cTn>
                                        <p:tgtEl>
                                          <p:spTgt spid="61"/>
                                        </p:tgtEl>
                                        <p:attrNameLst>
                                          <p:attrName>style.visibility</p:attrName>
                                        </p:attrNameLst>
                                      </p:cBhvr>
                                      <p:to>
                                        <p:strVal val="visible"/>
                                      </p:to>
                                    </p:set>
                                    <p:animEffect transition="in" filter="fade">
                                      <p:cBhvr>
                                        <p:cTn id="78" dur="1000"/>
                                        <p:tgtEl>
                                          <p:spTgt spid="61"/>
                                        </p:tgtEl>
                                      </p:cBhvr>
                                    </p:animEffect>
                                    <p:anim calcmode="lin" valueType="num">
                                      <p:cBhvr>
                                        <p:cTn id="79" dur="1000" fill="hold"/>
                                        <p:tgtEl>
                                          <p:spTgt spid="61"/>
                                        </p:tgtEl>
                                        <p:attrNameLst>
                                          <p:attrName>ppt_x</p:attrName>
                                        </p:attrNameLst>
                                      </p:cBhvr>
                                      <p:tavLst>
                                        <p:tav tm="0">
                                          <p:val>
                                            <p:strVal val="#ppt_x"/>
                                          </p:val>
                                        </p:tav>
                                        <p:tav tm="100000">
                                          <p:val>
                                            <p:strVal val="#ppt_x"/>
                                          </p:val>
                                        </p:tav>
                                      </p:tavLst>
                                    </p:anim>
                                    <p:anim calcmode="lin" valueType="num">
                                      <p:cBhvr>
                                        <p:cTn id="80" dur="1000" fill="hold"/>
                                        <p:tgtEl>
                                          <p:spTgt spid="61"/>
                                        </p:tgtEl>
                                        <p:attrNameLst>
                                          <p:attrName>ppt_y</p:attrName>
                                        </p:attrNameLst>
                                      </p:cBhvr>
                                      <p:tavLst>
                                        <p:tav tm="0">
                                          <p:val>
                                            <p:strVal val="#ppt_y+.1"/>
                                          </p:val>
                                        </p:tav>
                                        <p:tav tm="100000">
                                          <p:val>
                                            <p:strVal val="#ppt_y"/>
                                          </p:val>
                                        </p:tav>
                                      </p:tavLst>
                                    </p:anim>
                                  </p:childTnLst>
                                </p:cTn>
                              </p:par>
                              <p:par>
                                <p:cTn id="81" presetID="42" presetClass="entr" presetSubtype="0" fill="hold" nodeType="withEffect">
                                  <p:stCondLst>
                                    <p:cond delay="0"/>
                                  </p:stCondLst>
                                  <p:childTnLst>
                                    <p:set>
                                      <p:cBhvr>
                                        <p:cTn id="82" dur="1" fill="hold">
                                          <p:stCondLst>
                                            <p:cond delay="0"/>
                                          </p:stCondLst>
                                        </p:cTn>
                                        <p:tgtEl>
                                          <p:spTgt spid="63"/>
                                        </p:tgtEl>
                                        <p:attrNameLst>
                                          <p:attrName>style.visibility</p:attrName>
                                        </p:attrNameLst>
                                      </p:cBhvr>
                                      <p:to>
                                        <p:strVal val="visible"/>
                                      </p:to>
                                    </p:set>
                                    <p:animEffect transition="in" filter="fade">
                                      <p:cBhvr>
                                        <p:cTn id="83" dur="1000"/>
                                        <p:tgtEl>
                                          <p:spTgt spid="63"/>
                                        </p:tgtEl>
                                      </p:cBhvr>
                                    </p:animEffect>
                                    <p:anim calcmode="lin" valueType="num">
                                      <p:cBhvr>
                                        <p:cTn id="84" dur="1000" fill="hold"/>
                                        <p:tgtEl>
                                          <p:spTgt spid="63"/>
                                        </p:tgtEl>
                                        <p:attrNameLst>
                                          <p:attrName>ppt_x</p:attrName>
                                        </p:attrNameLst>
                                      </p:cBhvr>
                                      <p:tavLst>
                                        <p:tav tm="0">
                                          <p:val>
                                            <p:strVal val="#ppt_x"/>
                                          </p:val>
                                        </p:tav>
                                        <p:tav tm="100000">
                                          <p:val>
                                            <p:strVal val="#ppt_x"/>
                                          </p:val>
                                        </p:tav>
                                      </p:tavLst>
                                    </p:anim>
                                    <p:anim calcmode="lin" valueType="num">
                                      <p:cBhvr>
                                        <p:cTn id="85" dur="1000" fill="hold"/>
                                        <p:tgtEl>
                                          <p:spTgt spid="63"/>
                                        </p:tgtEl>
                                        <p:attrNameLst>
                                          <p:attrName>ppt_y</p:attrName>
                                        </p:attrNameLst>
                                      </p:cBhvr>
                                      <p:tavLst>
                                        <p:tav tm="0">
                                          <p:val>
                                            <p:strVal val="#ppt_y+.1"/>
                                          </p:val>
                                        </p:tav>
                                        <p:tav tm="100000">
                                          <p:val>
                                            <p:strVal val="#ppt_y"/>
                                          </p:val>
                                        </p:tav>
                                      </p:tavLst>
                                    </p:anim>
                                  </p:childTnLst>
                                </p:cTn>
                              </p:par>
                              <p:par>
                                <p:cTn id="86" presetID="42" presetClass="entr" presetSubtype="0" fill="hold" nodeType="withEffect">
                                  <p:stCondLst>
                                    <p:cond delay="0"/>
                                  </p:stCondLst>
                                  <p:childTnLst>
                                    <p:set>
                                      <p:cBhvr>
                                        <p:cTn id="87" dur="1" fill="hold">
                                          <p:stCondLst>
                                            <p:cond delay="0"/>
                                          </p:stCondLst>
                                        </p:cTn>
                                        <p:tgtEl>
                                          <p:spTgt spid="74"/>
                                        </p:tgtEl>
                                        <p:attrNameLst>
                                          <p:attrName>style.visibility</p:attrName>
                                        </p:attrNameLst>
                                      </p:cBhvr>
                                      <p:to>
                                        <p:strVal val="visible"/>
                                      </p:to>
                                    </p:set>
                                    <p:animEffect transition="in" filter="fade">
                                      <p:cBhvr>
                                        <p:cTn id="88" dur="1000"/>
                                        <p:tgtEl>
                                          <p:spTgt spid="74"/>
                                        </p:tgtEl>
                                      </p:cBhvr>
                                    </p:animEffect>
                                    <p:anim calcmode="lin" valueType="num">
                                      <p:cBhvr>
                                        <p:cTn id="89" dur="1000" fill="hold"/>
                                        <p:tgtEl>
                                          <p:spTgt spid="74"/>
                                        </p:tgtEl>
                                        <p:attrNameLst>
                                          <p:attrName>ppt_x</p:attrName>
                                        </p:attrNameLst>
                                      </p:cBhvr>
                                      <p:tavLst>
                                        <p:tav tm="0">
                                          <p:val>
                                            <p:strVal val="#ppt_x"/>
                                          </p:val>
                                        </p:tav>
                                        <p:tav tm="100000">
                                          <p:val>
                                            <p:strVal val="#ppt_x"/>
                                          </p:val>
                                        </p:tav>
                                      </p:tavLst>
                                    </p:anim>
                                    <p:anim calcmode="lin" valueType="num">
                                      <p:cBhvr>
                                        <p:cTn id="90" dur="1000" fill="hold"/>
                                        <p:tgtEl>
                                          <p:spTgt spid="74"/>
                                        </p:tgtEl>
                                        <p:attrNameLst>
                                          <p:attrName>ppt_y</p:attrName>
                                        </p:attrNameLst>
                                      </p:cBhvr>
                                      <p:tavLst>
                                        <p:tav tm="0">
                                          <p:val>
                                            <p:strVal val="#ppt_y+.1"/>
                                          </p:val>
                                        </p:tav>
                                        <p:tav tm="100000">
                                          <p:val>
                                            <p:strVal val="#ppt_y"/>
                                          </p:val>
                                        </p:tav>
                                      </p:tavLst>
                                    </p:anim>
                                  </p:childTnLst>
                                </p:cTn>
                              </p:par>
                            </p:childTnLst>
                          </p:cTn>
                        </p:par>
                        <p:par>
                          <p:cTn id="91" fill="hold">
                            <p:stCondLst>
                              <p:cond delay="10000"/>
                            </p:stCondLst>
                            <p:childTnLst>
                              <p:par>
                                <p:cTn id="92" presetID="21" presetClass="entr" presetSubtype="1" fill="hold" grpId="0" nodeType="afterEffect">
                                  <p:stCondLst>
                                    <p:cond delay="0"/>
                                  </p:stCondLst>
                                  <p:childTnLst>
                                    <p:set>
                                      <p:cBhvr>
                                        <p:cTn id="93" dur="1" fill="hold">
                                          <p:stCondLst>
                                            <p:cond delay="0"/>
                                          </p:stCondLst>
                                        </p:cTn>
                                        <p:tgtEl>
                                          <p:spTgt spid="62"/>
                                        </p:tgtEl>
                                        <p:attrNameLst>
                                          <p:attrName>style.visibility</p:attrName>
                                        </p:attrNameLst>
                                      </p:cBhvr>
                                      <p:to>
                                        <p:strVal val="visible"/>
                                      </p:to>
                                    </p:set>
                                    <p:animEffect transition="in" filter="wheel(1)">
                                      <p:cBhvr>
                                        <p:cTn id="94" dur="2000"/>
                                        <p:tgtEl>
                                          <p:spTgt spid="62"/>
                                        </p:tgtEl>
                                      </p:cBhvr>
                                    </p:animEffect>
                                  </p:childTnLst>
                                </p:cTn>
                              </p:par>
                            </p:childTnLst>
                          </p:cTn>
                        </p:par>
                        <p:par>
                          <p:cTn id="95" fill="hold">
                            <p:stCondLst>
                              <p:cond delay="12000"/>
                            </p:stCondLst>
                            <p:childTnLst>
                              <p:par>
                                <p:cTn id="96" presetID="42" presetClass="entr" presetSubtype="0" fill="hold" grpId="0" nodeType="afterEffect">
                                  <p:stCondLst>
                                    <p:cond delay="0"/>
                                  </p:stCondLst>
                                  <p:childTnLst>
                                    <p:set>
                                      <p:cBhvr>
                                        <p:cTn id="97" dur="1" fill="hold">
                                          <p:stCondLst>
                                            <p:cond delay="0"/>
                                          </p:stCondLst>
                                        </p:cTn>
                                        <p:tgtEl>
                                          <p:spTgt spid="66"/>
                                        </p:tgtEl>
                                        <p:attrNameLst>
                                          <p:attrName>style.visibility</p:attrName>
                                        </p:attrNameLst>
                                      </p:cBhvr>
                                      <p:to>
                                        <p:strVal val="visible"/>
                                      </p:to>
                                    </p:set>
                                    <p:animEffect transition="in" filter="fade">
                                      <p:cBhvr>
                                        <p:cTn id="98" dur="1000"/>
                                        <p:tgtEl>
                                          <p:spTgt spid="66"/>
                                        </p:tgtEl>
                                      </p:cBhvr>
                                    </p:animEffect>
                                    <p:anim calcmode="lin" valueType="num">
                                      <p:cBhvr>
                                        <p:cTn id="99" dur="1000" fill="hold"/>
                                        <p:tgtEl>
                                          <p:spTgt spid="66"/>
                                        </p:tgtEl>
                                        <p:attrNameLst>
                                          <p:attrName>ppt_x</p:attrName>
                                        </p:attrNameLst>
                                      </p:cBhvr>
                                      <p:tavLst>
                                        <p:tav tm="0">
                                          <p:val>
                                            <p:strVal val="#ppt_x"/>
                                          </p:val>
                                        </p:tav>
                                        <p:tav tm="100000">
                                          <p:val>
                                            <p:strVal val="#ppt_x"/>
                                          </p:val>
                                        </p:tav>
                                      </p:tavLst>
                                    </p:anim>
                                    <p:anim calcmode="lin" valueType="num">
                                      <p:cBhvr>
                                        <p:cTn id="100" dur="1000" fill="hold"/>
                                        <p:tgtEl>
                                          <p:spTgt spid="66"/>
                                        </p:tgtEl>
                                        <p:attrNameLst>
                                          <p:attrName>ppt_y</p:attrName>
                                        </p:attrNameLst>
                                      </p:cBhvr>
                                      <p:tavLst>
                                        <p:tav tm="0">
                                          <p:val>
                                            <p:strVal val="#ppt_y+.1"/>
                                          </p:val>
                                        </p:tav>
                                        <p:tav tm="100000">
                                          <p:val>
                                            <p:strVal val="#ppt_y"/>
                                          </p:val>
                                        </p:tav>
                                      </p:tavLst>
                                    </p:anim>
                                  </p:childTnLst>
                                </p:cTn>
                              </p:par>
                            </p:childTnLst>
                          </p:cTn>
                        </p:par>
                        <p:par>
                          <p:cTn id="101" fill="hold">
                            <p:stCondLst>
                              <p:cond delay="13000"/>
                            </p:stCondLst>
                            <p:childTnLst>
                              <p:par>
                                <p:cTn id="102" presetID="42" presetClass="entr" presetSubtype="0" fill="hold" grpId="0" nodeType="afterEffect">
                                  <p:stCondLst>
                                    <p:cond delay="0"/>
                                  </p:stCondLst>
                                  <p:childTnLst>
                                    <p:set>
                                      <p:cBhvr>
                                        <p:cTn id="103" dur="1" fill="hold">
                                          <p:stCondLst>
                                            <p:cond delay="0"/>
                                          </p:stCondLst>
                                        </p:cTn>
                                        <p:tgtEl>
                                          <p:spTgt spid="67"/>
                                        </p:tgtEl>
                                        <p:attrNameLst>
                                          <p:attrName>style.visibility</p:attrName>
                                        </p:attrNameLst>
                                      </p:cBhvr>
                                      <p:to>
                                        <p:strVal val="visible"/>
                                      </p:to>
                                    </p:set>
                                    <p:animEffect transition="in" filter="fade">
                                      <p:cBhvr>
                                        <p:cTn id="104" dur="1000"/>
                                        <p:tgtEl>
                                          <p:spTgt spid="67"/>
                                        </p:tgtEl>
                                      </p:cBhvr>
                                    </p:animEffect>
                                    <p:anim calcmode="lin" valueType="num">
                                      <p:cBhvr>
                                        <p:cTn id="105" dur="1000" fill="hold"/>
                                        <p:tgtEl>
                                          <p:spTgt spid="67"/>
                                        </p:tgtEl>
                                        <p:attrNameLst>
                                          <p:attrName>ppt_x</p:attrName>
                                        </p:attrNameLst>
                                      </p:cBhvr>
                                      <p:tavLst>
                                        <p:tav tm="0">
                                          <p:val>
                                            <p:strVal val="#ppt_x"/>
                                          </p:val>
                                        </p:tav>
                                        <p:tav tm="100000">
                                          <p:val>
                                            <p:strVal val="#ppt_x"/>
                                          </p:val>
                                        </p:tav>
                                      </p:tavLst>
                                    </p:anim>
                                    <p:anim calcmode="lin" valueType="num">
                                      <p:cBhvr>
                                        <p:cTn id="106" dur="1000" fill="hold"/>
                                        <p:tgtEl>
                                          <p:spTgt spid="67"/>
                                        </p:tgtEl>
                                        <p:attrNameLst>
                                          <p:attrName>ppt_y</p:attrName>
                                        </p:attrNameLst>
                                      </p:cBhvr>
                                      <p:tavLst>
                                        <p:tav tm="0">
                                          <p:val>
                                            <p:strVal val="#ppt_y+.1"/>
                                          </p:val>
                                        </p:tav>
                                        <p:tav tm="100000">
                                          <p:val>
                                            <p:strVal val="#ppt_y"/>
                                          </p:val>
                                        </p:tav>
                                      </p:tavLst>
                                    </p:anim>
                                  </p:childTnLst>
                                </p:cTn>
                              </p:par>
                              <p:par>
                                <p:cTn id="107" presetID="42" presetClass="entr" presetSubtype="0" fill="hold" grpId="0" nodeType="withEffect">
                                  <p:stCondLst>
                                    <p:cond delay="0"/>
                                  </p:stCondLst>
                                  <p:childTnLst>
                                    <p:set>
                                      <p:cBhvr>
                                        <p:cTn id="108" dur="1" fill="hold">
                                          <p:stCondLst>
                                            <p:cond delay="0"/>
                                          </p:stCondLst>
                                        </p:cTn>
                                        <p:tgtEl>
                                          <p:spTgt spid="68"/>
                                        </p:tgtEl>
                                        <p:attrNameLst>
                                          <p:attrName>style.visibility</p:attrName>
                                        </p:attrNameLst>
                                      </p:cBhvr>
                                      <p:to>
                                        <p:strVal val="visible"/>
                                      </p:to>
                                    </p:set>
                                    <p:animEffect transition="in" filter="fade">
                                      <p:cBhvr>
                                        <p:cTn id="109" dur="1000"/>
                                        <p:tgtEl>
                                          <p:spTgt spid="68"/>
                                        </p:tgtEl>
                                      </p:cBhvr>
                                    </p:animEffect>
                                    <p:anim calcmode="lin" valueType="num">
                                      <p:cBhvr>
                                        <p:cTn id="110" dur="1000" fill="hold"/>
                                        <p:tgtEl>
                                          <p:spTgt spid="68"/>
                                        </p:tgtEl>
                                        <p:attrNameLst>
                                          <p:attrName>ppt_x</p:attrName>
                                        </p:attrNameLst>
                                      </p:cBhvr>
                                      <p:tavLst>
                                        <p:tav tm="0">
                                          <p:val>
                                            <p:strVal val="#ppt_x"/>
                                          </p:val>
                                        </p:tav>
                                        <p:tav tm="100000">
                                          <p:val>
                                            <p:strVal val="#ppt_x"/>
                                          </p:val>
                                        </p:tav>
                                      </p:tavLst>
                                    </p:anim>
                                    <p:anim calcmode="lin" valueType="num">
                                      <p:cBhvr>
                                        <p:cTn id="111" dur="1000" fill="hold"/>
                                        <p:tgtEl>
                                          <p:spTgt spid="68"/>
                                        </p:tgtEl>
                                        <p:attrNameLst>
                                          <p:attrName>ppt_y</p:attrName>
                                        </p:attrNameLst>
                                      </p:cBhvr>
                                      <p:tavLst>
                                        <p:tav tm="0">
                                          <p:val>
                                            <p:strVal val="#ppt_y+.1"/>
                                          </p:val>
                                        </p:tav>
                                        <p:tav tm="100000">
                                          <p:val>
                                            <p:strVal val="#ppt_y"/>
                                          </p:val>
                                        </p:tav>
                                      </p:tavLst>
                                    </p:anim>
                                  </p:childTnLst>
                                </p:cTn>
                              </p:par>
                              <p:par>
                                <p:cTn id="112" presetID="42" presetClass="entr" presetSubtype="0" fill="hold" nodeType="withEffect">
                                  <p:stCondLst>
                                    <p:cond delay="0"/>
                                  </p:stCondLst>
                                  <p:childTnLst>
                                    <p:set>
                                      <p:cBhvr>
                                        <p:cTn id="113" dur="1" fill="hold">
                                          <p:stCondLst>
                                            <p:cond delay="0"/>
                                          </p:stCondLst>
                                        </p:cTn>
                                        <p:tgtEl>
                                          <p:spTgt spid="70"/>
                                        </p:tgtEl>
                                        <p:attrNameLst>
                                          <p:attrName>style.visibility</p:attrName>
                                        </p:attrNameLst>
                                      </p:cBhvr>
                                      <p:to>
                                        <p:strVal val="visible"/>
                                      </p:to>
                                    </p:set>
                                    <p:animEffect transition="in" filter="fade">
                                      <p:cBhvr>
                                        <p:cTn id="114" dur="1000"/>
                                        <p:tgtEl>
                                          <p:spTgt spid="70"/>
                                        </p:tgtEl>
                                      </p:cBhvr>
                                    </p:animEffect>
                                    <p:anim calcmode="lin" valueType="num">
                                      <p:cBhvr>
                                        <p:cTn id="115" dur="1000" fill="hold"/>
                                        <p:tgtEl>
                                          <p:spTgt spid="70"/>
                                        </p:tgtEl>
                                        <p:attrNameLst>
                                          <p:attrName>ppt_x</p:attrName>
                                        </p:attrNameLst>
                                      </p:cBhvr>
                                      <p:tavLst>
                                        <p:tav tm="0">
                                          <p:val>
                                            <p:strVal val="#ppt_x"/>
                                          </p:val>
                                        </p:tav>
                                        <p:tav tm="100000">
                                          <p:val>
                                            <p:strVal val="#ppt_x"/>
                                          </p:val>
                                        </p:tav>
                                      </p:tavLst>
                                    </p:anim>
                                    <p:anim calcmode="lin" valueType="num">
                                      <p:cBhvr>
                                        <p:cTn id="116" dur="1000" fill="hold"/>
                                        <p:tgtEl>
                                          <p:spTgt spid="70"/>
                                        </p:tgtEl>
                                        <p:attrNameLst>
                                          <p:attrName>ppt_y</p:attrName>
                                        </p:attrNameLst>
                                      </p:cBhvr>
                                      <p:tavLst>
                                        <p:tav tm="0">
                                          <p:val>
                                            <p:strVal val="#ppt_y+.1"/>
                                          </p:val>
                                        </p:tav>
                                        <p:tav tm="100000">
                                          <p:val>
                                            <p:strVal val="#ppt_y"/>
                                          </p:val>
                                        </p:tav>
                                      </p:tavLst>
                                    </p:anim>
                                  </p:childTnLst>
                                </p:cTn>
                              </p:par>
                              <p:par>
                                <p:cTn id="117" presetID="42" presetClass="entr" presetSubtype="0" fill="hold" nodeType="withEffect">
                                  <p:stCondLst>
                                    <p:cond delay="0"/>
                                  </p:stCondLst>
                                  <p:childTnLst>
                                    <p:set>
                                      <p:cBhvr>
                                        <p:cTn id="118" dur="1" fill="hold">
                                          <p:stCondLst>
                                            <p:cond delay="0"/>
                                          </p:stCondLst>
                                        </p:cTn>
                                        <p:tgtEl>
                                          <p:spTgt spid="23"/>
                                        </p:tgtEl>
                                        <p:attrNameLst>
                                          <p:attrName>style.visibility</p:attrName>
                                        </p:attrNameLst>
                                      </p:cBhvr>
                                      <p:to>
                                        <p:strVal val="visible"/>
                                      </p:to>
                                    </p:set>
                                    <p:animEffect transition="in" filter="fade">
                                      <p:cBhvr>
                                        <p:cTn id="119" dur="1000"/>
                                        <p:tgtEl>
                                          <p:spTgt spid="23"/>
                                        </p:tgtEl>
                                      </p:cBhvr>
                                    </p:animEffect>
                                    <p:anim calcmode="lin" valueType="num">
                                      <p:cBhvr>
                                        <p:cTn id="120" dur="1000" fill="hold"/>
                                        <p:tgtEl>
                                          <p:spTgt spid="23"/>
                                        </p:tgtEl>
                                        <p:attrNameLst>
                                          <p:attrName>ppt_x</p:attrName>
                                        </p:attrNameLst>
                                      </p:cBhvr>
                                      <p:tavLst>
                                        <p:tav tm="0">
                                          <p:val>
                                            <p:strVal val="#ppt_x"/>
                                          </p:val>
                                        </p:tav>
                                        <p:tav tm="100000">
                                          <p:val>
                                            <p:strVal val="#ppt_x"/>
                                          </p:val>
                                        </p:tav>
                                      </p:tavLst>
                                    </p:anim>
                                    <p:anim calcmode="lin" valueType="num">
                                      <p:cBhvr>
                                        <p:cTn id="121" dur="1000" fill="hold"/>
                                        <p:tgtEl>
                                          <p:spTgt spid="23"/>
                                        </p:tgtEl>
                                        <p:attrNameLst>
                                          <p:attrName>ppt_y</p:attrName>
                                        </p:attrNameLst>
                                      </p:cBhvr>
                                      <p:tavLst>
                                        <p:tav tm="0">
                                          <p:val>
                                            <p:strVal val="#ppt_y+.1"/>
                                          </p:val>
                                        </p:tav>
                                        <p:tav tm="100000">
                                          <p:val>
                                            <p:strVal val="#ppt_y"/>
                                          </p:val>
                                        </p:tav>
                                      </p:tavLst>
                                    </p:anim>
                                  </p:childTnLst>
                                </p:cTn>
                              </p:par>
                            </p:childTnLst>
                          </p:cTn>
                        </p:par>
                        <p:par>
                          <p:cTn id="122" fill="hold">
                            <p:stCondLst>
                              <p:cond delay="14000"/>
                            </p:stCondLst>
                            <p:childTnLst>
                              <p:par>
                                <p:cTn id="123" presetID="21" presetClass="entr" presetSubtype="1" fill="hold" grpId="0" nodeType="afterEffect">
                                  <p:stCondLst>
                                    <p:cond delay="0"/>
                                  </p:stCondLst>
                                  <p:childTnLst>
                                    <p:set>
                                      <p:cBhvr>
                                        <p:cTn id="124" dur="1" fill="hold">
                                          <p:stCondLst>
                                            <p:cond delay="0"/>
                                          </p:stCondLst>
                                        </p:cTn>
                                        <p:tgtEl>
                                          <p:spTgt spid="69"/>
                                        </p:tgtEl>
                                        <p:attrNameLst>
                                          <p:attrName>style.visibility</p:attrName>
                                        </p:attrNameLst>
                                      </p:cBhvr>
                                      <p:to>
                                        <p:strVal val="visible"/>
                                      </p:to>
                                    </p:set>
                                    <p:animEffect transition="in" filter="wheel(1)">
                                      <p:cBhvr>
                                        <p:cTn id="125" dur="2000"/>
                                        <p:tgtEl>
                                          <p:spTgt spid="69"/>
                                        </p:tgtEl>
                                      </p:cBhvr>
                                    </p:animEffect>
                                  </p:childTnLst>
                                </p:cTn>
                              </p:par>
                            </p:childTnLst>
                          </p:cTn>
                        </p:par>
                        <p:par>
                          <p:cTn id="126" fill="hold">
                            <p:stCondLst>
                              <p:cond delay="16000"/>
                            </p:stCondLst>
                            <p:childTnLst>
                              <p:par>
                                <p:cTn id="127" presetID="42" presetClass="entr" presetSubtype="0" fill="hold" grpId="0" nodeType="afterEffect">
                                  <p:stCondLst>
                                    <p:cond delay="0"/>
                                  </p:stCondLst>
                                  <p:childTnLst>
                                    <p:set>
                                      <p:cBhvr>
                                        <p:cTn id="128" dur="1" fill="hold">
                                          <p:stCondLst>
                                            <p:cond delay="0"/>
                                          </p:stCondLst>
                                        </p:cTn>
                                        <p:tgtEl>
                                          <p:spTgt spid="73"/>
                                        </p:tgtEl>
                                        <p:attrNameLst>
                                          <p:attrName>style.visibility</p:attrName>
                                        </p:attrNameLst>
                                      </p:cBhvr>
                                      <p:to>
                                        <p:strVal val="visible"/>
                                      </p:to>
                                    </p:set>
                                    <p:animEffect transition="in" filter="fade">
                                      <p:cBhvr>
                                        <p:cTn id="129" dur="1000"/>
                                        <p:tgtEl>
                                          <p:spTgt spid="73"/>
                                        </p:tgtEl>
                                      </p:cBhvr>
                                    </p:animEffect>
                                    <p:anim calcmode="lin" valueType="num">
                                      <p:cBhvr>
                                        <p:cTn id="130" dur="1000" fill="hold"/>
                                        <p:tgtEl>
                                          <p:spTgt spid="73"/>
                                        </p:tgtEl>
                                        <p:attrNameLst>
                                          <p:attrName>ppt_x</p:attrName>
                                        </p:attrNameLst>
                                      </p:cBhvr>
                                      <p:tavLst>
                                        <p:tav tm="0">
                                          <p:val>
                                            <p:strVal val="#ppt_x"/>
                                          </p:val>
                                        </p:tav>
                                        <p:tav tm="100000">
                                          <p:val>
                                            <p:strVal val="#ppt_x"/>
                                          </p:val>
                                        </p:tav>
                                      </p:tavLst>
                                    </p:anim>
                                    <p:anim calcmode="lin" valueType="num">
                                      <p:cBhvr>
                                        <p:cTn id="131" dur="1000" fill="hold"/>
                                        <p:tgtEl>
                                          <p:spTgt spid="7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animBg="1"/>
      <p:bldP spid="68" grpId="0" animBg="1"/>
      <p:bldP spid="60" grpId="0" animBg="1"/>
      <p:bldP spid="53" grpId="0" animBg="1"/>
      <p:bldP spid="54" grpId="0" animBg="1"/>
      <p:bldP spid="61" grpId="0" animBg="1"/>
      <p:bldP spid="28" grpId="0" animBg="1"/>
      <p:bldP spid="30" grpId="0" animBg="1"/>
      <p:bldP spid="14" grpId="0" animBg="1"/>
      <p:bldP spid="29" grpId="0"/>
      <p:bldP spid="55" grpId="0" animBg="1"/>
      <p:bldP spid="59" grpId="0"/>
      <p:bldP spid="62" grpId="0" animBg="1"/>
      <p:bldP spid="66" grpId="0"/>
      <p:bldP spid="69" grpId="0" animBg="1"/>
      <p:bldP spid="73" grpId="0"/>
      <p:bldP spid="7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1569</TotalTime>
  <Words>1489</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332</cp:revision>
  <dcterms:created xsi:type="dcterms:W3CDTF">2016-09-28T22:08:47Z</dcterms:created>
  <dcterms:modified xsi:type="dcterms:W3CDTF">2019-10-01T18:01:45Z</dcterms:modified>
</cp:coreProperties>
</file>