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562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5CAA8E1-4BC8-44F7-9DBF-97F842B7EE3F}"/>
              </a:ext>
            </a:extLst>
          </p:cNvPr>
          <p:cNvGrpSpPr/>
          <p:nvPr/>
        </p:nvGrpSpPr>
        <p:grpSpPr>
          <a:xfrm>
            <a:off x="2334670" y="1905000"/>
            <a:ext cx="2286000" cy="2255274"/>
            <a:chOff x="2334670" y="1905000"/>
            <a:chExt cx="2286000" cy="2255274"/>
          </a:xfrm>
          <a:effectLst>
            <a:outerShdw blurRad="50800" dist="12700" dir="10800000" algn="r" rotWithShape="0">
              <a:prstClr val="black">
                <a:alpha val="40000"/>
              </a:prstClr>
            </a:outerShdw>
          </a:effectLst>
        </p:grpSpPr>
        <p:sp>
          <p:nvSpPr>
            <p:cNvPr id="27" name="Freeform: Shape 26">
              <a:extLst>
                <a:ext uri="{FF2B5EF4-FFF2-40B4-BE49-F238E27FC236}">
                  <a16:creationId xmlns:a16="http://schemas.microsoft.com/office/drawing/2014/main" id="{8CEC87AE-D403-418F-91EA-76B7B4C87D6C}"/>
                </a:ext>
              </a:extLst>
            </p:cNvPr>
            <p:cNvSpPr/>
            <p:nvPr/>
          </p:nvSpPr>
          <p:spPr>
            <a:xfrm>
              <a:off x="2608990"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Freeform: Shape 9">
              <a:extLst>
                <a:ext uri="{FF2B5EF4-FFF2-40B4-BE49-F238E27FC236}">
                  <a16:creationId xmlns:a16="http://schemas.microsoft.com/office/drawing/2014/main" id="{BA23F778-698E-457F-8912-4756EFD8C535}"/>
                </a:ext>
              </a:extLst>
            </p:cNvPr>
            <p:cNvSpPr>
              <a:spLocks noChangeAspect="1"/>
            </p:cNvSpPr>
            <p:nvPr/>
          </p:nvSpPr>
          <p:spPr>
            <a:xfrm rot="16200000">
              <a:off x="2350033"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pic>
          <p:nvPicPr>
            <p:cNvPr id="14" name="Graphic 13" descr="Microscope">
              <a:extLst>
                <a:ext uri="{FF2B5EF4-FFF2-40B4-BE49-F238E27FC236}">
                  <a16:creationId xmlns:a16="http://schemas.microsoft.com/office/drawing/2014/main" id="{8DFD3884-8CEB-4C75-AFE0-E68ADEB1869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37440" y="2804037"/>
              <a:ext cx="457200" cy="457200"/>
            </a:xfrm>
            <a:prstGeom prst="rect">
              <a:avLst/>
            </a:prstGeom>
          </p:spPr>
        </p:pic>
      </p:grpSp>
      <p:grpSp>
        <p:nvGrpSpPr>
          <p:cNvPr id="4" name="Group 3">
            <a:extLst>
              <a:ext uri="{FF2B5EF4-FFF2-40B4-BE49-F238E27FC236}">
                <a16:creationId xmlns:a16="http://schemas.microsoft.com/office/drawing/2014/main" id="{413D97DC-D877-440A-99F3-8C3023E1C6D2}"/>
              </a:ext>
            </a:extLst>
          </p:cNvPr>
          <p:cNvGrpSpPr/>
          <p:nvPr/>
        </p:nvGrpSpPr>
        <p:grpSpPr>
          <a:xfrm>
            <a:off x="3831835" y="1905000"/>
            <a:ext cx="2286000" cy="2255274"/>
            <a:chOff x="3831835" y="1905000"/>
            <a:chExt cx="2286000" cy="2255274"/>
          </a:xfrm>
          <a:effectLst>
            <a:outerShdw blurRad="50800" dist="12700" dir="10800000" algn="r" rotWithShape="0">
              <a:prstClr val="black">
                <a:alpha val="40000"/>
              </a:prstClr>
            </a:outerShdw>
          </a:effectLst>
        </p:grpSpPr>
        <p:sp>
          <p:nvSpPr>
            <p:cNvPr id="28" name="Freeform: Shape 27">
              <a:extLst>
                <a:ext uri="{FF2B5EF4-FFF2-40B4-BE49-F238E27FC236}">
                  <a16:creationId xmlns:a16="http://schemas.microsoft.com/office/drawing/2014/main" id="{241FB11F-BA68-4D34-B20A-402D14DBF156}"/>
                </a:ext>
              </a:extLst>
            </p:cNvPr>
            <p:cNvSpPr/>
            <p:nvPr/>
          </p:nvSpPr>
          <p:spPr>
            <a:xfrm>
              <a:off x="4106155"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1" name="Freeform: Shape 10">
              <a:extLst>
                <a:ext uri="{FF2B5EF4-FFF2-40B4-BE49-F238E27FC236}">
                  <a16:creationId xmlns:a16="http://schemas.microsoft.com/office/drawing/2014/main" id="{0F6AD269-AC5E-4A84-882A-D4DE11E0B497}"/>
                </a:ext>
              </a:extLst>
            </p:cNvPr>
            <p:cNvSpPr>
              <a:spLocks noChangeAspect="1"/>
            </p:cNvSpPr>
            <p:nvPr/>
          </p:nvSpPr>
          <p:spPr>
            <a:xfrm rot="16200000">
              <a:off x="3847198"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pic>
          <p:nvPicPr>
            <p:cNvPr id="16" name="Graphic 15" descr="Medicine">
              <a:extLst>
                <a:ext uri="{FF2B5EF4-FFF2-40B4-BE49-F238E27FC236}">
                  <a16:creationId xmlns:a16="http://schemas.microsoft.com/office/drawing/2014/main" id="{CAB6A096-28AC-46BC-A7DF-597832CC91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44705" y="2804037"/>
              <a:ext cx="457200" cy="457200"/>
            </a:xfrm>
            <a:prstGeom prst="rect">
              <a:avLst/>
            </a:prstGeom>
          </p:spPr>
        </p:pic>
      </p:grpSp>
      <p:grpSp>
        <p:nvGrpSpPr>
          <p:cNvPr id="31" name="Group 30">
            <a:extLst>
              <a:ext uri="{FF2B5EF4-FFF2-40B4-BE49-F238E27FC236}">
                <a16:creationId xmlns:a16="http://schemas.microsoft.com/office/drawing/2014/main" id="{52D23B5F-08AF-4C00-B430-E1DA8382CCA2}"/>
              </a:ext>
            </a:extLst>
          </p:cNvPr>
          <p:cNvGrpSpPr/>
          <p:nvPr/>
        </p:nvGrpSpPr>
        <p:grpSpPr>
          <a:xfrm>
            <a:off x="5347101" y="1905000"/>
            <a:ext cx="2286000" cy="2255274"/>
            <a:chOff x="5347101" y="1905000"/>
            <a:chExt cx="2286000" cy="2255274"/>
          </a:xfrm>
          <a:effectLst>
            <a:outerShdw blurRad="50800" dist="12700" dir="10800000" algn="r" rotWithShape="0">
              <a:prstClr val="black">
                <a:alpha val="40000"/>
              </a:prstClr>
            </a:outerShdw>
          </a:effectLst>
        </p:grpSpPr>
        <p:sp>
          <p:nvSpPr>
            <p:cNvPr id="29" name="Freeform: Shape 28">
              <a:extLst>
                <a:ext uri="{FF2B5EF4-FFF2-40B4-BE49-F238E27FC236}">
                  <a16:creationId xmlns:a16="http://schemas.microsoft.com/office/drawing/2014/main" id="{69A3A4CF-18F6-42CD-A30A-D466C39118D4}"/>
                </a:ext>
              </a:extLst>
            </p:cNvPr>
            <p:cNvSpPr/>
            <p:nvPr/>
          </p:nvSpPr>
          <p:spPr>
            <a:xfrm>
              <a:off x="5621421"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2" name="Freeform: Shape 11">
              <a:extLst>
                <a:ext uri="{FF2B5EF4-FFF2-40B4-BE49-F238E27FC236}">
                  <a16:creationId xmlns:a16="http://schemas.microsoft.com/office/drawing/2014/main" id="{0D9FF454-80F8-4579-B385-C3DBAADC83EB}"/>
                </a:ext>
              </a:extLst>
            </p:cNvPr>
            <p:cNvSpPr>
              <a:spLocks noChangeAspect="1"/>
            </p:cNvSpPr>
            <p:nvPr/>
          </p:nvSpPr>
          <p:spPr>
            <a:xfrm rot="16200000">
              <a:off x="5362464"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grpSp>
          <p:nvGrpSpPr>
            <p:cNvPr id="17" name="Group 16">
              <a:extLst>
                <a:ext uri="{FF2B5EF4-FFF2-40B4-BE49-F238E27FC236}">
                  <a16:creationId xmlns:a16="http://schemas.microsoft.com/office/drawing/2014/main" id="{9EE0A96B-3893-4492-B38B-0C156098349E}"/>
                </a:ext>
              </a:extLst>
            </p:cNvPr>
            <p:cNvGrpSpPr>
              <a:grpSpLocks noChangeAspect="1"/>
            </p:cNvGrpSpPr>
            <p:nvPr/>
          </p:nvGrpSpPr>
          <p:grpSpPr>
            <a:xfrm>
              <a:off x="6228254" y="2804037"/>
              <a:ext cx="435012" cy="420624"/>
              <a:chOff x="5659438" y="2249488"/>
              <a:chExt cx="623887" cy="603250"/>
            </a:xfrm>
            <a:solidFill>
              <a:schemeClr val="bg1"/>
            </a:solidFill>
          </p:grpSpPr>
          <p:sp>
            <p:nvSpPr>
              <p:cNvPr id="18" name="Freeform 67">
                <a:extLst>
                  <a:ext uri="{FF2B5EF4-FFF2-40B4-BE49-F238E27FC236}">
                    <a16:creationId xmlns:a16="http://schemas.microsoft.com/office/drawing/2014/main" id="{81334082-B5EB-404C-9753-1E3423099E9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9" name="Freeform 68">
                <a:extLst>
                  <a:ext uri="{FF2B5EF4-FFF2-40B4-BE49-F238E27FC236}">
                    <a16:creationId xmlns:a16="http://schemas.microsoft.com/office/drawing/2014/main" id="{C0A7B1B1-833E-422D-9CFB-A941BF523D0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54545"/>
                  </a:solidFill>
                </a:endParaRPr>
              </a:p>
            </p:txBody>
          </p:sp>
          <p:sp>
            <p:nvSpPr>
              <p:cNvPr id="20" name="Freeform 69">
                <a:extLst>
                  <a:ext uri="{FF2B5EF4-FFF2-40B4-BE49-F238E27FC236}">
                    <a16:creationId xmlns:a16="http://schemas.microsoft.com/office/drawing/2014/main" id="{D9E023B1-1B1F-49EB-AF73-B91DB71F339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21" name="Freeform 70">
                <a:extLst>
                  <a:ext uri="{FF2B5EF4-FFF2-40B4-BE49-F238E27FC236}">
                    <a16:creationId xmlns:a16="http://schemas.microsoft.com/office/drawing/2014/main" id="{9BE7E178-AF46-4664-BF05-6633A69E93A5}"/>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grpSp>
      <p:sp>
        <p:nvSpPr>
          <p:cNvPr id="22" name="TextBox 21">
            <a:extLst>
              <a:ext uri="{FF2B5EF4-FFF2-40B4-BE49-F238E27FC236}">
                <a16:creationId xmlns:a16="http://schemas.microsoft.com/office/drawing/2014/main" id="{6BB14A58-7B88-4F2A-9451-641ADD988D1E}"/>
              </a:ext>
            </a:extLst>
          </p:cNvPr>
          <p:cNvSpPr txBox="1"/>
          <p:nvPr/>
        </p:nvSpPr>
        <p:spPr>
          <a:xfrm>
            <a:off x="236638" y="3581400"/>
            <a:ext cx="2743200" cy="2339102"/>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53C35CE7-13EF-4167-9F2F-9B0F72B765E1}"/>
              </a:ext>
            </a:extLst>
          </p:cNvPr>
          <p:cNvSpPr txBox="1"/>
          <p:nvPr/>
        </p:nvSpPr>
        <p:spPr>
          <a:xfrm>
            <a:off x="6382608" y="4284795"/>
            <a:ext cx="2743200" cy="2339102"/>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6E8AB684-E2B4-4200-A4A8-9E1D538D804D}"/>
              </a:ext>
            </a:extLst>
          </p:cNvPr>
          <p:cNvSpPr txBox="1"/>
          <p:nvPr/>
        </p:nvSpPr>
        <p:spPr>
          <a:xfrm>
            <a:off x="9125808" y="3581400"/>
            <a:ext cx="2743200" cy="2339102"/>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8554AB7C-897E-4531-AD73-1F2E77E76D36}"/>
              </a:ext>
            </a:extLst>
          </p:cNvPr>
          <p:cNvSpPr txBox="1"/>
          <p:nvPr/>
        </p:nvSpPr>
        <p:spPr>
          <a:xfrm>
            <a:off x="3304969" y="4284795"/>
            <a:ext cx="2743200" cy="2339102"/>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17D3ED8F-C852-4CD3-80EC-683CD67D2E6F}"/>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grpSp>
        <p:nvGrpSpPr>
          <p:cNvPr id="32" name="Group 31">
            <a:extLst>
              <a:ext uri="{FF2B5EF4-FFF2-40B4-BE49-F238E27FC236}">
                <a16:creationId xmlns:a16="http://schemas.microsoft.com/office/drawing/2014/main" id="{91C100D9-D922-4AC1-8369-EC2FE57748CF}"/>
              </a:ext>
            </a:extLst>
          </p:cNvPr>
          <p:cNvGrpSpPr/>
          <p:nvPr/>
        </p:nvGrpSpPr>
        <p:grpSpPr>
          <a:xfrm>
            <a:off x="6844266" y="1905000"/>
            <a:ext cx="2286000" cy="2255274"/>
            <a:chOff x="6844266" y="1905000"/>
            <a:chExt cx="2286000" cy="2255274"/>
          </a:xfrm>
          <a:effectLst>
            <a:outerShdw blurRad="50800" dist="12700" dir="10800000" algn="r" rotWithShape="0">
              <a:prstClr val="black">
                <a:alpha val="40000"/>
              </a:prstClr>
            </a:outerShdw>
          </a:effectLst>
        </p:grpSpPr>
        <p:sp>
          <p:nvSpPr>
            <p:cNvPr id="30" name="Freeform: Shape 29">
              <a:extLst>
                <a:ext uri="{FF2B5EF4-FFF2-40B4-BE49-F238E27FC236}">
                  <a16:creationId xmlns:a16="http://schemas.microsoft.com/office/drawing/2014/main" id="{1EA3AFD6-D6B6-4025-8ABB-415B277ACAA3}"/>
                </a:ext>
              </a:extLst>
            </p:cNvPr>
            <p:cNvSpPr/>
            <p:nvPr/>
          </p:nvSpPr>
          <p:spPr>
            <a:xfrm>
              <a:off x="7118586"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3" name="Freeform: Shape 12">
              <a:extLst>
                <a:ext uri="{FF2B5EF4-FFF2-40B4-BE49-F238E27FC236}">
                  <a16:creationId xmlns:a16="http://schemas.microsoft.com/office/drawing/2014/main" id="{FFE15597-55CF-4E0F-9C20-5B6CAA3B0383}"/>
                </a:ext>
              </a:extLst>
            </p:cNvPr>
            <p:cNvSpPr>
              <a:spLocks noChangeAspect="1"/>
            </p:cNvSpPr>
            <p:nvPr/>
          </p:nvSpPr>
          <p:spPr>
            <a:xfrm rot="16200000">
              <a:off x="6859629"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pic>
          <p:nvPicPr>
            <p:cNvPr id="15" name="Graphic 14" descr="Beaker">
              <a:extLst>
                <a:ext uri="{FF2B5EF4-FFF2-40B4-BE49-F238E27FC236}">
                  <a16:creationId xmlns:a16="http://schemas.microsoft.com/office/drawing/2014/main" id="{F02728DD-FE12-4BA5-A22B-22F15E7CABE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70983" y="2804037"/>
              <a:ext cx="457200" cy="457200"/>
            </a:xfrm>
            <a:prstGeom prst="rect">
              <a:avLst/>
            </a:prstGeom>
          </p:spPr>
        </p:pic>
      </p:grpSp>
      <p:pic>
        <p:nvPicPr>
          <p:cNvPr id="33" name="Picture 32">
            <a:hlinkClick r:id="rId8"/>
            <a:extLst>
              <a:ext uri="{FF2B5EF4-FFF2-40B4-BE49-F238E27FC236}">
                <a16:creationId xmlns:a16="http://schemas.microsoft.com/office/drawing/2014/main" id="{86C28FE7-46BE-41FA-B499-0B640389BDA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387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1000"/>
                                        <p:tgtEl>
                                          <p:spTgt spid="22"/>
                                        </p:tgtEl>
                                      </p:cBhvr>
                                    </p:animEffect>
                                    <p:anim calcmode="lin" valueType="num">
                                      <p:cBhvr>
                                        <p:cTn id="19" dur="1000" fill="hold"/>
                                        <p:tgtEl>
                                          <p:spTgt spid="22"/>
                                        </p:tgtEl>
                                        <p:attrNameLst>
                                          <p:attrName>ppt_x</p:attrName>
                                        </p:attrNameLst>
                                      </p:cBhvr>
                                      <p:tavLst>
                                        <p:tav tm="0">
                                          <p:val>
                                            <p:strVal val="#ppt_x"/>
                                          </p:val>
                                        </p:tav>
                                        <p:tav tm="100000">
                                          <p:val>
                                            <p:strVal val="#ppt_x"/>
                                          </p:val>
                                        </p:tav>
                                      </p:tavLst>
                                    </p:anim>
                                    <p:anim calcmode="lin" valueType="num">
                                      <p:cBhvr>
                                        <p:cTn id="20" dur="1000" fill="hold"/>
                                        <p:tgtEl>
                                          <p:spTgt spid="2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1000"/>
                                        <p:tgtEl>
                                          <p:spTgt spid="25"/>
                                        </p:tgtEl>
                                      </p:cBhvr>
                                    </p:animEffect>
                                    <p:anim calcmode="lin" valueType="num">
                                      <p:cBhvr>
                                        <p:cTn id="32" dur="1000" fill="hold"/>
                                        <p:tgtEl>
                                          <p:spTgt spid="25"/>
                                        </p:tgtEl>
                                        <p:attrNameLst>
                                          <p:attrName>ppt_x</p:attrName>
                                        </p:attrNameLst>
                                      </p:cBhvr>
                                      <p:tavLst>
                                        <p:tav tm="0">
                                          <p:val>
                                            <p:strVal val="#ppt_x"/>
                                          </p:val>
                                        </p:tav>
                                        <p:tav tm="100000">
                                          <p:val>
                                            <p:strVal val="#ppt_x"/>
                                          </p:val>
                                        </p:tav>
                                      </p:tavLst>
                                    </p:anim>
                                    <p:anim calcmode="lin" valueType="num">
                                      <p:cBhvr>
                                        <p:cTn id="33" dur="1000" fill="hold"/>
                                        <p:tgtEl>
                                          <p:spTgt spid="2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fltVal val="0"/>
                                          </p:val>
                                        </p:tav>
                                        <p:tav tm="100000">
                                          <p:val>
                                            <p:strVal val="#ppt_w"/>
                                          </p:val>
                                        </p:tav>
                                      </p:tavLst>
                                    </p:anim>
                                    <p:anim calcmode="lin" valueType="num">
                                      <p:cBhvr>
                                        <p:cTn id="38" dur="1000" fill="hold"/>
                                        <p:tgtEl>
                                          <p:spTgt spid="31"/>
                                        </p:tgtEl>
                                        <p:attrNameLst>
                                          <p:attrName>ppt_h</p:attrName>
                                        </p:attrNameLst>
                                      </p:cBhvr>
                                      <p:tavLst>
                                        <p:tav tm="0">
                                          <p:val>
                                            <p:fltVal val="0"/>
                                          </p:val>
                                        </p:tav>
                                        <p:tav tm="100000">
                                          <p:val>
                                            <p:strVal val="#ppt_h"/>
                                          </p:val>
                                        </p:tav>
                                      </p:tavLst>
                                    </p:anim>
                                    <p:anim calcmode="lin" valueType="num">
                                      <p:cBhvr>
                                        <p:cTn id="39" dur="1000" fill="hold"/>
                                        <p:tgtEl>
                                          <p:spTgt spid="31"/>
                                        </p:tgtEl>
                                        <p:attrNameLst>
                                          <p:attrName>style.rotation</p:attrName>
                                        </p:attrNameLst>
                                      </p:cBhvr>
                                      <p:tavLst>
                                        <p:tav tm="0">
                                          <p:val>
                                            <p:fltVal val="90"/>
                                          </p:val>
                                        </p:tav>
                                        <p:tav tm="100000">
                                          <p:val>
                                            <p:fltVal val="0"/>
                                          </p:val>
                                        </p:tav>
                                      </p:tavLst>
                                    </p:anim>
                                    <p:animEffect transition="in" filter="fade">
                                      <p:cBhvr>
                                        <p:cTn id="40" dur="1000"/>
                                        <p:tgtEl>
                                          <p:spTgt spid="3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1000"/>
                                        <p:tgtEl>
                                          <p:spTgt spid="23"/>
                                        </p:tgtEl>
                                      </p:cBhvr>
                                    </p:animEffect>
                                    <p:anim calcmode="lin" valueType="num">
                                      <p:cBhvr>
                                        <p:cTn id="45" dur="1000" fill="hold"/>
                                        <p:tgtEl>
                                          <p:spTgt spid="23"/>
                                        </p:tgtEl>
                                        <p:attrNameLst>
                                          <p:attrName>ppt_x</p:attrName>
                                        </p:attrNameLst>
                                      </p:cBhvr>
                                      <p:tavLst>
                                        <p:tav tm="0">
                                          <p:val>
                                            <p:strVal val="#ppt_x"/>
                                          </p:val>
                                        </p:tav>
                                        <p:tav tm="100000">
                                          <p:val>
                                            <p:strVal val="#ppt_x"/>
                                          </p:val>
                                        </p:tav>
                                      </p:tavLst>
                                    </p:anim>
                                    <p:anim calcmode="lin" valueType="num">
                                      <p:cBhvr>
                                        <p:cTn id="46" dur="1000" fill="hold"/>
                                        <p:tgtEl>
                                          <p:spTgt spid="23"/>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32"/>
                                        </p:tgtEl>
                                        <p:attrNameLst>
                                          <p:attrName>style.visibility</p:attrName>
                                        </p:attrNameLst>
                                      </p:cBhvr>
                                      <p:to>
                                        <p:strVal val="visible"/>
                                      </p:to>
                                    </p:set>
                                    <p:anim calcmode="lin" valueType="num">
                                      <p:cBhvr>
                                        <p:cTn id="50" dur="1000" fill="hold"/>
                                        <p:tgtEl>
                                          <p:spTgt spid="32"/>
                                        </p:tgtEl>
                                        <p:attrNameLst>
                                          <p:attrName>ppt_w</p:attrName>
                                        </p:attrNameLst>
                                      </p:cBhvr>
                                      <p:tavLst>
                                        <p:tav tm="0">
                                          <p:val>
                                            <p:fltVal val="0"/>
                                          </p:val>
                                        </p:tav>
                                        <p:tav tm="100000">
                                          <p:val>
                                            <p:strVal val="#ppt_w"/>
                                          </p:val>
                                        </p:tav>
                                      </p:tavLst>
                                    </p:anim>
                                    <p:anim calcmode="lin" valueType="num">
                                      <p:cBhvr>
                                        <p:cTn id="51" dur="1000" fill="hold"/>
                                        <p:tgtEl>
                                          <p:spTgt spid="32"/>
                                        </p:tgtEl>
                                        <p:attrNameLst>
                                          <p:attrName>ppt_h</p:attrName>
                                        </p:attrNameLst>
                                      </p:cBhvr>
                                      <p:tavLst>
                                        <p:tav tm="0">
                                          <p:val>
                                            <p:fltVal val="0"/>
                                          </p:val>
                                        </p:tav>
                                        <p:tav tm="100000">
                                          <p:val>
                                            <p:strVal val="#ppt_h"/>
                                          </p:val>
                                        </p:tav>
                                      </p:tavLst>
                                    </p:anim>
                                    <p:anim calcmode="lin" valueType="num">
                                      <p:cBhvr>
                                        <p:cTn id="52" dur="1000" fill="hold"/>
                                        <p:tgtEl>
                                          <p:spTgt spid="32"/>
                                        </p:tgtEl>
                                        <p:attrNameLst>
                                          <p:attrName>style.rotation</p:attrName>
                                        </p:attrNameLst>
                                      </p:cBhvr>
                                      <p:tavLst>
                                        <p:tav tm="0">
                                          <p:val>
                                            <p:fltVal val="90"/>
                                          </p:val>
                                        </p:tav>
                                        <p:tav tm="100000">
                                          <p:val>
                                            <p:fltVal val="0"/>
                                          </p:val>
                                        </p:tav>
                                      </p:tavLst>
                                    </p:anim>
                                    <p:animEffect transition="in" filter="fade">
                                      <p:cBhvr>
                                        <p:cTn id="53" dur="1000"/>
                                        <p:tgtEl>
                                          <p:spTgt spid="32"/>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1000"/>
                                        <p:tgtEl>
                                          <p:spTgt spid="24"/>
                                        </p:tgtEl>
                                      </p:cBhvr>
                                    </p:animEffect>
                                    <p:anim calcmode="lin" valueType="num">
                                      <p:cBhvr>
                                        <p:cTn id="58" dur="1000" fill="hold"/>
                                        <p:tgtEl>
                                          <p:spTgt spid="24"/>
                                        </p:tgtEl>
                                        <p:attrNameLst>
                                          <p:attrName>ppt_x</p:attrName>
                                        </p:attrNameLst>
                                      </p:cBhvr>
                                      <p:tavLst>
                                        <p:tav tm="0">
                                          <p:val>
                                            <p:strVal val="#ppt_x"/>
                                          </p:val>
                                        </p:tav>
                                        <p:tav tm="100000">
                                          <p:val>
                                            <p:strVal val="#ppt_x"/>
                                          </p:val>
                                        </p:tav>
                                      </p:tavLst>
                                    </p:anim>
                                    <p:anim calcmode="lin" valueType="num">
                                      <p:cBhvr>
                                        <p:cTn id="5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1504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2019-10-01T18:00:51Z</dcterms:modified>
</cp:coreProperties>
</file>