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552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sp>
        <p:nvSpPr>
          <p:cNvPr id="13" name="Freeform 12"/>
          <p:cNvSpPr>
            <a:spLocks noChangeAspect="1"/>
          </p:cNvSpPr>
          <p:nvPr/>
        </p:nvSpPr>
        <p:spPr>
          <a:xfrm>
            <a:off x="4967161" y="2856417"/>
            <a:ext cx="2119745" cy="2119745"/>
          </a:xfrm>
          <a:custGeom>
            <a:avLst/>
            <a:gdLst>
              <a:gd name="connsiteX0" fmla="*/ 774469 w 1554480"/>
              <a:gd name="connsiteY0" fmla="*/ 91440 h 1554480"/>
              <a:gd name="connsiteX1" fmla="*/ 88669 w 1554480"/>
              <a:gd name="connsiteY1" fmla="*/ 777240 h 1554480"/>
              <a:gd name="connsiteX2" fmla="*/ 774469 w 1554480"/>
              <a:gd name="connsiteY2" fmla="*/ 1463040 h 1554480"/>
              <a:gd name="connsiteX3" fmla="*/ 1460269 w 1554480"/>
              <a:gd name="connsiteY3" fmla="*/ 777240 h 1554480"/>
              <a:gd name="connsiteX4" fmla="*/ 774469 w 1554480"/>
              <a:gd name="connsiteY4" fmla="*/ 91440 h 1554480"/>
              <a:gd name="connsiteX5" fmla="*/ 777240 w 1554480"/>
              <a:gd name="connsiteY5" fmla="*/ 0 h 1554480"/>
              <a:gd name="connsiteX6" fmla="*/ 1554480 w 1554480"/>
              <a:gd name="connsiteY6" fmla="*/ 777240 h 1554480"/>
              <a:gd name="connsiteX7" fmla="*/ 777240 w 1554480"/>
              <a:gd name="connsiteY7" fmla="*/ 1554480 h 1554480"/>
              <a:gd name="connsiteX8" fmla="*/ 0 w 1554480"/>
              <a:gd name="connsiteY8" fmla="*/ 777240 h 1554480"/>
              <a:gd name="connsiteX9" fmla="*/ 777240 w 1554480"/>
              <a:gd name="connsiteY9"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554480">
                <a:moveTo>
                  <a:pt x="774469" y="91440"/>
                </a:moveTo>
                <a:cubicBezTo>
                  <a:pt x="395712" y="91440"/>
                  <a:pt x="88669" y="398483"/>
                  <a:pt x="88669" y="777240"/>
                </a:cubicBezTo>
                <a:cubicBezTo>
                  <a:pt x="88669" y="1155997"/>
                  <a:pt x="395712" y="1463040"/>
                  <a:pt x="774469" y="1463040"/>
                </a:cubicBezTo>
                <a:cubicBezTo>
                  <a:pt x="1153226" y="1463040"/>
                  <a:pt x="1460269" y="1155997"/>
                  <a:pt x="1460269" y="777240"/>
                </a:cubicBezTo>
                <a:cubicBezTo>
                  <a:pt x="1460269" y="398483"/>
                  <a:pt x="1153226" y="91440"/>
                  <a:pt x="774469" y="91440"/>
                </a:cubicBezTo>
                <a:close/>
                <a:moveTo>
                  <a:pt x="777240" y="0"/>
                </a:moveTo>
                <a:cubicBezTo>
                  <a:pt x="1206498" y="0"/>
                  <a:pt x="1554480" y="347982"/>
                  <a:pt x="1554480" y="777240"/>
                </a:cubicBezTo>
                <a:cubicBezTo>
                  <a:pt x="1554480" y="1206498"/>
                  <a:pt x="1206498" y="1554480"/>
                  <a:pt x="777240" y="1554480"/>
                </a:cubicBezTo>
                <a:cubicBezTo>
                  <a:pt x="347982" y="1554480"/>
                  <a:pt x="0" y="1206498"/>
                  <a:pt x="0" y="777240"/>
                </a:cubicBezTo>
                <a:cubicBezTo>
                  <a:pt x="0" y="347982"/>
                  <a:pt x="347982" y="0"/>
                  <a:pt x="777240"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Freeform 8"/>
          <p:cNvSpPr>
            <a:spLocks noChangeAspect="1"/>
          </p:cNvSpPr>
          <p:nvPr/>
        </p:nvSpPr>
        <p:spPr>
          <a:xfrm>
            <a:off x="3976246" y="1861722"/>
            <a:ext cx="4114800" cy="4114800"/>
          </a:xfrm>
          <a:custGeom>
            <a:avLst/>
            <a:gdLst>
              <a:gd name="connsiteX0" fmla="*/ 1508760 w 3017520"/>
              <a:gd name="connsiteY0" fmla="*/ 137160 h 3017520"/>
              <a:gd name="connsiteX1" fmla="*/ 137160 w 3017520"/>
              <a:gd name="connsiteY1" fmla="*/ 1508760 h 3017520"/>
              <a:gd name="connsiteX2" fmla="*/ 1508760 w 3017520"/>
              <a:gd name="connsiteY2" fmla="*/ 2880360 h 3017520"/>
              <a:gd name="connsiteX3" fmla="*/ 2880360 w 3017520"/>
              <a:gd name="connsiteY3" fmla="*/ 1508760 h 3017520"/>
              <a:gd name="connsiteX4" fmla="*/ 1508760 w 3017520"/>
              <a:gd name="connsiteY4" fmla="*/ 137160 h 3017520"/>
              <a:gd name="connsiteX5" fmla="*/ 1508760 w 3017520"/>
              <a:gd name="connsiteY5" fmla="*/ 0 h 3017520"/>
              <a:gd name="connsiteX6" fmla="*/ 3017520 w 3017520"/>
              <a:gd name="connsiteY6" fmla="*/ 1508760 h 3017520"/>
              <a:gd name="connsiteX7" fmla="*/ 1508760 w 3017520"/>
              <a:gd name="connsiteY7" fmla="*/ 3017520 h 3017520"/>
              <a:gd name="connsiteX8" fmla="*/ 0 w 3017520"/>
              <a:gd name="connsiteY8" fmla="*/ 1508760 h 3017520"/>
              <a:gd name="connsiteX9" fmla="*/ 1508760 w 3017520"/>
              <a:gd name="connsiteY9"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17520" h="3017520">
                <a:moveTo>
                  <a:pt x="1508760" y="137160"/>
                </a:moveTo>
                <a:cubicBezTo>
                  <a:pt x="751246" y="137160"/>
                  <a:pt x="137160" y="751246"/>
                  <a:pt x="137160" y="1508760"/>
                </a:cubicBezTo>
                <a:cubicBezTo>
                  <a:pt x="137160" y="2266274"/>
                  <a:pt x="751246" y="2880360"/>
                  <a:pt x="1508760" y="2880360"/>
                </a:cubicBezTo>
                <a:cubicBezTo>
                  <a:pt x="2266274" y="2880360"/>
                  <a:pt x="2880360" y="2266274"/>
                  <a:pt x="2880360" y="1508760"/>
                </a:cubicBezTo>
                <a:cubicBezTo>
                  <a:pt x="2880360" y="751246"/>
                  <a:pt x="2266274" y="137160"/>
                  <a:pt x="1508760" y="137160"/>
                </a:cubicBezTo>
                <a:close/>
                <a:moveTo>
                  <a:pt x="1508760" y="0"/>
                </a:moveTo>
                <a:cubicBezTo>
                  <a:pt x="2342025" y="0"/>
                  <a:pt x="3017520" y="675495"/>
                  <a:pt x="3017520" y="1508760"/>
                </a:cubicBez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17"/>
          <p:cNvSpPr>
            <a:spLocks noChangeAspect="1"/>
          </p:cNvSpPr>
          <p:nvPr/>
        </p:nvSpPr>
        <p:spPr>
          <a:xfrm>
            <a:off x="4400437" y="2290098"/>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Freeform 18"/>
          <p:cNvSpPr>
            <a:spLocks noChangeAspect="1"/>
          </p:cNvSpPr>
          <p:nvPr/>
        </p:nvSpPr>
        <p:spPr>
          <a:xfrm rot="5400000">
            <a:off x="6098561" y="228950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3" name="Freeform 22"/>
          <p:cNvSpPr>
            <a:spLocks noChangeAspect="1"/>
          </p:cNvSpPr>
          <p:nvPr/>
        </p:nvSpPr>
        <p:spPr>
          <a:xfrm rot="10800000">
            <a:off x="6104792" y="3990667"/>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4" name="Freeform 23"/>
          <p:cNvSpPr>
            <a:spLocks noChangeAspect="1"/>
          </p:cNvSpPr>
          <p:nvPr/>
        </p:nvSpPr>
        <p:spPr>
          <a:xfrm rot="16200000">
            <a:off x="4385886" y="398087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65" name="Group 64"/>
          <p:cNvGrpSpPr/>
          <p:nvPr/>
        </p:nvGrpSpPr>
        <p:grpSpPr>
          <a:xfrm>
            <a:off x="5531854" y="3503730"/>
            <a:ext cx="1003583" cy="829733"/>
            <a:chOff x="7309384" y="1676401"/>
            <a:chExt cx="752687" cy="622300"/>
          </a:xfrm>
          <a:solidFill>
            <a:srgbClr val="454545"/>
          </a:solidFill>
        </p:grpSpPr>
        <p:sp>
          <p:nvSpPr>
            <p:cNvPr id="66"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7"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8"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33" name="TextBox 32">
            <a:extLst>
              <a:ext uri="{FF2B5EF4-FFF2-40B4-BE49-F238E27FC236}">
                <a16:creationId xmlns:a16="http://schemas.microsoft.com/office/drawing/2014/main" id="{B64669E6-47D2-4BD6-B78A-DDE65B076FD9}"/>
              </a:ext>
            </a:extLst>
          </p:cNvPr>
          <p:cNvSpPr txBox="1"/>
          <p:nvPr/>
        </p:nvSpPr>
        <p:spPr>
          <a:xfrm>
            <a:off x="366572" y="1861722"/>
            <a:ext cx="3679428" cy="136960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6F27085D-09C3-4BB7-8A10-BCE795B6AF21}"/>
              </a:ext>
            </a:extLst>
          </p:cNvPr>
          <p:cNvSpPr txBox="1"/>
          <p:nvPr/>
        </p:nvSpPr>
        <p:spPr>
          <a:xfrm>
            <a:off x="8146000" y="1861722"/>
            <a:ext cx="3679428" cy="136960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12AFB969-B72F-4696-8432-ADC80D0E3877}"/>
              </a:ext>
            </a:extLst>
          </p:cNvPr>
          <p:cNvSpPr txBox="1"/>
          <p:nvPr/>
        </p:nvSpPr>
        <p:spPr>
          <a:xfrm>
            <a:off x="8142436" y="4606516"/>
            <a:ext cx="3679428" cy="1369606"/>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5907763-FB9D-4103-95ED-96A4C6E8D320}"/>
              </a:ext>
            </a:extLst>
          </p:cNvPr>
          <p:cNvSpPr txBox="1"/>
          <p:nvPr/>
        </p:nvSpPr>
        <p:spPr>
          <a:xfrm>
            <a:off x="366572" y="4606516"/>
            <a:ext cx="3679428" cy="136960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pic>
        <p:nvPicPr>
          <p:cNvPr id="17" name="Picture 16">
            <a:hlinkClick r:id="rId2"/>
            <a:extLst>
              <a:ext uri="{FF2B5EF4-FFF2-40B4-BE49-F238E27FC236}">
                <a16:creationId xmlns:a16="http://schemas.microsoft.com/office/drawing/2014/main" id="{6BB22FB5-A6BE-45A8-A00A-B283CCDDA6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3418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750" fill="hold"/>
                                        <p:tgtEl>
                                          <p:spTgt spid="13"/>
                                        </p:tgtEl>
                                        <p:attrNameLst>
                                          <p:attrName>ppt_w</p:attrName>
                                        </p:attrNameLst>
                                      </p:cBhvr>
                                      <p:tavLst>
                                        <p:tav tm="0">
                                          <p:val>
                                            <p:fltVal val="0"/>
                                          </p:val>
                                        </p:tav>
                                        <p:tav tm="100000">
                                          <p:val>
                                            <p:strVal val="#ppt_w"/>
                                          </p:val>
                                        </p:tav>
                                      </p:tavLst>
                                    </p:anim>
                                    <p:anim calcmode="lin" valueType="num">
                                      <p:cBhvr>
                                        <p:cTn id="17" dur="750" fill="hold"/>
                                        <p:tgtEl>
                                          <p:spTgt spid="13"/>
                                        </p:tgtEl>
                                        <p:attrNameLst>
                                          <p:attrName>ppt_h</p:attrName>
                                        </p:attrNameLst>
                                      </p:cBhvr>
                                      <p:tavLst>
                                        <p:tav tm="0">
                                          <p:val>
                                            <p:fltVal val="0"/>
                                          </p:val>
                                        </p:tav>
                                        <p:tav tm="100000">
                                          <p:val>
                                            <p:strVal val="#ppt_h"/>
                                          </p:val>
                                        </p:tav>
                                      </p:tavLst>
                                    </p:anim>
                                    <p:animEffect transition="in" filter="fade">
                                      <p:cBhvr>
                                        <p:cTn id="18" dur="750"/>
                                        <p:tgtEl>
                                          <p:spTgt spid="1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par>
                          <p:cTn id="25" fill="hold">
                            <p:stCondLst>
                              <p:cond delay="1750"/>
                            </p:stCondLst>
                            <p:childTnLst>
                              <p:par>
                                <p:cTn id="26" presetID="53" presetClass="entr" presetSubtype="528"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anim calcmode="lin" valueType="num">
                                      <p:cBhvr>
                                        <p:cTn id="31" dur="500" fill="hold"/>
                                        <p:tgtEl>
                                          <p:spTgt spid="18"/>
                                        </p:tgtEl>
                                        <p:attrNameLst>
                                          <p:attrName>ppt_x</p:attrName>
                                        </p:attrNameLst>
                                      </p:cBhvr>
                                      <p:tavLst>
                                        <p:tav tm="0">
                                          <p:val>
                                            <p:fltVal val="0.5"/>
                                          </p:val>
                                        </p:tav>
                                        <p:tav tm="100000">
                                          <p:val>
                                            <p:strVal val="#ppt_x"/>
                                          </p:val>
                                        </p:tav>
                                      </p:tavLst>
                                    </p:anim>
                                    <p:anim calcmode="lin" valueType="num">
                                      <p:cBhvr>
                                        <p:cTn id="32" dur="500" fill="hold"/>
                                        <p:tgtEl>
                                          <p:spTgt spid="18"/>
                                        </p:tgtEl>
                                        <p:attrNameLst>
                                          <p:attrName>ppt_y</p:attrName>
                                        </p:attrNameLst>
                                      </p:cBhvr>
                                      <p:tavLst>
                                        <p:tav tm="0">
                                          <p:val>
                                            <p:fltVal val="0.5"/>
                                          </p:val>
                                        </p:tav>
                                        <p:tav tm="100000">
                                          <p:val>
                                            <p:strVal val="#ppt_y"/>
                                          </p:val>
                                        </p:tav>
                                      </p:tavLst>
                                    </p:anim>
                                  </p:childTnLst>
                                </p:cTn>
                              </p:par>
                            </p:childTnLst>
                          </p:cTn>
                        </p:par>
                        <p:par>
                          <p:cTn id="33" fill="hold">
                            <p:stCondLst>
                              <p:cond delay="2250"/>
                            </p:stCondLst>
                            <p:childTnLst>
                              <p:par>
                                <p:cTn id="34" presetID="22" presetClass="entr" presetSubtype="8"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left)">
                                      <p:cBhvr>
                                        <p:cTn id="36" dur="1000"/>
                                        <p:tgtEl>
                                          <p:spTgt spid="33"/>
                                        </p:tgtEl>
                                      </p:cBhvr>
                                    </p:animEffect>
                                  </p:childTnLst>
                                </p:cTn>
                              </p:par>
                            </p:childTnLst>
                          </p:cTn>
                        </p:par>
                        <p:par>
                          <p:cTn id="37" fill="hold">
                            <p:stCondLst>
                              <p:cond delay="3250"/>
                            </p:stCondLst>
                            <p:childTnLst>
                              <p:par>
                                <p:cTn id="38" presetID="53" presetClass="entr" presetSubtype="528"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anim calcmode="lin" valueType="num">
                                      <p:cBhvr>
                                        <p:cTn id="43" dur="500" fill="hold"/>
                                        <p:tgtEl>
                                          <p:spTgt spid="19"/>
                                        </p:tgtEl>
                                        <p:attrNameLst>
                                          <p:attrName>ppt_x</p:attrName>
                                        </p:attrNameLst>
                                      </p:cBhvr>
                                      <p:tavLst>
                                        <p:tav tm="0">
                                          <p:val>
                                            <p:fltVal val="0.5"/>
                                          </p:val>
                                        </p:tav>
                                        <p:tav tm="100000">
                                          <p:val>
                                            <p:strVal val="#ppt_x"/>
                                          </p:val>
                                        </p:tav>
                                      </p:tavLst>
                                    </p:anim>
                                    <p:anim calcmode="lin" valueType="num">
                                      <p:cBhvr>
                                        <p:cTn id="44" dur="500" fill="hold"/>
                                        <p:tgtEl>
                                          <p:spTgt spid="19"/>
                                        </p:tgtEl>
                                        <p:attrNameLst>
                                          <p:attrName>ppt_y</p:attrName>
                                        </p:attrNameLst>
                                      </p:cBhvr>
                                      <p:tavLst>
                                        <p:tav tm="0">
                                          <p:val>
                                            <p:fltVal val="0.5"/>
                                          </p:val>
                                        </p:tav>
                                        <p:tav tm="100000">
                                          <p:val>
                                            <p:strVal val="#ppt_y"/>
                                          </p:val>
                                        </p:tav>
                                      </p:tavLst>
                                    </p:anim>
                                  </p:childTnLst>
                                </p:cTn>
                              </p:par>
                            </p:childTnLst>
                          </p:cTn>
                        </p:par>
                        <p:par>
                          <p:cTn id="45" fill="hold">
                            <p:stCondLst>
                              <p:cond delay="3750"/>
                            </p:stCondLst>
                            <p:childTnLst>
                              <p:par>
                                <p:cTn id="46" presetID="22" presetClass="entr" presetSubtype="8"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1000"/>
                                        <p:tgtEl>
                                          <p:spTgt spid="34"/>
                                        </p:tgtEl>
                                      </p:cBhvr>
                                    </p:animEffect>
                                  </p:childTnLst>
                                </p:cTn>
                              </p:par>
                            </p:childTnLst>
                          </p:cTn>
                        </p:par>
                        <p:par>
                          <p:cTn id="49" fill="hold">
                            <p:stCondLst>
                              <p:cond delay="4750"/>
                            </p:stCondLst>
                            <p:childTnLst>
                              <p:par>
                                <p:cTn id="50" presetID="53" presetClass="entr" presetSubtype="528"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anim calcmode="lin" valueType="num">
                                      <p:cBhvr>
                                        <p:cTn id="55" dur="500" fill="hold"/>
                                        <p:tgtEl>
                                          <p:spTgt spid="23"/>
                                        </p:tgtEl>
                                        <p:attrNameLst>
                                          <p:attrName>ppt_x</p:attrName>
                                        </p:attrNameLst>
                                      </p:cBhvr>
                                      <p:tavLst>
                                        <p:tav tm="0">
                                          <p:val>
                                            <p:fltVal val="0.5"/>
                                          </p:val>
                                        </p:tav>
                                        <p:tav tm="100000">
                                          <p:val>
                                            <p:strVal val="#ppt_x"/>
                                          </p:val>
                                        </p:tav>
                                      </p:tavLst>
                                    </p:anim>
                                    <p:anim calcmode="lin" valueType="num">
                                      <p:cBhvr>
                                        <p:cTn id="56" dur="500" fill="hold"/>
                                        <p:tgtEl>
                                          <p:spTgt spid="23"/>
                                        </p:tgtEl>
                                        <p:attrNameLst>
                                          <p:attrName>ppt_y</p:attrName>
                                        </p:attrNameLst>
                                      </p:cBhvr>
                                      <p:tavLst>
                                        <p:tav tm="0">
                                          <p:val>
                                            <p:fltVal val="0.5"/>
                                          </p:val>
                                        </p:tav>
                                        <p:tav tm="100000">
                                          <p:val>
                                            <p:strVal val="#ppt_y"/>
                                          </p:val>
                                        </p:tav>
                                      </p:tavLst>
                                    </p:anim>
                                  </p:childTnLst>
                                </p:cTn>
                              </p:par>
                            </p:childTnLst>
                          </p:cTn>
                        </p:par>
                        <p:par>
                          <p:cTn id="57" fill="hold">
                            <p:stCondLst>
                              <p:cond delay="5250"/>
                            </p:stCondLst>
                            <p:childTnLst>
                              <p:par>
                                <p:cTn id="58" presetID="22" presetClass="entr" presetSubtype="8"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left)">
                                      <p:cBhvr>
                                        <p:cTn id="60" dur="1000"/>
                                        <p:tgtEl>
                                          <p:spTgt spid="35"/>
                                        </p:tgtEl>
                                      </p:cBhvr>
                                    </p:animEffect>
                                  </p:childTnLst>
                                </p:cTn>
                              </p:par>
                            </p:childTnLst>
                          </p:cTn>
                        </p:par>
                        <p:par>
                          <p:cTn id="61" fill="hold">
                            <p:stCondLst>
                              <p:cond delay="6250"/>
                            </p:stCondLst>
                            <p:childTnLst>
                              <p:par>
                                <p:cTn id="62" presetID="53" presetClass="entr" presetSubtype="528"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anim calcmode="lin" valueType="num">
                                      <p:cBhvr>
                                        <p:cTn id="67" dur="500" fill="hold"/>
                                        <p:tgtEl>
                                          <p:spTgt spid="24"/>
                                        </p:tgtEl>
                                        <p:attrNameLst>
                                          <p:attrName>ppt_x</p:attrName>
                                        </p:attrNameLst>
                                      </p:cBhvr>
                                      <p:tavLst>
                                        <p:tav tm="0">
                                          <p:val>
                                            <p:fltVal val="0.5"/>
                                          </p:val>
                                        </p:tav>
                                        <p:tav tm="100000">
                                          <p:val>
                                            <p:strVal val="#ppt_x"/>
                                          </p:val>
                                        </p:tav>
                                      </p:tavLst>
                                    </p:anim>
                                    <p:anim calcmode="lin" valueType="num">
                                      <p:cBhvr>
                                        <p:cTn id="68" dur="500" fill="hold"/>
                                        <p:tgtEl>
                                          <p:spTgt spid="24"/>
                                        </p:tgtEl>
                                        <p:attrNameLst>
                                          <p:attrName>ppt_y</p:attrName>
                                        </p:attrNameLst>
                                      </p:cBhvr>
                                      <p:tavLst>
                                        <p:tav tm="0">
                                          <p:val>
                                            <p:fltVal val="0.5"/>
                                          </p:val>
                                        </p:tav>
                                        <p:tav tm="100000">
                                          <p:val>
                                            <p:strVal val="#ppt_y"/>
                                          </p:val>
                                        </p:tav>
                                      </p:tavLst>
                                    </p:anim>
                                  </p:childTnLst>
                                </p:cTn>
                              </p:par>
                            </p:childTnLst>
                          </p:cTn>
                        </p:par>
                        <p:par>
                          <p:cTn id="69" fill="hold">
                            <p:stCondLst>
                              <p:cond delay="6750"/>
                            </p:stCondLst>
                            <p:childTnLst>
                              <p:par>
                                <p:cTn id="70" presetID="22" presetClass="entr" presetSubtype="8"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P spid="18" grpId="0" animBg="1"/>
      <p:bldP spid="19" grpId="0" animBg="1"/>
      <p:bldP spid="23" grpId="0" animBg="1"/>
      <p:bldP spid="24"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1444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2019-10-01T17:59:04Z</dcterms:modified>
</cp:coreProperties>
</file>