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95527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dirty="0">
                <a:solidFill>
                  <a:srgbClr val="454545"/>
                </a:solidFill>
                <a:latin typeface="Candara" panose="020E0502030303020204" pitchFamily="34" charset="0"/>
              </a:rPr>
              <a:t>Your Subtitle</a:t>
            </a:r>
          </a:p>
        </p:txBody>
      </p:sp>
      <p:sp>
        <p:nvSpPr>
          <p:cNvPr id="13" name="Freeform 12"/>
          <p:cNvSpPr>
            <a:spLocks noChangeAspect="1"/>
          </p:cNvSpPr>
          <p:nvPr/>
        </p:nvSpPr>
        <p:spPr>
          <a:xfrm>
            <a:off x="4967161" y="2856417"/>
            <a:ext cx="2119745" cy="2119745"/>
          </a:xfrm>
          <a:custGeom>
            <a:avLst/>
            <a:gdLst>
              <a:gd name="connsiteX0" fmla="*/ 774469 w 1554480"/>
              <a:gd name="connsiteY0" fmla="*/ 91440 h 1554480"/>
              <a:gd name="connsiteX1" fmla="*/ 88669 w 1554480"/>
              <a:gd name="connsiteY1" fmla="*/ 777240 h 1554480"/>
              <a:gd name="connsiteX2" fmla="*/ 774469 w 1554480"/>
              <a:gd name="connsiteY2" fmla="*/ 1463040 h 1554480"/>
              <a:gd name="connsiteX3" fmla="*/ 1460269 w 1554480"/>
              <a:gd name="connsiteY3" fmla="*/ 777240 h 1554480"/>
              <a:gd name="connsiteX4" fmla="*/ 774469 w 1554480"/>
              <a:gd name="connsiteY4" fmla="*/ 91440 h 1554480"/>
              <a:gd name="connsiteX5" fmla="*/ 777240 w 1554480"/>
              <a:gd name="connsiteY5" fmla="*/ 0 h 1554480"/>
              <a:gd name="connsiteX6" fmla="*/ 1554480 w 1554480"/>
              <a:gd name="connsiteY6" fmla="*/ 777240 h 1554480"/>
              <a:gd name="connsiteX7" fmla="*/ 777240 w 1554480"/>
              <a:gd name="connsiteY7" fmla="*/ 1554480 h 1554480"/>
              <a:gd name="connsiteX8" fmla="*/ 0 w 1554480"/>
              <a:gd name="connsiteY8" fmla="*/ 777240 h 1554480"/>
              <a:gd name="connsiteX9" fmla="*/ 777240 w 1554480"/>
              <a:gd name="connsiteY9" fmla="*/ 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4480" h="1554480">
                <a:moveTo>
                  <a:pt x="774469" y="91440"/>
                </a:moveTo>
                <a:cubicBezTo>
                  <a:pt x="395712" y="91440"/>
                  <a:pt x="88669" y="398483"/>
                  <a:pt x="88669" y="777240"/>
                </a:cubicBezTo>
                <a:cubicBezTo>
                  <a:pt x="88669" y="1155997"/>
                  <a:pt x="395712" y="1463040"/>
                  <a:pt x="774469" y="1463040"/>
                </a:cubicBezTo>
                <a:cubicBezTo>
                  <a:pt x="1153226" y="1463040"/>
                  <a:pt x="1460269" y="1155997"/>
                  <a:pt x="1460269" y="777240"/>
                </a:cubicBezTo>
                <a:cubicBezTo>
                  <a:pt x="1460269" y="398483"/>
                  <a:pt x="1153226" y="91440"/>
                  <a:pt x="774469" y="91440"/>
                </a:cubicBezTo>
                <a:close/>
                <a:moveTo>
                  <a:pt x="777240" y="0"/>
                </a:moveTo>
                <a:cubicBezTo>
                  <a:pt x="1206498" y="0"/>
                  <a:pt x="1554480" y="347982"/>
                  <a:pt x="1554480" y="777240"/>
                </a:cubicBezTo>
                <a:cubicBezTo>
                  <a:pt x="1554480" y="1206498"/>
                  <a:pt x="1206498" y="1554480"/>
                  <a:pt x="777240" y="1554480"/>
                </a:cubicBezTo>
                <a:cubicBezTo>
                  <a:pt x="347982" y="1554480"/>
                  <a:pt x="0" y="1206498"/>
                  <a:pt x="0" y="777240"/>
                </a:cubicBezTo>
                <a:cubicBezTo>
                  <a:pt x="0" y="347982"/>
                  <a:pt x="347982" y="0"/>
                  <a:pt x="777240"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9" name="Freeform 8"/>
          <p:cNvSpPr>
            <a:spLocks noChangeAspect="1"/>
          </p:cNvSpPr>
          <p:nvPr/>
        </p:nvSpPr>
        <p:spPr>
          <a:xfrm>
            <a:off x="3976246" y="1861722"/>
            <a:ext cx="4114800" cy="4114800"/>
          </a:xfrm>
          <a:custGeom>
            <a:avLst/>
            <a:gdLst>
              <a:gd name="connsiteX0" fmla="*/ 1508760 w 3017520"/>
              <a:gd name="connsiteY0" fmla="*/ 137160 h 3017520"/>
              <a:gd name="connsiteX1" fmla="*/ 137160 w 3017520"/>
              <a:gd name="connsiteY1" fmla="*/ 1508760 h 3017520"/>
              <a:gd name="connsiteX2" fmla="*/ 1508760 w 3017520"/>
              <a:gd name="connsiteY2" fmla="*/ 2880360 h 3017520"/>
              <a:gd name="connsiteX3" fmla="*/ 2880360 w 3017520"/>
              <a:gd name="connsiteY3" fmla="*/ 1508760 h 3017520"/>
              <a:gd name="connsiteX4" fmla="*/ 1508760 w 3017520"/>
              <a:gd name="connsiteY4" fmla="*/ 137160 h 3017520"/>
              <a:gd name="connsiteX5" fmla="*/ 1508760 w 3017520"/>
              <a:gd name="connsiteY5" fmla="*/ 0 h 3017520"/>
              <a:gd name="connsiteX6" fmla="*/ 3017520 w 3017520"/>
              <a:gd name="connsiteY6" fmla="*/ 1508760 h 3017520"/>
              <a:gd name="connsiteX7" fmla="*/ 1508760 w 3017520"/>
              <a:gd name="connsiteY7" fmla="*/ 3017520 h 3017520"/>
              <a:gd name="connsiteX8" fmla="*/ 0 w 3017520"/>
              <a:gd name="connsiteY8" fmla="*/ 1508760 h 3017520"/>
              <a:gd name="connsiteX9" fmla="*/ 1508760 w 3017520"/>
              <a:gd name="connsiteY9"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17520" h="3017520">
                <a:moveTo>
                  <a:pt x="1508760" y="137160"/>
                </a:moveTo>
                <a:cubicBezTo>
                  <a:pt x="751246" y="137160"/>
                  <a:pt x="137160" y="751246"/>
                  <a:pt x="137160" y="1508760"/>
                </a:cubicBezTo>
                <a:cubicBezTo>
                  <a:pt x="137160" y="2266274"/>
                  <a:pt x="751246" y="2880360"/>
                  <a:pt x="1508760" y="2880360"/>
                </a:cubicBezTo>
                <a:cubicBezTo>
                  <a:pt x="2266274" y="2880360"/>
                  <a:pt x="2880360" y="2266274"/>
                  <a:pt x="2880360" y="1508760"/>
                </a:cubicBezTo>
                <a:cubicBezTo>
                  <a:pt x="2880360" y="751246"/>
                  <a:pt x="2266274" y="137160"/>
                  <a:pt x="1508760" y="137160"/>
                </a:cubicBezTo>
                <a:close/>
                <a:moveTo>
                  <a:pt x="1508760" y="0"/>
                </a:moveTo>
                <a:cubicBezTo>
                  <a:pt x="2342025" y="0"/>
                  <a:pt x="3017520" y="675495"/>
                  <a:pt x="3017520" y="1508760"/>
                </a:cubicBez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8" name="Freeform 17"/>
          <p:cNvSpPr>
            <a:spLocks noChangeAspect="1"/>
          </p:cNvSpPr>
          <p:nvPr/>
        </p:nvSpPr>
        <p:spPr>
          <a:xfrm>
            <a:off x="4400437" y="2290098"/>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 name="Freeform 18"/>
          <p:cNvSpPr>
            <a:spLocks noChangeAspect="1"/>
          </p:cNvSpPr>
          <p:nvPr/>
        </p:nvSpPr>
        <p:spPr>
          <a:xfrm rot="5400000">
            <a:off x="6098561" y="2289502"/>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3" name="Freeform 22"/>
          <p:cNvSpPr>
            <a:spLocks noChangeAspect="1"/>
          </p:cNvSpPr>
          <p:nvPr/>
        </p:nvSpPr>
        <p:spPr>
          <a:xfrm rot="10800000">
            <a:off x="6104792" y="3990667"/>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4" name="Freeform 23"/>
          <p:cNvSpPr>
            <a:spLocks noChangeAspect="1"/>
          </p:cNvSpPr>
          <p:nvPr/>
        </p:nvSpPr>
        <p:spPr>
          <a:xfrm rot="16200000">
            <a:off x="4385886" y="3980872"/>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nvGrpSpPr>
          <p:cNvPr id="65" name="Group 64"/>
          <p:cNvGrpSpPr/>
          <p:nvPr/>
        </p:nvGrpSpPr>
        <p:grpSpPr>
          <a:xfrm>
            <a:off x="5531854" y="3503730"/>
            <a:ext cx="1003583" cy="829733"/>
            <a:chOff x="7309384" y="1676401"/>
            <a:chExt cx="752687" cy="622300"/>
          </a:xfrm>
          <a:solidFill>
            <a:srgbClr val="454545"/>
          </a:solidFill>
        </p:grpSpPr>
        <p:sp>
          <p:nvSpPr>
            <p:cNvPr id="66" name="Freeform 32"/>
            <p:cNvSpPr>
              <a:spLocks noEditPoints="1"/>
            </p:cNvSpPr>
            <p:nvPr/>
          </p:nvSpPr>
          <p:spPr bwMode="auto">
            <a:xfrm>
              <a:off x="7309384" y="1834050"/>
              <a:ext cx="361527" cy="464651"/>
            </a:xfrm>
            <a:custGeom>
              <a:avLst/>
              <a:gdLst/>
              <a:ahLst/>
              <a:cxnLst>
                <a:cxn ang="0">
                  <a:pos x="151" y="136"/>
                </a:cxn>
                <a:cxn ang="0">
                  <a:pos x="97" y="122"/>
                </a:cxn>
                <a:cxn ang="0">
                  <a:pos x="91" y="119"/>
                </a:cxn>
                <a:cxn ang="0">
                  <a:pos x="84" y="113"/>
                </a:cxn>
                <a:cxn ang="0">
                  <a:pos x="75" y="103"/>
                </a:cxn>
                <a:cxn ang="0">
                  <a:pos x="35" y="71"/>
                </a:cxn>
                <a:cxn ang="0">
                  <a:pos x="24" y="80"/>
                </a:cxn>
                <a:cxn ang="0">
                  <a:pos x="47" y="112"/>
                </a:cxn>
                <a:cxn ang="0">
                  <a:pos x="55" y="121"/>
                </a:cxn>
                <a:cxn ang="0">
                  <a:pos x="62" y="129"/>
                </a:cxn>
                <a:cxn ang="0">
                  <a:pos x="46" y="117"/>
                </a:cxn>
                <a:cxn ang="0">
                  <a:pos x="42" y="112"/>
                </a:cxn>
                <a:cxn ang="0">
                  <a:pos x="38" y="105"/>
                </a:cxn>
                <a:cxn ang="0">
                  <a:pos x="33" y="98"/>
                </a:cxn>
                <a:cxn ang="0">
                  <a:pos x="25" y="88"/>
                </a:cxn>
                <a:cxn ang="0">
                  <a:pos x="21" y="83"/>
                </a:cxn>
                <a:cxn ang="0">
                  <a:pos x="28" y="66"/>
                </a:cxn>
                <a:cxn ang="0">
                  <a:pos x="24" y="29"/>
                </a:cxn>
                <a:cxn ang="0">
                  <a:pos x="13" y="1"/>
                </a:cxn>
                <a:cxn ang="0">
                  <a:pos x="8" y="2"/>
                </a:cxn>
                <a:cxn ang="0">
                  <a:pos x="4" y="21"/>
                </a:cxn>
                <a:cxn ang="0">
                  <a:pos x="1" y="74"/>
                </a:cxn>
                <a:cxn ang="0">
                  <a:pos x="38" y="155"/>
                </a:cxn>
                <a:cxn ang="0">
                  <a:pos x="108" y="200"/>
                </a:cxn>
                <a:cxn ang="0">
                  <a:pos x="122" y="223"/>
                </a:cxn>
                <a:cxn ang="0">
                  <a:pos x="122" y="248"/>
                </a:cxn>
                <a:cxn ang="0">
                  <a:pos x="190" y="248"/>
                </a:cxn>
                <a:cxn ang="0">
                  <a:pos x="190" y="225"/>
                </a:cxn>
                <a:cxn ang="0">
                  <a:pos x="191" y="212"/>
                </a:cxn>
                <a:cxn ang="0">
                  <a:pos x="191" y="194"/>
                </a:cxn>
                <a:cxn ang="0">
                  <a:pos x="151" y="136"/>
                </a:cxn>
                <a:cxn ang="0">
                  <a:pos x="151" y="136"/>
                </a:cxn>
                <a:cxn ang="0">
                  <a:pos x="151" y="136"/>
                </a:cxn>
              </a:cxnLst>
              <a:rect l="0" t="0" r="r" b="b"/>
              <a:pathLst>
                <a:path w="193" h="248">
                  <a:moveTo>
                    <a:pt x="151" y="136"/>
                  </a:moveTo>
                  <a:cubicBezTo>
                    <a:pt x="149" y="135"/>
                    <a:pt x="135" y="124"/>
                    <a:pt x="97" y="122"/>
                  </a:cubicBezTo>
                  <a:cubicBezTo>
                    <a:pt x="95" y="121"/>
                    <a:pt x="93" y="120"/>
                    <a:pt x="91" y="119"/>
                  </a:cubicBezTo>
                  <a:cubicBezTo>
                    <a:pt x="88" y="117"/>
                    <a:pt x="86" y="115"/>
                    <a:pt x="84" y="113"/>
                  </a:cubicBezTo>
                  <a:cubicBezTo>
                    <a:pt x="81" y="110"/>
                    <a:pt x="78" y="107"/>
                    <a:pt x="75" y="103"/>
                  </a:cubicBezTo>
                  <a:cubicBezTo>
                    <a:pt x="56" y="77"/>
                    <a:pt x="38" y="72"/>
                    <a:pt x="35" y="71"/>
                  </a:cubicBezTo>
                  <a:cubicBezTo>
                    <a:pt x="32" y="69"/>
                    <a:pt x="18" y="71"/>
                    <a:pt x="24" y="80"/>
                  </a:cubicBezTo>
                  <a:cubicBezTo>
                    <a:pt x="25" y="80"/>
                    <a:pt x="46" y="110"/>
                    <a:pt x="47" y="112"/>
                  </a:cubicBezTo>
                  <a:cubicBezTo>
                    <a:pt x="50" y="116"/>
                    <a:pt x="52" y="118"/>
                    <a:pt x="55" y="121"/>
                  </a:cubicBezTo>
                  <a:cubicBezTo>
                    <a:pt x="57" y="124"/>
                    <a:pt x="60" y="126"/>
                    <a:pt x="62" y="129"/>
                  </a:cubicBezTo>
                  <a:cubicBezTo>
                    <a:pt x="62" y="129"/>
                    <a:pt x="49" y="121"/>
                    <a:pt x="46" y="117"/>
                  </a:cubicBezTo>
                  <a:cubicBezTo>
                    <a:pt x="44" y="116"/>
                    <a:pt x="43" y="113"/>
                    <a:pt x="42" y="112"/>
                  </a:cubicBezTo>
                  <a:cubicBezTo>
                    <a:pt x="41" y="109"/>
                    <a:pt x="40" y="107"/>
                    <a:pt x="38" y="105"/>
                  </a:cubicBezTo>
                  <a:cubicBezTo>
                    <a:pt x="36" y="103"/>
                    <a:pt x="35" y="100"/>
                    <a:pt x="33" y="98"/>
                  </a:cubicBezTo>
                  <a:cubicBezTo>
                    <a:pt x="30" y="95"/>
                    <a:pt x="28" y="91"/>
                    <a:pt x="25" y="88"/>
                  </a:cubicBezTo>
                  <a:cubicBezTo>
                    <a:pt x="24" y="86"/>
                    <a:pt x="22" y="85"/>
                    <a:pt x="21" y="83"/>
                  </a:cubicBezTo>
                  <a:cubicBezTo>
                    <a:pt x="14" y="72"/>
                    <a:pt x="21" y="67"/>
                    <a:pt x="28" y="66"/>
                  </a:cubicBezTo>
                  <a:cubicBezTo>
                    <a:pt x="28" y="65"/>
                    <a:pt x="25" y="34"/>
                    <a:pt x="24" y="29"/>
                  </a:cubicBezTo>
                  <a:cubicBezTo>
                    <a:pt x="23" y="15"/>
                    <a:pt x="21" y="4"/>
                    <a:pt x="13" y="1"/>
                  </a:cubicBezTo>
                  <a:cubicBezTo>
                    <a:pt x="11" y="0"/>
                    <a:pt x="9" y="0"/>
                    <a:pt x="8" y="2"/>
                  </a:cubicBezTo>
                  <a:cubicBezTo>
                    <a:pt x="6" y="4"/>
                    <a:pt x="4" y="15"/>
                    <a:pt x="4" y="21"/>
                  </a:cubicBezTo>
                  <a:cubicBezTo>
                    <a:pt x="4" y="21"/>
                    <a:pt x="0" y="57"/>
                    <a:pt x="1" y="74"/>
                  </a:cubicBezTo>
                  <a:cubicBezTo>
                    <a:pt x="2" y="83"/>
                    <a:pt x="30" y="145"/>
                    <a:pt x="38" y="155"/>
                  </a:cubicBezTo>
                  <a:cubicBezTo>
                    <a:pt x="46" y="164"/>
                    <a:pt x="108" y="200"/>
                    <a:pt x="108" y="200"/>
                  </a:cubicBezTo>
                  <a:cubicBezTo>
                    <a:pt x="111" y="202"/>
                    <a:pt x="122" y="211"/>
                    <a:pt x="122" y="223"/>
                  </a:cubicBezTo>
                  <a:cubicBezTo>
                    <a:pt x="122" y="248"/>
                    <a:pt x="122" y="248"/>
                    <a:pt x="122" y="248"/>
                  </a:cubicBezTo>
                  <a:cubicBezTo>
                    <a:pt x="190" y="248"/>
                    <a:pt x="190" y="248"/>
                    <a:pt x="190" y="248"/>
                  </a:cubicBezTo>
                  <a:cubicBezTo>
                    <a:pt x="190" y="225"/>
                    <a:pt x="190" y="225"/>
                    <a:pt x="190" y="225"/>
                  </a:cubicBezTo>
                  <a:cubicBezTo>
                    <a:pt x="190" y="221"/>
                    <a:pt x="191" y="216"/>
                    <a:pt x="191" y="212"/>
                  </a:cubicBezTo>
                  <a:cubicBezTo>
                    <a:pt x="193" y="207"/>
                    <a:pt x="192" y="198"/>
                    <a:pt x="191" y="194"/>
                  </a:cubicBezTo>
                  <a:cubicBezTo>
                    <a:pt x="183" y="159"/>
                    <a:pt x="154" y="138"/>
                    <a:pt x="151" y="136"/>
                  </a:cubicBezTo>
                  <a:close/>
                  <a:moveTo>
                    <a:pt x="151" y="136"/>
                  </a:moveTo>
                  <a:cubicBezTo>
                    <a:pt x="151" y="136"/>
                    <a:pt x="151" y="136"/>
                    <a:pt x="151" y="13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7" name="Freeform 33"/>
            <p:cNvSpPr>
              <a:spLocks noEditPoints="1"/>
            </p:cNvSpPr>
            <p:nvPr/>
          </p:nvSpPr>
          <p:spPr bwMode="auto">
            <a:xfrm>
              <a:off x="7700544" y="1834050"/>
              <a:ext cx="361527" cy="464651"/>
            </a:xfrm>
            <a:custGeom>
              <a:avLst/>
              <a:gdLst/>
              <a:ahLst/>
              <a:cxnLst>
                <a:cxn ang="0">
                  <a:pos x="189" y="21"/>
                </a:cxn>
                <a:cxn ang="0">
                  <a:pos x="186" y="2"/>
                </a:cxn>
                <a:cxn ang="0">
                  <a:pos x="180" y="1"/>
                </a:cxn>
                <a:cxn ang="0">
                  <a:pos x="169" y="29"/>
                </a:cxn>
                <a:cxn ang="0">
                  <a:pos x="165" y="66"/>
                </a:cxn>
                <a:cxn ang="0">
                  <a:pos x="173" y="83"/>
                </a:cxn>
                <a:cxn ang="0">
                  <a:pos x="168" y="88"/>
                </a:cxn>
                <a:cxn ang="0">
                  <a:pos x="161" y="98"/>
                </a:cxn>
                <a:cxn ang="0">
                  <a:pos x="155" y="105"/>
                </a:cxn>
                <a:cxn ang="0">
                  <a:pos x="151" y="112"/>
                </a:cxn>
                <a:cxn ang="0">
                  <a:pos x="148" y="117"/>
                </a:cxn>
                <a:cxn ang="0">
                  <a:pos x="131" y="129"/>
                </a:cxn>
                <a:cxn ang="0">
                  <a:pos x="138" y="121"/>
                </a:cxn>
                <a:cxn ang="0">
                  <a:pos x="146" y="112"/>
                </a:cxn>
                <a:cxn ang="0">
                  <a:pos x="169" y="80"/>
                </a:cxn>
                <a:cxn ang="0">
                  <a:pos x="158" y="71"/>
                </a:cxn>
                <a:cxn ang="0">
                  <a:pos x="118" y="103"/>
                </a:cxn>
                <a:cxn ang="0">
                  <a:pos x="109" y="113"/>
                </a:cxn>
                <a:cxn ang="0">
                  <a:pos x="102" y="119"/>
                </a:cxn>
                <a:cxn ang="0">
                  <a:pos x="96" y="122"/>
                </a:cxn>
                <a:cxn ang="0">
                  <a:pos x="42" y="136"/>
                </a:cxn>
                <a:cxn ang="0">
                  <a:pos x="2" y="194"/>
                </a:cxn>
                <a:cxn ang="0">
                  <a:pos x="2" y="212"/>
                </a:cxn>
                <a:cxn ang="0">
                  <a:pos x="3" y="225"/>
                </a:cxn>
                <a:cxn ang="0">
                  <a:pos x="3" y="248"/>
                </a:cxn>
                <a:cxn ang="0">
                  <a:pos x="71" y="248"/>
                </a:cxn>
                <a:cxn ang="0">
                  <a:pos x="71" y="223"/>
                </a:cxn>
                <a:cxn ang="0">
                  <a:pos x="85" y="200"/>
                </a:cxn>
                <a:cxn ang="0">
                  <a:pos x="156" y="155"/>
                </a:cxn>
                <a:cxn ang="0">
                  <a:pos x="192" y="74"/>
                </a:cxn>
                <a:cxn ang="0">
                  <a:pos x="189" y="21"/>
                </a:cxn>
                <a:cxn ang="0">
                  <a:pos x="189" y="21"/>
                </a:cxn>
                <a:cxn ang="0">
                  <a:pos x="189" y="21"/>
                </a:cxn>
              </a:cxnLst>
              <a:rect l="0" t="0" r="r" b="b"/>
              <a:pathLst>
                <a:path w="193" h="248">
                  <a:moveTo>
                    <a:pt x="189" y="21"/>
                  </a:moveTo>
                  <a:cubicBezTo>
                    <a:pt x="189" y="15"/>
                    <a:pt x="188" y="4"/>
                    <a:pt x="186" y="2"/>
                  </a:cubicBezTo>
                  <a:cubicBezTo>
                    <a:pt x="184" y="0"/>
                    <a:pt x="183" y="0"/>
                    <a:pt x="180" y="1"/>
                  </a:cubicBezTo>
                  <a:cubicBezTo>
                    <a:pt x="172" y="4"/>
                    <a:pt x="170" y="15"/>
                    <a:pt x="169" y="29"/>
                  </a:cubicBezTo>
                  <a:cubicBezTo>
                    <a:pt x="168" y="34"/>
                    <a:pt x="165" y="65"/>
                    <a:pt x="165" y="66"/>
                  </a:cubicBezTo>
                  <a:cubicBezTo>
                    <a:pt x="172" y="67"/>
                    <a:pt x="179" y="72"/>
                    <a:pt x="173" y="83"/>
                  </a:cubicBezTo>
                  <a:cubicBezTo>
                    <a:pt x="171" y="85"/>
                    <a:pt x="170" y="86"/>
                    <a:pt x="168" y="88"/>
                  </a:cubicBezTo>
                  <a:cubicBezTo>
                    <a:pt x="165" y="91"/>
                    <a:pt x="163" y="95"/>
                    <a:pt x="161" y="98"/>
                  </a:cubicBezTo>
                  <a:cubicBezTo>
                    <a:pt x="159" y="100"/>
                    <a:pt x="157" y="103"/>
                    <a:pt x="155" y="105"/>
                  </a:cubicBezTo>
                  <a:cubicBezTo>
                    <a:pt x="154" y="107"/>
                    <a:pt x="152" y="109"/>
                    <a:pt x="151" y="112"/>
                  </a:cubicBezTo>
                  <a:cubicBezTo>
                    <a:pt x="150" y="113"/>
                    <a:pt x="149" y="116"/>
                    <a:pt x="148" y="117"/>
                  </a:cubicBezTo>
                  <a:cubicBezTo>
                    <a:pt x="144" y="121"/>
                    <a:pt x="131" y="129"/>
                    <a:pt x="131" y="129"/>
                  </a:cubicBezTo>
                  <a:cubicBezTo>
                    <a:pt x="133" y="126"/>
                    <a:pt x="136" y="124"/>
                    <a:pt x="138" y="121"/>
                  </a:cubicBezTo>
                  <a:cubicBezTo>
                    <a:pt x="141" y="118"/>
                    <a:pt x="144" y="116"/>
                    <a:pt x="146" y="112"/>
                  </a:cubicBezTo>
                  <a:cubicBezTo>
                    <a:pt x="147" y="110"/>
                    <a:pt x="168" y="80"/>
                    <a:pt x="169" y="80"/>
                  </a:cubicBezTo>
                  <a:cubicBezTo>
                    <a:pt x="175" y="71"/>
                    <a:pt x="162" y="69"/>
                    <a:pt x="158" y="71"/>
                  </a:cubicBezTo>
                  <a:cubicBezTo>
                    <a:pt x="155" y="72"/>
                    <a:pt x="137" y="77"/>
                    <a:pt x="118" y="103"/>
                  </a:cubicBezTo>
                  <a:cubicBezTo>
                    <a:pt x="115" y="107"/>
                    <a:pt x="112" y="110"/>
                    <a:pt x="109" y="113"/>
                  </a:cubicBezTo>
                  <a:cubicBezTo>
                    <a:pt x="107" y="115"/>
                    <a:pt x="105" y="117"/>
                    <a:pt x="102" y="119"/>
                  </a:cubicBezTo>
                  <a:cubicBezTo>
                    <a:pt x="100" y="120"/>
                    <a:pt x="98" y="121"/>
                    <a:pt x="96" y="122"/>
                  </a:cubicBezTo>
                  <a:cubicBezTo>
                    <a:pt x="58" y="124"/>
                    <a:pt x="44" y="135"/>
                    <a:pt x="42" y="136"/>
                  </a:cubicBezTo>
                  <a:cubicBezTo>
                    <a:pt x="39" y="138"/>
                    <a:pt x="10" y="159"/>
                    <a:pt x="2" y="194"/>
                  </a:cubicBezTo>
                  <a:cubicBezTo>
                    <a:pt x="1" y="198"/>
                    <a:pt x="0" y="207"/>
                    <a:pt x="2" y="212"/>
                  </a:cubicBezTo>
                  <a:cubicBezTo>
                    <a:pt x="2" y="216"/>
                    <a:pt x="3" y="221"/>
                    <a:pt x="3" y="225"/>
                  </a:cubicBezTo>
                  <a:cubicBezTo>
                    <a:pt x="3" y="248"/>
                    <a:pt x="3" y="248"/>
                    <a:pt x="3" y="248"/>
                  </a:cubicBezTo>
                  <a:cubicBezTo>
                    <a:pt x="71" y="248"/>
                    <a:pt x="71" y="248"/>
                    <a:pt x="71" y="248"/>
                  </a:cubicBezTo>
                  <a:cubicBezTo>
                    <a:pt x="71" y="223"/>
                    <a:pt x="71" y="223"/>
                    <a:pt x="71" y="223"/>
                  </a:cubicBezTo>
                  <a:cubicBezTo>
                    <a:pt x="71" y="211"/>
                    <a:pt x="83" y="202"/>
                    <a:pt x="85" y="200"/>
                  </a:cubicBezTo>
                  <a:cubicBezTo>
                    <a:pt x="85" y="200"/>
                    <a:pt x="148" y="164"/>
                    <a:pt x="156" y="155"/>
                  </a:cubicBezTo>
                  <a:cubicBezTo>
                    <a:pt x="164" y="145"/>
                    <a:pt x="192" y="83"/>
                    <a:pt x="192" y="74"/>
                  </a:cubicBezTo>
                  <a:cubicBezTo>
                    <a:pt x="193" y="57"/>
                    <a:pt x="189" y="21"/>
                    <a:pt x="189" y="21"/>
                  </a:cubicBezTo>
                  <a:close/>
                  <a:moveTo>
                    <a:pt x="189" y="21"/>
                  </a:moveTo>
                  <a:cubicBezTo>
                    <a:pt x="189" y="21"/>
                    <a:pt x="189" y="21"/>
                    <a:pt x="189" y="2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8" name="Freeform 34"/>
            <p:cNvSpPr>
              <a:spLocks noEditPoints="1"/>
            </p:cNvSpPr>
            <p:nvPr/>
          </p:nvSpPr>
          <p:spPr bwMode="auto">
            <a:xfrm>
              <a:off x="7457551" y="1676401"/>
              <a:ext cx="456354" cy="403013"/>
            </a:xfrm>
            <a:custGeom>
              <a:avLst/>
              <a:gdLst/>
              <a:ahLst/>
              <a:cxnLst>
                <a:cxn ang="0">
                  <a:pos x="163" y="185"/>
                </a:cxn>
                <a:cxn ang="0">
                  <a:pos x="240" y="84"/>
                </a:cxn>
                <a:cxn ang="0">
                  <a:pos x="229" y="26"/>
                </a:cxn>
                <a:cxn ang="0">
                  <a:pos x="176" y="0"/>
                </a:cxn>
                <a:cxn ang="0">
                  <a:pos x="170" y="0"/>
                </a:cxn>
                <a:cxn ang="0">
                  <a:pos x="122" y="17"/>
                </a:cxn>
                <a:cxn ang="0">
                  <a:pos x="74" y="0"/>
                </a:cxn>
                <a:cxn ang="0">
                  <a:pos x="68" y="0"/>
                </a:cxn>
                <a:cxn ang="0">
                  <a:pos x="15" y="26"/>
                </a:cxn>
                <a:cxn ang="0">
                  <a:pos x="4" y="84"/>
                </a:cxn>
                <a:cxn ang="0">
                  <a:pos x="81" y="185"/>
                </a:cxn>
                <a:cxn ang="0">
                  <a:pos x="102" y="206"/>
                </a:cxn>
                <a:cxn ang="0">
                  <a:pos x="122" y="215"/>
                </a:cxn>
                <a:cxn ang="0">
                  <a:pos x="142" y="206"/>
                </a:cxn>
                <a:cxn ang="0">
                  <a:pos x="163" y="185"/>
                </a:cxn>
                <a:cxn ang="0">
                  <a:pos x="81" y="40"/>
                </a:cxn>
                <a:cxn ang="0">
                  <a:pos x="44" y="73"/>
                </a:cxn>
                <a:cxn ang="0">
                  <a:pos x="34" y="83"/>
                </a:cxn>
                <a:cxn ang="0">
                  <a:pos x="24" y="73"/>
                </a:cxn>
                <a:cxn ang="0">
                  <a:pos x="81" y="20"/>
                </a:cxn>
                <a:cxn ang="0">
                  <a:pos x="91" y="30"/>
                </a:cxn>
                <a:cxn ang="0">
                  <a:pos x="81" y="40"/>
                </a:cxn>
                <a:cxn ang="0">
                  <a:pos x="81" y="40"/>
                </a:cxn>
                <a:cxn ang="0">
                  <a:pos x="81" y="40"/>
                </a:cxn>
              </a:cxnLst>
              <a:rect l="0" t="0" r="r" b="b"/>
              <a:pathLst>
                <a:path w="244" h="215">
                  <a:moveTo>
                    <a:pt x="163" y="185"/>
                  </a:moveTo>
                  <a:cubicBezTo>
                    <a:pt x="195" y="155"/>
                    <a:pt x="235" y="118"/>
                    <a:pt x="240" y="84"/>
                  </a:cubicBezTo>
                  <a:cubicBezTo>
                    <a:pt x="244" y="61"/>
                    <a:pt x="240" y="41"/>
                    <a:pt x="229" y="26"/>
                  </a:cubicBezTo>
                  <a:cubicBezTo>
                    <a:pt x="218" y="11"/>
                    <a:pt x="201" y="3"/>
                    <a:pt x="176" y="0"/>
                  </a:cubicBezTo>
                  <a:cubicBezTo>
                    <a:pt x="174" y="0"/>
                    <a:pt x="172" y="0"/>
                    <a:pt x="170" y="0"/>
                  </a:cubicBezTo>
                  <a:cubicBezTo>
                    <a:pt x="153" y="0"/>
                    <a:pt x="135" y="6"/>
                    <a:pt x="122" y="17"/>
                  </a:cubicBezTo>
                  <a:cubicBezTo>
                    <a:pt x="109" y="6"/>
                    <a:pt x="92" y="0"/>
                    <a:pt x="74" y="0"/>
                  </a:cubicBezTo>
                  <a:cubicBezTo>
                    <a:pt x="72" y="0"/>
                    <a:pt x="70" y="0"/>
                    <a:pt x="68" y="0"/>
                  </a:cubicBezTo>
                  <a:cubicBezTo>
                    <a:pt x="44" y="3"/>
                    <a:pt x="26" y="11"/>
                    <a:pt x="15" y="26"/>
                  </a:cubicBezTo>
                  <a:cubicBezTo>
                    <a:pt x="4" y="41"/>
                    <a:pt x="0" y="61"/>
                    <a:pt x="4" y="84"/>
                  </a:cubicBezTo>
                  <a:cubicBezTo>
                    <a:pt x="9" y="118"/>
                    <a:pt x="49" y="155"/>
                    <a:pt x="81" y="185"/>
                  </a:cubicBezTo>
                  <a:cubicBezTo>
                    <a:pt x="81" y="185"/>
                    <a:pt x="97" y="201"/>
                    <a:pt x="102" y="206"/>
                  </a:cubicBezTo>
                  <a:cubicBezTo>
                    <a:pt x="106" y="209"/>
                    <a:pt x="114" y="215"/>
                    <a:pt x="122" y="215"/>
                  </a:cubicBezTo>
                  <a:cubicBezTo>
                    <a:pt x="131" y="215"/>
                    <a:pt x="138" y="209"/>
                    <a:pt x="142" y="206"/>
                  </a:cubicBezTo>
                  <a:cubicBezTo>
                    <a:pt x="147" y="201"/>
                    <a:pt x="163" y="185"/>
                    <a:pt x="163" y="185"/>
                  </a:cubicBezTo>
                  <a:close/>
                  <a:moveTo>
                    <a:pt x="81" y="40"/>
                  </a:moveTo>
                  <a:cubicBezTo>
                    <a:pt x="61" y="40"/>
                    <a:pt x="44" y="55"/>
                    <a:pt x="44" y="73"/>
                  </a:cubicBezTo>
                  <a:cubicBezTo>
                    <a:pt x="44" y="78"/>
                    <a:pt x="40" y="83"/>
                    <a:pt x="34" y="83"/>
                  </a:cubicBezTo>
                  <a:cubicBezTo>
                    <a:pt x="29" y="83"/>
                    <a:pt x="24" y="78"/>
                    <a:pt x="24" y="73"/>
                  </a:cubicBezTo>
                  <a:cubicBezTo>
                    <a:pt x="24" y="44"/>
                    <a:pt x="50" y="20"/>
                    <a:pt x="81" y="20"/>
                  </a:cubicBezTo>
                  <a:cubicBezTo>
                    <a:pt x="87" y="20"/>
                    <a:pt x="91" y="24"/>
                    <a:pt x="91" y="30"/>
                  </a:cubicBezTo>
                  <a:cubicBezTo>
                    <a:pt x="91" y="35"/>
                    <a:pt x="87" y="40"/>
                    <a:pt x="81" y="40"/>
                  </a:cubicBezTo>
                  <a:close/>
                  <a:moveTo>
                    <a:pt x="81" y="40"/>
                  </a:moveTo>
                  <a:cubicBezTo>
                    <a:pt x="81" y="40"/>
                    <a:pt x="81" y="40"/>
                    <a:pt x="81"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sp>
        <p:nvSpPr>
          <p:cNvPr id="33" name="TextBox 32">
            <a:extLst>
              <a:ext uri="{FF2B5EF4-FFF2-40B4-BE49-F238E27FC236}">
                <a16:creationId xmlns:a16="http://schemas.microsoft.com/office/drawing/2014/main" id="{B64669E6-47D2-4BD6-B78A-DDE65B076FD9}"/>
              </a:ext>
            </a:extLst>
          </p:cNvPr>
          <p:cNvSpPr txBox="1"/>
          <p:nvPr/>
        </p:nvSpPr>
        <p:spPr>
          <a:xfrm>
            <a:off x="366572" y="1861722"/>
            <a:ext cx="3679428" cy="1369606"/>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6F27085D-09C3-4BB7-8A10-BCE795B6AF21}"/>
              </a:ext>
            </a:extLst>
          </p:cNvPr>
          <p:cNvSpPr txBox="1"/>
          <p:nvPr/>
        </p:nvSpPr>
        <p:spPr>
          <a:xfrm>
            <a:off x="8146000" y="1861722"/>
            <a:ext cx="3679428" cy="1369606"/>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12AFB969-B72F-4696-8432-ADC80D0E3877}"/>
              </a:ext>
            </a:extLst>
          </p:cNvPr>
          <p:cNvSpPr txBox="1"/>
          <p:nvPr/>
        </p:nvSpPr>
        <p:spPr>
          <a:xfrm>
            <a:off x="8142436" y="4606516"/>
            <a:ext cx="3679428" cy="1369606"/>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F5907763-FB9D-4103-95ED-96A4C6E8D320}"/>
              </a:ext>
            </a:extLst>
          </p:cNvPr>
          <p:cNvSpPr txBox="1"/>
          <p:nvPr/>
        </p:nvSpPr>
        <p:spPr>
          <a:xfrm>
            <a:off x="366572" y="4606516"/>
            <a:ext cx="3679428" cy="1369606"/>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pic>
        <p:nvPicPr>
          <p:cNvPr id="17" name="Picture 16">
            <a:hlinkClick r:id="rId2"/>
            <a:extLst>
              <a:ext uri="{FF2B5EF4-FFF2-40B4-BE49-F238E27FC236}">
                <a16:creationId xmlns:a16="http://schemas.microsoft.com/office/drawing/2014/main" id="{6BB22FB5-A6BE-45A8-A00A-B283CCDDA6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34187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750" fill="hold"/>
                                        <p:tgtEl>
                                          <p:spTgt spid="13"/>
                                        </p:tgtEl>
                                        <p:attrNameLst>
                                          <p:attrName>ppt_w</p:attrName>
                                        </p:attrNameLst>
                                      </p:cBhvr>
                                      <p:tavLst>
                                        <p:tav tm="0">
                                          <p:val>
                                            <p:fltVal val="0"/>
                                          </p:val>
                                        </p:tav>
                                        <p:tav tm="100000">
                                          <p:val>
                                            <p:strVal val="#ppt_w"/>
                                          </p:val>
                                        </p:tav>
                                      </p:tavLst>
                                    </p:anim>
                                    <p:anim calcmode="lin" valueType="num">
                                      <p:cBhvr>
                                        <p:cTn id="17" dur="750" fill="hold"/>
                                        <p:tgtEl>
                                          <p:spTgt spid="13"/>
                                        </p:tgtEl>
                                        <p:attrNameLst>
                                          <p:attrName>ppt_h</p:attrName>
                                        </p:attrNameLst>
                                      </p:cBhvr>
                                      <p:tavLst>
                                        <p:tav tm="0">
                                          <p:val>
                                            <p:fltVal val="0"/>
                                          </p:val>
                                        </p:tav>
                                        <p:tav tm="100000">
                                          <p:val>
                                            <p:strVal val="#ppt_h"/>
                                          </p:val>
                                        </p:tav>
                                      </p:tavLst>
                                    </p:anim>
                                    <p:animEffect transition="in" filter="fade">
                                      <p:cBhvr>
                                        <p:cTn id="18" dur="750"/>
                                        <p:tgtEl>
                                          <p:spTgt spid="13"/>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65"/>
                                        </p:tgtEl>
                                        <p:attrNameLst>
                                          <p:attrName>style.visibility</p:attrName>
                                        </p:attrNameLst>
                                      </p:cBhvr>
                                      <p:to>
                                        <p:strVal val="visible"/>
                                      </p:to>
                                    </p:set>
                                    <p:anim calcmode="lin" valueType="num">
                                      <p:cBhvr>
                                        <p:cTn id="22" dur="500" fill="hold"/>
                                        <p:tgtEl>
                                          <p:spTgt spid="65"/>
                                        </p:tgtEl>
                                        <p:attrNameLst>
                                          <p:attrName>ppt_w</p:attrName>
                                        </p:attrNameLst>
                                      </p:cBhvr>
                                      <p:tavLst>
                                        <p:tav tm="0">
                                          <p:val>
                                            <p:fltVal val="0"/>
                                          </p:val>
                                        </p:tav>
                                        <p:tav tm="100000">
                                          <p:val>
                                            <p:strVal val="#ppt_w"/>
                                          </p:val>
                                        </p:tav>
                                      </p:tavLst>
                                    </p:anim>
                                    <p:anim calcmode="lin" valueType="num">
                                      <p:cBhvr>
                                        <p:cTn id="23" dur="500" fill="hold"/>
                                        <p:tgtEl>
                                          <p:spTgt spid="65"/>
                                        </p:tgtEl>
                                        <p:attrNameLst>
                                          <p:attrName>ppt_h</p:attrName>
                                        </p:attrNameLst>
                                      </p:cBhvr>
                                      <p:tavLst>
                                        <p:tav tm="0">
                                          <p:val>
                                            <p:fltVal val="0"/>
                                          </p:val>
                                        </p:tav>
                                        <p:tav tm="100000">
                                          <p:val>
                                            <p:strVal val="#ppt_h"/>
                                          </p:val>
                                        </p:tav>
                                      </p:tavLst>
                                    </p:anim>
                                    <p:animEffect transition="in" filter="fade">
                                      <p:cBhvr>
                                        <p:cTn id="24" dur="500"/>
                                        <p:tgtEl>
                                          <p:spTgt spid="65"/>
                                        </p:tgtEl>
                                      </p:cBhvr>
                                    </p:animEffect>
                                  </p:childTnLst>
                                </p:cTn>
                              </p:par>
                            </p:childTnLst>
                          </p:cTn>
                        </p:par>
                        <p:par>
                          <p:cTn id="25" fill="hold">
                            <p:stCondLst>
                              <p:cond delay="1750"/>
                            </p:stCondLst>
                            <p:childTnLst>
                              <p:par>
                                <p:cTn id="26" presetID="53" presetClass="entr" presetSubtype="528" fill="hold" grpId="0" nodeType="after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animEffect transition="in" filter="fade">
                                      <p:cBhvr>
                                        <p:cTn id="30" dur="500"/>
                                        <p:tgtEl>
                                          <p:spTgt spid="18"/>
                                        </p:tgtEl>
                                      </p:cBhvr>
                                    </p:animEffect>
                                    <p:anim calcmode="lin" valueType="num">
                                      <p:cBhvr>
                                        <p:cTn id="31" dur="500" fill="hold"/>
                                        <p:tgtEl>
                                          <p:spTgt spid="18"/>
                                        </p:tgtEl>
                                        <p:attrNameLst>
                                          <p:attrName>ppt_x</p:attrName>
                                        </p:attrNameLst>
                                      </p:cBhvr>
                                      <p:tavLst>
                                        <p:tav tm="0">
                                          <p:val>
                                            <p:fltVal val="0.5"/>
                                          </p:val>
                                        </p:tav>
                                        <p:tav tm="100000">
                                          <p:val>
                                            <p:strVal val="#ppt_x"/>
                                          </p:val>
                                        </p:tav>
                                      </p:tavLst>
                                    </p:anim>
                                    <p:anim calcmode="lin" valueType="num">
                                      <p:cBhvr>
                                        <p:cTn id="32" dur="500" fill="hold"/>
                                        <p:tgtEl>
                                          <p:spTgt spid="18"/>
                                        </p:tgtEl>
                                        <p:attrNameLst>
                                          <p:attrName>ppt_y</p:attrName>
                                        </p:attrNameLst>
                                      </p:cBhvr>
                                      <p:tavLst>
                                        <p:tav tm="0">
                                          <p:val>
                                            <p:fltVal val="0.5"/>
                                          </p:val>
                                        </p:tav>
                                        <p:tav tm="100000">
                                          <p:val>
                                            <p:strVal val="#ppt_y"/>
                                          </p:val>
                                        </p:tav>
                                      </p:tavLst>
                                    </p:anim>
                                  </p:childTnLst>
                                </p:cTn>
                              </p:par>
                            </p:childTnLst>
                          </p:cTn>
                        </p:par>
                        <p:par>
                          <p:cTn id="33" fill="hold">
                            <p:stCondLst>
                              <p:cond delay="2250"/>
                            </p:stCondLst>
                            <p:childTnLst>
                              <p:par>
                                <p:cTn id="34" presetID="22" presetClass="entr" presetSubtype="8" fill="hold" grpId="0"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wipe(left)">
                                      <p:cBhvr>
                                        <p:cTn id="36" dur="1000"/>
                                        <p:tgtEl>
                                          <p:spTgt spid="33"/>
                                        </p:tgtEl>
                                      </p:cBhvr>
                                    </p:animEffect>
                                  </p:childTnLst>
                                </p:cTn>
                              </p:par>
                            </p:childTnLst>
                          </p:cTn>
                        </p:par>
                        <p:par>
                          <p:cTn id="37" fill="hold">
                            <p:stCondLst>
                              <p:cond delay="3250"/>
                            </p:stCondLst>
                            <p:childTnLst>
                              <p:par>
                                <p:cTn id="38" presetID="53" presetClass="entr" presetSubtype="528"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500" fill="hold"/>
                                        <p:tgtEl>
                                          <p:spTgt spid="19"/>
                                        </p:tgtEl>
                                        <p:attrNameLst>
                                          <p:attrName>ppt_w</p:attrName>
                                        </p:attrNameLst>
                                      </p:cBhvr>
                                      <p:tavLst>
                                        <p:tav tm="0">
                                          <p:val>
                                            <p:fltVal val="0"/>
                                          </p:val>
                                        </p:tav>
                                        <p:tav tm="100000">
                                          <p:val>
                                            <p:strVal val="#ppt_w"/>
                                          </p:val>
                                        </p:tav>
                                      </p:tavLst>
                                    </p:anim>
                                    <p:anim calcmode="lin" valueType="num">
                                      <p:cBhvr>
                                        <p:cTn id="41" dur="500" fill="hold"/>
                                        <p:tgtEl>
                                          <p:spTgt spid="19"/>
                                        </p:tgtEl>
                                        <p:attrNameLst>
                                          <p:attrName>ppt_h</p:attrName>
                                        </p:attrNameLst>
                                      </p:cBhvr>
                                      <p:tavLst>
                                        <p:tav tm="0">
                                          <p:val>
                                            <p:fltVal val="0"/>
                                          </p:val>
                                        </p:tav>
                                        <p:tav tm="100000">
                                          <p:val>
                                            <p:strVal val="#ppt_h"/>
                                          </p:val>
                                        </p:tav>
                                      </p:tavLst>
                                    </p:anim>
                                    <p:animEffect transition="in" filter="fade">
                                      <p:cBhvr>
                                        <p:cTn id="42" dur="500"/>
                                        <p:tgtEl>
                                          <p:spTgt spid="19"/>
                                        </p:tgtEl>
                                      </p:cBhvr>
                                    </p:animEffect>
                                    <p:anim calcmode="lin" valueType="num">
                                      <p:cBhvr>
                                        <p:cTn id="43" dur="500" fill="hold"/>
                                        <p:tgtEl>
                                          <p:spTgt spid="19"/>
                                        </p:tgtEl>
                                        <p:attrNameLst>
                                          <p:attrName>ppt_x</p:attrName>
                                        </p:attrNameLst>
                                      </p:cBhvr>
                                      <p:tavLst>
                                        <p:tav tm="0">
                                          <p:val>
                                            <p:fltVal val="0.5"/>
                                          </p:val>
                                        </p:tav>
                                        <p:tav tm="100000">
                                          <p:val>
                                            <p:strVal val="#ppt_x"/>
                                          </p:val>
                                        </p:tav>
                                      </p:tavLst>
                                    </p:anim>
                                    <p:anim calcmode="lin" valueType="num">
                                      <p:cBhvr>
                                        <p:cTn id="44" dur="500" fill="hold"/>
                                        <p:tgtEl>
                                          <p:spTgt spid="19"/>
                                        </p:tgtEl>
                                        <p:attrNameLst>
                                          <p:attrName>ppt_y</p:attrName>
                                        </p:attrNameLst>
                                      </p:cBhvr>
                                      <p:tavLst>
                                        <p:tav tm="0">
                                          <p:val>
                                            <p:fltVal val="0.5"/>
                                          </p:val>
                                        </p:tav>
                                        <p:tav tm="100000">
                                          <p:val>
                                            <p:strVal val="#ppt_y"/>
                                          </p:val>
                                        </p:tav>
                                      </p:tavLst>
                                    </p:anim>
                                  </p:childTnLst>
                                </p:cTn>
                              </p:par>
                            </p:childTnLst>
                          </p:cTn>
                        </p:par>
                        <p:par>
                          <p:cTn id="45" fill="hold">
                            <p:stCondLst>
                              <p:cond delay="3750"/>
                            </p:stCondLst>
                            <p:childTnLst>
                              <p:par>
                                <p:cTn id="46" presetID="22" presetClass="entr" presetSubtype="8"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wipe(left)">
                                      <p:cBhvr>
                                        <p:cTn id="48" dur="1000"/>
                                        <p:tgtEl>
                                          <p:spTgt spid="34"/>
                                        </p:tgtEl>
                                      </p:cBhvr>
                                    </p:animEffect>
                                  </p:childTnLst>
                                </p:cTn>
                              </p:par>
                            </p:childTnLst>
                          </p:cTn>
                        </p:par>
                        <p:par>
                          <p:cTn id="49" fill="hold">
                            <p:stCondLst>
                              <p:cond delay="4750"/>
                            </p:stCondLst>
                            <p:childTnLst>
                              <p:par>
                                <p:cTn id="50" presetID="53" presetClass="entr" presetSubtype="528" fill="hold" grpId="0" nodeType="after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p:cTn id="52" dur="500" fill="hold"/>
                                        <p:tgtEl>
                                          <p:spTgt spid="23"/>
                                        </p:tgtEl>
                                        <p:attrNameLst>
                                          <p:attrName>ppt_w</p:attrName>
                                        </p:attrNameLst>
                                      </p:cBhvr>
                                      <p:tavLst>
                                        <p:tav tm="0">
                                          <p:val>
                                            <p:fltVal val="0"/>
                                          </p:val>
                                        </p:tav>
                                        <p:tav tm="100000">
                                          <p:val>
                                            <p:strVal val="#ppt_w"/>
                                          </p:val>
                                        </p:tav>
                                      </p:tavLst>
                                    </p:anim>
                                    <p:anim calcmode="lin" valueType="num">
                                      <p:cBhvr>
                                        <p:cTn id="53" dur="500" fill="hold"/>
                                        <p:tgtEl>
                                          <p:spTgt spid="23"/>
                                        </p:tgtEl>
                                        <p:attrNameLst>
                                          <p:attrName>ppt_h</p:attrName>
                                        </p:attrNameLst>
                                      </p:cBhvr>
                                      <p:tavLst>
                                        <p:tav tm="0">
                                          <p:val>
                                            <p:fltVal val="0"/>
                                          </p:val>
                                        </p:tav>
                                        <p:tav tm="100000">
                                          <p:val>
                                            <p:strVal val="#ppt_h"/>
                                          </p:val>
                                        </p:tav>
                                      </p:tavLst>
                                    </p:anim>
                                    <p:animEffect transition="in" filter="fade">
                                      <p:cBhvr>
                                        <p:cTn id="54" dur="500"/>
                                        <p:tgtEl>
                                          <p:spTgt spid="23"/>
                                        </p:tgtEl>
                                      </p:cBhvr>
                                    </p:animEffect>
                                    <p:anim calcmode="lin" valueType="num">
                                      <p:cBhvr>
                                        <p:cTn id="55" dur="500" fill="hold"/>
                                        <p:tgtEl>
                                          <p:spTgt spid="23"/>
                                        </p:tgtEl>
                                        <p:attrNameLst>
                                          <p:attrName>ppt_x</p:attrName>
                                        </p:attrNameLst>
                                      </p:cBhvr>
                                      <p:tavLst>
                                        <p:tav tm="0">
                                          <p:val>
                                            <p:fltVal val="0.5"/>
                                          </p:val>
                                        </p:tav>
                                        <p:tav tm="100000">
                                          <p:val>
                                            <p:strVal val="#ppt_x"/>
                                          </p:val>
                                        </p:tav>
                                      </p:tavLst>
                                    </p:anim>
                                    <p:anim calcmode="lin" valueType="num">
                                      <p:cBhvr>
                                        <p:cTn id="56" dur="500" fill="hold"/>
                                        <p:tgtEl>
                                          <p:spTgt spid="23"/>
                                        </p:tgtEl>
                                        <p:attrNameLst>
                                          <p:attrName>ppt_y</p:attrName>
                                        </p:attrNameLst>
                                      </p:cBhvr>
                                      <p:tavLst>
                                        <p:tav tm="0">
                                          <p:val>
                                            <p:fltVal val="0.5"/>
                                          </p:val>
                                        </p:tav>
                                        <p:tav tm="100000">
                                          <p:val>
                                            <p:strVal val="#ppt_y"/>
                                          </p:val>
                                        </p:tav>
                                      </p:tavLst>
                                    </p:anim>
                                  </p:childTnLst>
                                </p:cTn>
                              </p:par>
                            </p:childTnLst>
                          </p:cTn>
                        </p:par>
                        <p:par>
                          <p:cTn id="57" fill="hold">
                            <p:stCondLst>
                              <p:cond delay="5250"/>
                            </p:stCondLst>
                            <p:childTnLst>
                              <p:par>
                                <p:cTn id="58" presetID="22" presetClass="entr" presetSubtype="8"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wipe(left)">
                                      <p:cBhvr>
                                        <p:cTn id="60" dur="1000"/>
                                        <p:tgtEl>
                                          <p:spTgt spid="35"/>
                                        </p:tgtEl>
                                      </p:cBhvr>
                                    </p:animEffect>
                                  </p:childTnLst>
                                </p:cTn>
                              </p:par>
                            </p:childTnLst>
                          </p:cTn>
                        </p:par>
                        <p:par>
                          <p:cTn id="61" fill="hold">
                            <p:stCondLst>
                              <p:cond delay="6250"/>
                            </p:stCondLst>
                            <p:childTnLst>
                              <p:par>
                                <p:cTn id="62" presetID="53" presetClass="entr" presetSubtype="528"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p:cTn id="64" dur="500" fill="hold"/>
                                        <p:tgtEl>
                                          <p:spTgt spid="24"/>
                                        </p:tgtEl>
                                        <p:attrNameLst>
                                          <p:attrName>ppt_w</p:attrName>
                                        </p:attrNameLst>
                                      </p:cBhvr>
                                      <p:tavLst>
                                        <p:tav tm="0">
                                          <p:val>
                                            <p:fltVal val="0"/>
                                          </p:val>
                                        </p:tav>
                                        <p:tav tm="100000">
                                          <p:val>
                                            <p:strVal val="#ppt_w"/>
                                          </p:val>
                                        </p:tav>
                                      </p:tavLst>
                                    </p:anim>
                                    <p:anim calcmode="lin" valueType="num">
                                      <p:cBhvr>
                                        <p:cTn id="65" dur="500" fill="hold"/>
                                        <p:tgtEl>
                                          <p:spTgt spid="24"/>
                                        </p:tgtEl>
                                        <p:attrNameLst>
                                          <p:attrName>ppt_h</p:attrName>
                                        </p:attrNameLst>
                                      </p:cBhvr>
                                      <p:tavLst>
                                        <p:tav tm="0">
                                          <p:val>
                                            <p:fltVal val="0"/>
                                          </p:val>
                                        </p:tav>
                                        <p:tav tm="100000">
                                          <p:val>
                                            <p:strVal val="#ppt_h"/>
                                          </p:val>
                                        </p:tav>
                                      </p:tavLst>
                                    </p:anim>
                                    <p:animEffect transition="in" filter="fade">
                                      <p:cBhvr>
                                        <p:cTn id="66" dur="500"/>
                                        <p:tgtEl>
                                          <p:spTgt spid="24"/>
                                        </p:tgtEl>
                                      </p:cBhvr>
                                    </p:animEffect>
                                    <p:anim calcmode="lin" valueType="num">
                                      <p:cBhvr>
                                        <p:cTn id="67" dur="500" fill="hold"/>
                                        <p:tgtEl>
                                          <p:spTgt spid="24"/>
                                        </p:tgtEl>
                                        <p:attrNameLst>
                                          <p:attrName>ppt_x</p:attrName>
                                        </p:attrNameLst>
                                      </p:cBhvr>
                                      <p:tavLst>
                                        <p:tav tm="0">
                                          <p:val>
                                            <p:fltVal val="0.5"/>
                                          </p:val>
                                        </p:tav>
                                        <p:tav tm="100000">
                                          <p:val>
                                            <p:strVal val="#ppt_x"/>
                                          </p:val>
                                        </p:tav>
                                      </p:tavLst>
                                    </p:anim>
                                    <p:anim calcmode="lin" valueType="num">
                                      <p:cBhvr>
                                        <p:cTn id="68" dur="500" fill="hold"/>
                                        <p:tgtEl>
                                          <p:spTgt spid="24"/>
                                        </p:tgtEl>
                                        <p:attrNameLst>
                                          <p:attrName>ppt_y</p:attrName>
                                        </p:attrNameLst>
                                      </p:cBhvr>
                                      <p:tavLst>
                                        <p:tav tm="0">
                                          <p:val>
                                            <p:fltVal val="0.5"/>
                                          </p:val>
                                        </p:tav>
                                        <p:tav tm="100000">
                                          <p:val>
                                            <p:strVal val="#ppt_y"/>
                                          </p:val>
                                        </p:tav>
                                      </p:tavLst>
                                    </p:anim>
                                  </p:childTnLst>
                                </p:cTn>
                              </p:par>
                            </p:childTnLst>
                          </p:cTn>
                        </p:par>
                        <p:par>
                          <p:cTn id="69" fill="hold">
                            <p:stCondLst>
                              <p:cond delay="6750"/>
                            </p:stCondLst>
                            <p:childTnLst>
                              <p:par>
                                <p:cTn id="70" presetID="22" presetClass="entr" presetSubtype="8" fill="hold" grpId="0" nodeType="after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wipe(left)">
                                      <p:cBhvr>
                                        <p:cTn id="72"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9" grpId="0" animBg="1"/>
      <p:bldP spid="18" grpId="0" animBg="1"/>
      <p:bldP spid="19" grpId="0" animBg="1"/>
      <p:bldP spid="23" grpId="0" animBg="1"/>
      <p:bldP spid="24"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1444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2019-10-01T17:59:04Z</dcterms:modified>
</cp:coreProperties>
</file>