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171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105B3BFD-3B8B-4B2F-8F7C-B472E39BF4F5}"/>
              </a:ext>
            </a:extLst>
          </p:cNvPr>
          <p:cNvSpPr txBox="1"/>
          <p:nvPr/>
        </p:nvSpPr>
        <p:spPr>
          <a:xfrm>
            <a:off x="6400800" y="5120640"/>
            <a:ext cx="4572000" cy="155448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grpSp>
        <p:nvGrpSpPr>
          <p:cNvPr id="8" name="Group 7">
            <a:extLst>
              <a:ext uri="{FF2B5EF4-FFF2-40B4-BE49-F238E27FC236}">
                <a16:creationId xmlns:a16="http://schemas.microsoft.com/office/drawing/2014/main" id="{6C06CBB1-C620-4420-9C24-204129B44F7F}"/>
              </a:ext>
            </a:extLst>
          </p:cNvPr>
          <p:cNvGrpSpPr>
            <a:grpSpLocks noChangeAspect="1"/>
          </p:cNvGrpSpPr>
          <p:nvPr/>
        </p:nvGrpSpPr>
        <p:grpSpPr>
          <a:xfrm>
            <a:off x="2612025" y="4857642"/>
            <a:ext cx="2554335" cy="1645920"/>
            <a:chOff x="-240527" y="156703"/>
            <a:chExt cx="10136969" cy="6531876"/>
          </a:xfrm>
          <a:effectLst>
            <a:outerShdw blurRad="139700" dist="279400" dir="8100000" algn="tr" rotWithShape="0">
              <a:prstClr val="black">
                <a:alpha val="40000"/>
              </a:prstClr>
            </a:outerShdw>
          </a:effectLst>
        </p:grpSpPr>
        <p:sp>
          <p:nvSpPr>
            <p:cNvPr id="9" name="Freeform: Shape 8">
              <a:extLst>
                <a:ext uri="{FF2B5EF4-FFF2-40B4-BE49-F238E27FC236}">
                  <a16:creationId xmlns:a16="http://schemas.microsoft.com/office/drawing/2014/main" id="{358E7127-784B-4C6C-9C93-7A53826CC7BB}"/>
                </a:ext>
              </a:extLst>
            </p:cNvPr>
            <p:cNvSpPr/>
            <p:nvPr/>
          </p:nvSpPr>
          <p:spPr>
            <a:xfrm rot="19825804">
              <a:off x="768719" y="156703"/>
              <a:ext cx="8538673" cy="6531876"/>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0" name="Freeform: Shape 9">
              <a:extLst>
                <a:ext uri="{FF2B5EF4-FFF2-40B4-BE49-F238E27FC236}">
                  <a16:creationId xmlns:a16="http://schemas.microsoft.com/office/drawing/2014/main" id="{A90A43AB-2610-4D53-9917-D8E75A9D36D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Freeform: Shape 10">
              <a:extLst>
                <a:ext uri="{FF2B5EF4-FFF2-40B4-BE49-F238E27FC236}">
                  <a16:creationId xmlns:a16="http://schemas.microsoft.com/office/drawing/2014/main" id="{09DBEB80-9F02-4F1F-AD17-73BB1F5597D7}"/>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Freeform: Shape 11">
              <a:extLst>
                <a:ext uri="{FF2B5EF4-FFF2-40B4-BE49-F238E27FC236}">
                  <a16:creationId xmlns:a16="http://schemas.microsoft.com/office/drawing/2014/main" id="{F1BCF7B0-A6B3-4557-8FD8-DB3B0F7F76D7}"/>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Freeform: Shape 12">
              <a:extLst>
                <a:ext uri="{FF2B5EF4-FFF2-40B4-BE49-F238E27FC236}">
                  <a16:creationId xmlns:a16="http://schemas.microsoft.com/office/drawing/2014/main" id="{208EE8FA-7103-422C-88C0-E6300BADDC94}"/>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nvGrpSpPr>
          <p:cNvPr id="14" name="Group 13">
            <a:extLst>
              <a:ext uri="{FF2B5EF4-FFF2-40B4-BE49-F238E27FC236}">
                <a16:creationId xmlns:a16="http://schemas.microsoft.com/office/drawing/2014/main" id="{2C75BF8D-D7DB-4C7E-9BDA-B46564B2558A}"/>
              </a:ext>
            </a:extLst>
          </p:cNvPr>
          <p:cNvGrpSpPr>
            <a:grpSpLocks noChangeAspect="1"/>
          </p:cNvGrpSpPr>
          <p:nvPr/>
        </p:nvGrpSpPr>
        <p:grpSpPr>
          <a:xfrm>
            <a:off x="3252105" y="3927313"/>
            <a:ext cx="2554335" cy="1645920"/>
            <a:chOff x="-240527" y="156703"/>
            <a:chExt cx="10136969" cy="6531875"/>
          </a:xfrm>
          <a:effectLst>
            <a:outerShdw blurRad="139700" dist="279400" dir="8100000" algn="tr" rotWithShape="0">
              <a:prstClr val="black">
                <a:alpha val="40000"/>
              </a:prstClr>
            </a:outerShdw>
          </a:effectLst>
        </p:grpSpPr>
        <p:sp>
          <p:nvSpPr>
            <p:cNvPr id="15" name="Freeform: Shape 14">
              <a:extLst>
                <a:ext uri="{FF2B5EF4-FFF2-40B4-BE49-F238E27FC236}">
                  <a16:creationId xmlns:a16="http://schemas.microsoft.com/office/drawing/2014/main" id="{DD93C55F-8CDC-4FCC-ACBA-26FE9D17669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6" name="Freeform: Shape 15">
              <a:extLst>
                <a:ext uri="{FF2B5EF4-FFF2-40B4-BE49-F238E27FC236}">
                  <a16:creationId xmlns:a16="http://schemas.microsoft.com/office/drawing/2014/main" id="{1736105D-B1C0-46B0-A640-2F0A8523A22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7" name="Freeform: Shape 16">
              <a:extLst>
                <a:ext uri="{FF2B5EF4-FFF2-40B4-BE49-F238E27FC236}">
                  <a16:creationId xmlns:a16="http://schemas.microsoft.com/office/drawing/2014/main" id="{3F4862FC-39DD-4DBE-9FB7-DF980BAF4EB4}"/>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8" name="Freeform: Shape 17">
              <a:extLst>
                <a:ext uri="{FF2B5EF4-FFF2-40B4-BE49-F238E27FC236}">
                  <a16:creationId xmlns:a16="http://schemas.microsoft.com/office/drawing/2014/main" id="{71A9C8D8-3385-438E-9D15-5ED33495DDA5}"/>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Freeform: Shape 18">
              <a:extLst>
                <a:ext uri="{FF2B5EF4-FFF2-40B4-BE49-F238E27FC236}">
                  <a16:creationId xmlns:a16="http://schemas.microsoft.com/office/drawing/2014/main" id="{ED9EE609-2E10-483D-B784-2A71690C9C96}"/>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nvGrpSpPr>
          <p:cNvPr id="20" name="Group 19">
            <a:extLst>
              <a:ext uri="{FF2B5EF4-FFF2-40B4-BE49-F238E27FC236}">
                <a16:creationId xmlns:a16="http://schemas.microsoft.com/office/drawing/2014/main" id="{42349D6F-692D-4C05-BC93-4011D8928E04}"/>
              </a:ext>
            </a:extLst>
          </p:cNvPr>
          <p:cNvGrpSpPr>
            <a:grpSpLocks noChangeAspect="1"/>
          </p:cNvGrpSpPr>
          <p:nvPr/>
        </p:nvGrpSpPr>
        <p:grpSpPr>
          <a:xfrm>
            <a:off x="3892185" y="2986494"/>
            <a:ext cx="2554335" cy="1645920"/>
            <a:chOff x="-240527" y="156703"/>
            <a:chExt cx="10136969" cy="6531875"/>
          </a:xfrm>
          <a:effectLst>
            <a:outerShdw blurRad="139700" dist="279400" dir="8100000" algn="tr" rotWithShape="0">
              <a:prstClr val="black">
                <a:alpha val="40000"/>
              </a:prstClr>
            </a:outerShdw>
          </a:effectLst>
        </p:grpSpPr>
        <p:sp>
          <p:nvSpPr>
            <p:cNvPr id="21" name="Freeform: Shape 20">
              <a:extLst>
                <a:ext uri="{FF2B5EF4-FFF2-40B4-BE49-F238E27FC236}">
                  <a16:creationId xmlns:a16="http://schemas.microsoft.com/office/drawing/2014/main" id="{3C3F5B8B-AAA4-4370-9ECF-15982D6D715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2" name="Freeform: Shape 21">
              <a:extLst>
                <a:ext uri="{FF2B5EF4-FFF2-40B4-BE49-F238E27FC236}">
                  <a16:creationId xmlns:a16="http://schemas.microsoft.com/office/drawing/2014/main" id="{F34DB4B0-DA24-4CE3-AE82-8BB61A9153C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3" name="Freeform: Shape 22">
              <a:extLst>
                <a:ext uri="{FF2B5EF4-FFF2-40B4-BE49-F238E27FC236}">
                  <a16:creationId xmlns:a16="http://schemas.microsoft.com/office/drawing/2014/main" id="{11D317E9-EE2C-4D15-887A-57C9E310F712}"/>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4" name="Freeform: Shape 23">
              <a:extLst>
                <a:ext uri="{FF2B5EF4-FFF2-40B4-BE49-F238E27FC236}">
                  <a16:creationId xmlns:a16="http://schemas.microsoft.com/office/drawing/2014/main" id="{8F60B14A-6305-4C88-8655-1FB88A99CDE6}"/>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5" name="Freeform: Shape 24">
              <a:extLst>
                <a:ext uri="{FF2B5EF4-FFF2-40B4-BE49-F238E27FC236}">
                  <a16:creationId xmlns:a16="http://schemas.microsoft.com/office/drawing/2014/main" id="{36AACD3A-3CD4-404B-B8A1-B9F4BF27EC2E}"/>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nvGrpSpPr>
          <p:cNvPr id="26" name="Group 25">
            <a:extLst>
              <a:ext uri="{FF2B5EF4-FFF2-40B4-BE49-F238E27FC236}">
                <a16:creationId xmlns:a16="http://schemas.microsoft.com/office/drawing/2014/main" id="{999EC733-B2ED-423E-A362-26E0F445B702}"/>
              </a:ext>
            </a:extLst>
          </p:cNvPr>
          <p:cNvGrpSpPr>
            <a:grpSpLocks noChangeAspect="1"/>
          </p:cNvGrpSpPr>
          <p:nvPr/>
        </p:nvGrpSpPr>
        <p:grpSpPr>
          <a:xfrm>
            <a:off x="4623705" y="2087116"/>
            <a:ext cx="2554335" cy="1645920"/>
            <a:chOff x="-240527" y="156703"/>
            <a:chExt cx="10136969" cy="6531875"/>
          </a:xfrm>
          <a:effectLst>
            <a:outerShdw blurRad="139700" dist="279400" dir="8100000" algn="tr" rotWithShape="0">
              <a:prstClr val="black">
                <a:alpha val="40000"/>
              </a:prstClr>
            </a:outerShdw>
          </a:effectLst>
        </p:grpSpPr>
        <p:sp>
          <p:nvSpPr>
            <p:cNvPr id="27" name="Freeform: Shape 26">
              <a:extLst>
                <a:ext uri="{FF2B5EF4-FFF2-40B4-BE49-F238E27FC236}">
                  <a16:creationId xmlns:a16="http://schemas.microsoft.com/office/drawing/2014/main" id="{FBE0CC74-4E7F-4A6F-BA9E-AF4C33E6FDD7}"/>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8" name="Freeform: Shape 27">
              <a:extLst>
                <a:ext uri="{FF2B5EF4-FFF2-40B4-BE49-F238E27FC236}">
                  <a16:creationId xmlns:a16="http://schemas.microsoft.com/office/drawing/2014/main" id="{6B87442B-A745-4ABB-B27D-AAFA8830DDAD}"/>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9" name="Freeform: Shape 28">
              <a:extLst>
                <a:ext uri="{FF2B5EF4-FFF2-40B4-BE49-F238E27FC236}">
                  <a16:creationId xmlns:a16="http://schemas.microsoft.com/office/drawing/2014/main" id="{67FB3903-ACD2-480E-9C63-F7F71009B795}"/>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0" name="Freeform: Shape 29">
              <a:extLst>
                <a:ext uri="{FF2B5EF4-FFF2-40B4-BE49-F238E27FC236}">
                  <a16:creationId xmlns:a16="http://schemas.microsoft.com/office/drawing/2014/main" id="{D19608EE-0011-46A1-B128-C964DC3C459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1" name="Freeform: Shape 30">
              <a:extLst>
                <a:ext uri="{FF2B5EF4-FFF2-40B4-BE49-F238E27FC236}">
                  <a16:creationId xmlns:a16="http://schemas.microsoft.com/office/drawing/2014/main" id="{9F8E3739-B59F-46F7-9A85-D58CBECF9433}"/>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nvGrpSpPr>
          <p:cNvPr id="32" name="Group 31">
            <a:extLst>
              <a:ext uri="{FF2B5EF4-FFF2-40B4-BE49-F238E27FC236}">
                <a16:creationId xmlns:a16="http://schemas.microsoft.com/office/drawing/2014/main" id="{9BDD60DF-6C2B-4109-822E-588657A1EB73}"/>
              </a:ext>
            </a:extLst>
          </p:cNvPr>
          <p:cNvGrpSpPr>
            <a:grpSpLocks noChangeAspect="1"/>
          </p:cNvGrpSpPr>
          <p:nvPr/>
        </p:nvGrpSpPr>
        <p:grpSpPr>
          <a:xfrm>
            <a:off x="5446665" y="1210124"/>
            <a:ext cx="2554335" cy="1645920"/>
            <a:chOff x="-240527" y="156704"/>
            <a:chExt cx="10136969" cy="6531875"/>
          </a:xfrm>
          <a:effectLst>
            <a:outerShdw blurRad="139700" dist="279400" dir="8100000" algn="tr" rotWithShape="0">
              <a:prstClr val="black">
                <a:alpha val="40000"/>
              </a:prstClr>
            </a:outerShdw>
          </a:effectLst>
        </p:grpSpPr>
        <p:sp>
          <p:nvSpPr>
            <p:cNvPr id="33" name="Freeform: Shape 32">
              <a:extLst>
                <a:ext uri="{FF2B5EF4-FFF2-40B4-BE49-F238E27FC236}">
                  <a16:creationId xmlns:a16="http://schemas.microsoft.com/office/drawing/2014/main" id="{AB536DAB-171F-4896-90A2-873BE8EE2FE4}"/>
                </a:ext>
              </a:extLst>
            </p:cNvPr>
            <p:cNvSpPr/>
            <p:nvPr/>
          </p:nvSpPr>
          <p:spPr>
            <a:xfrm rot="19825804">
              <a:off x="768719" y="156704"/>
              <a:ext cx="8538673"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4" name="Freeform: Shape 33">
              <a:extLst>
                <a:ext uri="{FF2B5EF4-FFF2-40B4-BE49-F238E27FC236}">
                  <a16:creationId xmlns:a16="http://schemas.microsoft.com/office/drawing/2014/main" id="{39EE878F-44B1-48A9-845F-DC97E7CE1115}"/>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5" name="Freeform: Shape 34">
              <a:extLst>
                <a:ext uri="{FF2B5EF4-FFF2-40B4-BE49-F238E27FC236}">
                  <a16:creationId xmlns:a16="http://schemas.microsoft.com/office/drawing/2014/main" id="{E9A7516B-A2D5-4C80-87EF-C37F08831EA6}"/>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6" name="Freeform: Shape 35">
              <a:extLst>
                <a:ext uri="{FF2B5EF4-FFF2-40B4-BE49-F238E27FC236}">
                  <a16:creationId xmlns:a16="http://schemas.microsoft.com/office/drawing/2014/main" id="{35796035-DE8A-4674-8F10-3EB07B045D3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7" name="Freeform: Shape 36">
              <a:extLst>
                <a:ext uri="{FF2B5EF4-FFF2-40B4-BE49-F238E27FC236}">
                  <a16:creationId xmlns:a16="http://schemas.microsoft.com/office/drawing/2014/main" id="{1C6B450F-1022-44FE-A9B0-8CEDCA9C33B0}"/>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sp>
        <p:nvSpPr>
          <p:cNvPr id="38" name="TextBox 37">
            <a:extLst>
              <a:ext uri="{FF2B5EF4-FFF2-40B4-BE49-F238E27FC236}">
                <a16:creationId xmlns:a16="http://schemas.microsoft.com/office/drawing/2014/main" id="{48F4FA4B-AC6C-4AD9-B7FD-7128ED038A03}"/>
              </a:ext>
            </a:extLst>
          </p:cNvPr>
          <p:cNvSpPr txBox="1"/>
          <p:nvPr/>
        </p:nvSpPr>
        <p:spPr>
          <a:xfrm>
            <a:off x="7315200" y="3383280"/>
            <a:ext cx="4572000" cy="155448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1CF9B1A7-02C7-4AA3-8E81-B9403B05E3AC}"/>
              </a:ext>
            </a:extLst>
          </p:cNvPr>
          <p:cNvSpPr txBox="1"/>
          <p:nvPr/>
        </p:nvSpPr>
        <p:spPr>
          <a:xfrm>
            <a:off x="8229600" y="1463040"/>
            <a:ext cx="3657600" cy="1769715"/>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 </a:t>
            </a:r>
            <a:endParaRPr lang="en-US" sz="1500" dirty="0">
              <a:solidFill>
                <a:srgbClr val="0050AA"/>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E0EECA13-4B4D-4C08-8FAC-526ABBD70E0C}"/>
              </a:ext>
            </a:extLst>
          </p:cNvPr>
          <p:cNvSpPr txBox="1"/>
          <p:nvPr/>
        </p:nvSpPr>
        <p:spPr>
          <a:xfrm>
            <a:off x="274320" y="2249821"/>
            <a:ext cx="3581252" cy="1769715"/>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B440E60-2EFB-4EC7-8553-922247311E30}"/>
              </a:ext>
            </a:extLst>
          </p:cNvPr>
          <p:cNvSpPr txBox="1"/>
          <p:nvPr/>
        </p:nvSpPr>
        <p:spPr>
          <a:xfrm>
            <a:off x="274320" y="4214442"/>
            <a:ext cx="2445529" cy="2339102"/>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46C2B27F-159D-4EFF-A554-08A03430F410}"/>
              </a:ext>
            </a:extLst>
          </p:cNvPr>
          <p:cNvSpPr txBox="1"/>
          <p:nvPr/>
        </p:nvSpPr>
        <p:spPr>
          <a:xfrm>
            <a:off x="370046" y="304456"/>
            <a:ext cx="4728427"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49" name="TextBox 48">
            <a:extLst>
              <a:ext uri="{FF2B5EF4-FFF2-40B4-BE49-F238E27FC236}">
                <a16:creationId xmlns:a16="http://schemas.microsoft.com/office/drawing/2014/main" id="{005C40EB-9246-4009-82B7-FDD9DF7A3EC9}"/>
              </a:ext>
            </a:extLst>
          </p:cNvPr>
          <p:cNvSpPr txBox="1"/>
          <p:nvPr/>
        </p:nvSpPr>
        <p:spPr>
          <a:xfrm rot="1916982">
            <a:off x="5060172" y="290977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$6,197</a:t>
            </a:r>
          </a:p>
        </p:txBody>
      </p:sp>
      <p:sp>
        <p:nvSpPr>
          <p:cNvPr id="50" name="TextBox 49">
            <a:extLst>
              <a:ext uri="{FF2B5EF4-FFF2-40B4-BE49-F238E27FC236}">
                <a16:creationId xmlns:a16="http://schemas.microsoft.com/office/drawing/2014/main" id="{515C0ABC-8586-4D02-89B5-E25B63C55DD4}"/>
              </a:ext>
            </a:extLst>
          </p:cNvPr>
          <p:cNvSpPr txBox="1"/>
          <p:nvPr/>
        </p:nvSpPr>
        <p:spPr>
          <a:xfrm rot="1916982">
            <a:off x="5837974" y="208286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$4,442</a:t>
            </a:r>
          </a:p>
        </p:txBody>
      </p:sp>
      <p:sp>
        <p:nvSpPr>
          <p:cNvPr id="51" name="TextBox 50">
            <a:extLst>
              <a:ext uri="{FF2B5EF4-FFF2-40B4-BE49-F238E27FC236}">
                <a16:creationId xmlns:a16="http://schemas.microsoft.com/office/drawing/2014/main" id="{4860E277-3470-4C40-BC6D-D33164E7CDA1}"/>
              </a:ext>
            </a:extLst>
          </p:cNvPr>
          <p:cNvSpPr txBox="1"/>
          <p:nvPr/>
        </p:nvSpPr>
        <p:spPr>
          <a:xfrm rot="1916982">
            <a:off x="4314091" y="383253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$4,799</a:t>
            </a:r>
          </a:p>
        </p:txBody>
      </p:sp>
      <p:sp>
        <p:nvSpPr>
          <p:cNvPr id="52" name="TextBox 51">
            <a:extLst>
              <a:ext uri="{FF2B5EF4-FFF2-40B4-BE49-F238E27FC236}">
                <a16:creationId xmlns:a16="http://schemas.microsoft.com/office/drawing/2014/main" id="{F2C37264-05F4-41B6-AFA3-FCC973CDBE40}"/>
              </a:ext>
            </a:extLst>
          </p:cNvPr>
          <p:cNvSpPr txBox="1"/>
          <p:nvPr/>
        </p:nvSpPr>
        <p:spPr>
          <a:xfrm rot="1916982">
            <a:off x="3674011" y="4773355"/>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$2,479</a:t>
            </a:r>
          </a:p>
        </p:txBody>
      </p:sp>
      <p:sp>
        <p:nvSpPr>
          <p:cNvPr id="53" name="TextBox 52">
            <a:extLst>
              <a:ext uri="{FF2B5EF4-FFF2-40B4-BE49-F238E27FC236}">
                <a16:creationId xmlns:a16="http://schemas.microsoft.com/office/drawing/2014/main" id="{A78D6DFF-E98E-48F5-91F9-3F9625704369}"/>
              </a:ext>
            </a:extLst>
          </p:cNvPr>
          <p:cNvSpPr txBox="1"/>
          <p:nvPr/>
        </p:nvSpPr>
        <p:spPr>
          <a:xfrm rot="1916982">
            <a:off x="3041570" y="570368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43" name="Picture 42">
            <a:hlinkClick r:id="rId2"/>
            <a:extLst>
              <a:ext uri="{FF2B5EF4-FFF2-40B4-BE49-F238E27FC236}">
                <a16:creationId xmlns:a16="http://schemas.microsoft.com/office/drawing/2014/main" id="{03D9AD30-3018-477A-B6A6-6128F8840A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40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2" presetClass="entr" presetSubtype="1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750" fill="hold"/>
                                        <p:tgtEl>
                                          <p:spTgt spid="8"/>
                                        </p:tgtEl>
                                        <p:attrNameLst>
                                          <p:attrName>ppt_x</p:attrName>
                                        </p:attrNameLst>
                                      </p:cBhvr>
                                      <p:tavLst>
                                        <p:tav tm="0">
                                          <p:val>
                                            <p:strVal val="0-#ppt_w/2"/>
                                          </p:val>
                                        </p:tav>
                                        <p:tav tm="100000">
                                          <p:val>
                                            <p:strVal val="#ppt_x"/>
                                          </p:val>
                                        </p:tav>
                                      </p:tavLst>
                                    </p:anim>
                                    <p:anim calcmode="lin" valueType="num">
                                      <p:cBhvr additive="base">
                                        <p:cTn id="12" dur="75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750" fill="hold"/>
                                        <p:tgtEl>
                                          <p:spTgt spid="53"/>
                                        </p:tgtEl>
                                        <p:attrNameLst>
                                          <p:attrName>ppt_x</p:attrName>
                                        </p:attrNameLst>
                                      </p:cBhvr>
                                      <p:tavLst>
                                        <p:tav tm="0">
                                          <p:val>
                                            <p:strVal val="0-#ppt_w/2"/>
                                          </p:val>
                                        </p:tav>
                                        <p:tav tm="100000">
                                          <p:val>
                                            <p:strVal val="#ppt_x"/>
                                          </p:val>
                                        </p:tav>
                                      </p:tavLst>
                                    </p:anim>
                                    <p:anim calcmode="lin" valueType="num">
                                      <p:cBhvr additive="base">
                                        <p:cTn id="16" dur="750" fill="hold"/>
                                        <p:tgtEl>
                                          <p:spTgt spid="5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1000"/>
                                        <p:tgtEl>
                                          <p:spTgt spid="48"/>
                                        </p:tgtEl>
                                      </p:cBhvr>
                                    </p:animEffect>
                                    <p:anim calcmode="lin" valueType="num">
                                      <p:cBhvr>
                                        <p:cTn id="21" dur="1000" fill="hold"/>
                                        <p:tgtEl>
                                          <p:spTgt spid="48"/>
                                        </p:tgtEl>
                                        <p:attrNameLst>
                                          <p:attrName>ppt_x</p:attrName>
                                        </p:attrNameLst>
                                      </p:cBhvr>
                                      <p:tavLst>
                                        <p:tav tm="0">
                                          <p:val>
                                            <p:strVal val="#ppt_x"/>
                                          </p:val>
                                        </p:tav>
                                        <p:tav tm="100000">
                                          <p:val>
                                            <p:strVal val="#ppt_x"/>
                                          </p:val>
                                        </p:tav>
                                      </p:tavLst>
                                    </p:anim>
                                    <p:anim calcmode="lin" valueType="num">
                                      <p:cBhvr>
                                        <p:cTn id="22" dur="1000" fill="hold"/>
                                        <p:tgtEl>
                                          <p:spTgt spid="48"/>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12"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750" fill="hold"/>
                                        <p:tgtEl>
                                          <p:spTgt spid="14"/>
                                        </p:tgtEl>
                                        <p:attrNameLst>
                                          <p:attrName>ppt_x</p:attrName>
                                        </p:attrNameLst>
                                      </p:cBhvr>
                                      <p:tavLst>
                                        <p:tav tm="0">
                                          <p:val>
                                            <p:strVal val="0-#ppt_w/2"/>
                                          </p:val>
                                        </p:tav>
                                        <p:tav tm="100000">
                                          <p:val>
                                            <p:strVal val="#ppt_x"/>
                                          </p:val>
                                        </p:tav>
                                      </p:tavLst>
                                    </p:anim>
                                    <p:anim calcmode="lin" valueType="num">
                                      <p:cBhvr additive="base">
                                        <p:cTn id="27" dur="75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 calcmode="lin" valueType="num">
                                      <p:cBhvr additive="base">
                                        <p:cTn id="30" dur="750" fill="hold"/>
                                        <p:tgtEl>
                                          <p:spTgt spid="52"/>
                                        </p:tgtEl>
                                        <p:attrNameLst>
                                          <p:attrName>ppt_x</p:attrName>
                                        </p:attrNameLst>
                                      </p:cBhvr>
                                      <p:tavLst>
                                        <p:tav tm="0">
                                          <p:val>
                                            <p:strVal val="0-#ppt_w/2"/>
                                          </p:val>
                                        </p:tav>
                                        <p:tav tm="100000">
                                          <p:val>
                                            <p:strVal val="#ppt_x"/>
                                          </p:val>
                                        </p:tav>
                                      </p:tavLst>
                                    </p:anim>
                                    <p:anim calcmode="lin" valueType="num">
                                      <p:cBhvr additive="base">
                                        <p:cTn id="31" dur="750" fill="hold"/>
                                        <p:tgtEl>
                                          <p:spTgt spid="52"/>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000"/>
                                        <p:tgtEl>
                                          <p:spTgt spid="46"/>
                                        </p:tgtEl>
                                      </p:cBhvr>
                                    </p:animEffect>
                                    <p:anim calcmode="lin" valueType="num">
                                      <p:cBhvr>
                                        <p:cTn id="36" dur="1000" fill="hold"/>
                                        <p:tgtEl>
                                          <p:spTgt spid="46"/>
                                        </p:tgtEl>
                                        <p:attrNameLst>
                                          <p:attrName>ppt_x</p:attrName>
                                        </p:attrNameLst>
                                      </p:cBhvr>
                                      <p:tavLst>
                                        <p:tav tm="0">
                                          <p:val>
                                            <p:strVal val="#ppt_x"/>
                                          </p:val>
                                        </p:tav>
                                        <p:tav tm="100000">
                                          <p:val>
                                            <p:strVal val="#ppt_x"/>
                                          </p:val>
                                        </p:tav>
                                      </p:tavLst>
                                    </p:anim>
                                    <p:anim calcmode="lin" valueType="num">
                                      <p:cBhvr>
                                        <p:cTn id="37" dur="100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0-#ppt_w/2"/>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12"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additive="base">
                                        <p:cTn id="45" dur="750" fill="hold"/>
                                        <p:tgtEl>
                                          <p:spTgt spid="51"/>
                                        </p:tgtEl>
                                        <p:attrNameLst>
                                          <p:attrName>ppt_x</p:attrName>
                                        </p:attrNameLst>
                                      </p:cBhvr>
                                      <p:tavLst>
                                        <p:tav tm="0">
                                          <p:val>
                                            <p:strVal val="0-#ppt_w/2"/>
                                          </p:val>
                                        </p:tav>
                                        <p:tav tm="100000">
                                          <p:val>
                                            <p:strVal val="#ppt_x"/>
                                          </p:val>
                                        </p:tav>
                                      </p:tavLst>
                                    </p:anim>
                                    <p:anim calcmode="lin" valueType="num">
                                      <p:cBhvr additive="base">
                                        <p:cTn id="46" dur="750" fill="hold"/>
                                        <p:tgtEl>
                                          <p:spTgt spid="51"/>
                                        </p:tgtEl>
                                        <p:attrNameLst>
                                          <p:attrName>ppt_y</p:attrName>
                                        </p:attrNameLst>
                                      </p:cBhvr>
                                      <p:tavLst>
                                        <p:tav tm="0">
                                          <p:val>
                                            <p:strVal val="1+#ppt_h/2"/>
                                          </p:val>
                                        </p:tav>
                                        <p:tav tm="100000">
                                          <p:val>
                                            <p:strVal val="#ppt_y"/>
                                          </p:val>
                                        </p:tav>
                                      </p:tavLst>
                                    </p:anim>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 presetClass="entr" presetSubtype="1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750" fill="hold"/>
                                        <p:tgtEl>
                                          <p:spTgt spid="26"/>
                                        </p:tgtEl>
                                        <p:attrNameLst>
                                          <p:attrName>ppt_x</p:attrName>
                                        </p:attrNameLst>
                                      </p:cBhvr>
                                      <p:tavLst>
                                        <p:tav tm="0">
                                          <p:val>
                                            <p:strVal val="0-#ppt_w/2"/>
                                          </p:val>
                                        </p:tav>
                                        <p:tav tm="100000">
                                          <p:val>
                                            <p:strVal val="#ppt_x"/>
                                          </p:val>
                                        </p:tav>
                                      </p:tavLst>
                                    </p:anim>
                                    <p:anim calcmode="lin" valueType="num">
                                      <p:cBhvr additive="base">
                                        <p:cTn id="57" dur="75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12"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 calcmode="lin" valueType="num">
                                      <p:cBhvr additive="base">
                                        <p:cTn id="60" dur="750" fill="hold"/>
                                        <p:tgtEl>
                                          <p:spTgt spid="49"/>
                                        </p:tgtEl>
                                        <p:attrNameLst>
                                          <p:attrName>ppt_x</p:attrName>
                                        </p:attrNameLst>
                                      </p:cBhvr>
                                      <p:tavLst>
                                        <p:tav tm="0">
                                          <p:val>
                                            <p:strVal val="0-#ppt_w/2"/>
                                          </p:val>
                                        </p:tav>
                                        <p:tav tm="100000">
                                          <p:val>
                                            <p:strVal val="#ppt_x"/>
                                          </p:val>
                                        </p:tav>
                                      </p:tavLst>
                                    </p:anim>
                                    <p:anim calcmode="lin" valueType="num">
                                      <p:cBhvr additive="base">
                                        <p:cTn id="61" dur="750" fill="hold"/>
                                        <p:tgtEl>
                                          <p:spTgt spid="49"/>
                                        </p:tgtEl>
                                        <p:attrNameLst>
                                          <p:attrName>ppt_y</p:attrName>
                                        </p:attrNameLst>
                                      </p:cBhvr>
                                      <p:tavLst>
                                        <p:tav tm="0">
                                          <p:val>
                                            <p:strVal val="1+#ppt_h/2"/>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 presetClass="entr" presetSubtype="12"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additive="base">
                                        <p:cTn id="71" dur="750" fill="hold"/>
                                        <p:tgtEl>
                                          <p:spTgt spid="32"/>
                                        </p:tgtEl>
                                        <p:attrNameLst>
                                          <p:attrName>ppt_x</p:attrName>
                                        </p:attrNameLst>
                                      </p:cBhvr>
                                      <p:tavLst>
                                        <p:tav tm="0">
                                          <p:val>
                                            <p:strVal val="0-#ppt_w/2"/>
                                          </p:val>
                                        </p:tav>
                                        <p:tav tm="100000">
                                          <p:val>
                                            <p:strVal val="#ppt_x"/>
                                          </p:val>
                                        </p:tav>
                                      </p:tavLst>
                                    </p:anim>
                                    <p:anim calcmode="lin" valueType="num">
                                      <p:cBhvr additive="base">
                                        <p:cTn id="72" dur="750" fill="hold"/>
                                        <p:tgtEl>
                                          <p:spTgt spid="32"/>
                                        </p:tgtEl>
                                        <p:attrNameLst>
                                          <p:attrName>ppt_y</p:attrName>
                                        </p:attrNameLst>
                                      </p:cBhvr>
                                      <p:tavLst>
                                        <p:tav tm="0">
                                          <p:val>
                                            <p:strVal val="1+#ppt_h/2"/>
                                          </p:val>
                                        </p:tav>
                                        <p:tav tm="100000">
                                          <p:val>
                                            <p:strVal val="#ppt_y"/>
                                          </p:val>
                                        </p:tav>
                                      </p:tavLst>
                                    </p:anim>
                                  </p:childTnLst>
                                </p:cTn>
                              </p:par>
                              <p:par>
                                <p:cTn id="73" presetID="2" presetClass="entr" presetSubtype="12"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additive="base">
                                        <p:cTn id="75" dur="750" fill="hold"/>
                                        <p:tgtEl>
                                          <p:spTgt spid="50"/>
                                        </p:tgtEl>
                                        <p:attrNameLst>
                                          <p:attrName>ppt_x</p:attrName>
                                        </p:attrNameLst>
                                      </p:cBhvr>
                                      <p:tavLst>
                                        <p:tav tm="0">
                                          <p:val>
                                            <p:strVal val="0-#ppt_w/2"/>
                                          </p:val>
                                        </p:tav>
                                        <p:tav tm="100000">
                                          <p:val>
                                            <p:strVal val="#ppt_x"/>
                                          </p:val>
                                        </p:tav>
                                      </p:tavLst>
                                    </p:anim>
                                    <p:anim calcmode="lin" valueType="num">
                                      <p:cBhvr additive="base">
                                        <p:cTn id="76" dur="750" fill="hold"/>
                                        <p:tgtEl>
                                          <p:spTgt spid="50"/>
                                        </p:tgtEl>
                                        <p:attrNameLst>
                                          <p:attrName>ppt_y</p:attrName>
                                        </p:attrNameLst>
                                      </p:cBhvr>
                                      <p:tavLst>
                                        <p:tav tm="0">
                                          <p:val>
                                            <p:strVal val="1+#ppt_h/2"/>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1000"/>
                                        <p:tgtEl>
                                          <p:spTgt spid="39"/>
                                        </p:tgtEl>
                                      </p:cBhvr>
                                    </p:animEffect>
                                    <p:anim calcmode="lin" valueType="num">
                                      <p:cBhvr>
                                        <p:cTn id="81" dur="1000" fill="hold"/>
                                        <p:tgtEl>
                                          <p:spTgt spid="39"/>
                                        </p:tgtEl>
                                        <p:attrNameLst>
                                          <p:attrName>ppt_x</p:attrName>
                                        </p:attrNameLst>
                                      </p:cBhvr>
                                      <p:tavLst>
                                        <p:tav tm="0">
                                          <p:val>
                                            <p:strVal val="#ppt_x"/>
                                          </p:val>
                                        </p:tav>
                                        <p:tav tm="100000">
                                          <p:val>
                                            <p:strVal val="#ppt_x"/>
                                          </p:val>
                                        </p:tav>
                                      </p:tavLst>
                                    </p:anim>
                                    <p:anim calcmode="lin" valueType="num">
                                      <p:cBhvr>
                                        <p:cTn id="8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8" grpId="0"/>
      <p:bldP spid="39" grpId="0"/>
      <p:bldP spid="45" grpId="0"/>
      <p:bldP spid="46" grpId="0"/>
      <p:bldP spid="47"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1546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2019-10-01T17:44:15Z</dcterms:modified>
</cp:coreProperties>
</file>