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66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7467"/>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CC8EC"/>
                </a:solidFill>
              </a:rPr>
              <a:t>STEP 02</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4C956"/>
                </a:solidFill>
              </a:rPr>
              <a:t>STEP 03</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7CCC6"/>
                </a:solidFill>
              </a:rPr>
              <a:t>STEP 04</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13EEFDE5-DCE3-4C06-816C-EB8C88E2E5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0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2018-02-24T23:06:57Z</dcterms:modified>
</cp:coreProperties>
</file>