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02"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122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4D337300-DE95-4F1D-85F2-1CF4C4F56E0E}"/>
              </a:ext>
            </a:extLst>
          </p:cNvPr>
          <p:cNvSpPr>
            <a:spLocks noChangeAspect="1"/>
          </p:cNvSpPr>
          <p:nvPr/>
        </p:nvSpPr>
        <p:spPr>
          <a:xfrm rot="18892188">
            <a:off x="6515743" y="1110558"/>
            <a:ext cx="3772329" cy="27432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 name="Rectangle 1">
            <a:extLst>
              <a:ext uri="{FF2B5EF4-FFF2-40B4-BE49-F238E27FC236}">
                <a16:creationId xmlns:a16="http://schemas.microsoft.com/office/drawing/2014/main" id="{E771BC35-A7BC-44D2-BFA2-1A6BAF66CE35}"/>
              </a:ext>
            </a:extLst>
          </p:cNvPr>
          <p:cNvSpPr/>
          <p:nvPr/>
        </p:nvSpPr>
        <p:spPr>
          <a:xfrm>
            <a:off x="1447800" y="609600"/>
            <a:ext cx="5029200" cy="2362200"/>
          </a:xfrm>
          <a:prstGeom prst="rect">
            <a:avLst/>
          </a:prstGeom>
          <a:blipFill>
            <a:blip r:embed="rId2"/>
            <a:stretch>
              <a:fillRect/>
            </a:stretch>
          </a:blipFill>
          <a:ln>
            <a:noFill/>
          </a:ln>
          <a:effectLst>
            <a:outerShdw blurRad="381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 name="Rectangle 7">
            <a:extLst>
              <a:ext uri="{FF2B5EF4-FFF2-40B4-BE49-F238E27FC236}">
                <a16:creationId xmlns:a16="http://schemas.microsoft.com/office/drawing/2014/main" id="{019C8743-585B-4381-B4D7-8D11F859F06F}"/>
              </a:ext>
            </a:extLst>
          </p:cNvPr>
          <p:cNvSpPr/>
          <p:nvPr/>
        </p:nvSpPr>
        <p:spPr>
          <a:xfrm>
            <a:off x="1447800" y="3096658"/>
            <a:ext cx="2667000" cy="3380342"/>
          </a:xfrm>
          <a:prstGeom prst="rect">
            <a:avLst/>
          </a:prstGeom>
          <a:blipFill>
            <a:blip r:embed="rId3"/>
            <a:stretch>
              <a:fillRect/>
            </a:stretch>
          </a:blipFill>
          <a:ln>
            <a:noFill/>
          </a:ln>
          <a:effectLst>
            <a:outerShdw blurRad="381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9" name="Rectangle 8">
            <a:extLst>
              <a:ext uri="{FF2B5EF4-FFF2-40B4-BE49-F238E27FC236}">
                <a16:creationId xmlns:a16="http://schemas.microsoft.com/office/drawing/2014/main" id="{25D7D824-65A6-4888-A2DE-E36D763A3E97}"/>
              </a:ext>
            </a:extLst>
          </p:cNvPr>
          <p:cNvSpPr>
            <a:spLocks noChangeAspect="1"/>
          </p:cNvSpPr>
          <p:nvPr/>
        </p:nvSpPr>
        <p:spPr>
          <a:xfrm>
            <a:off x="4282439" y="3109392"/>
            <a:ext cx="2194560" cy="2190757"/>
          </a:xfrm>
          <a:prstGeom prst="rect">
            <a:avLst/>
          </a:prstGeom>
          <a:blipFill>
            <a:blip r:embed="rId4"/>
            <a:stretch>
              <a:fillRect/>
            </a:stretch>
          </a:blipFill>
          <a:ln>
            <a:noFill/>
          </a:ln>
          <a:effectLst>
            <a:outerShdw blurRad="381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8" name="Freeform: Shape 17">
            <a:extLst>
              <a:ext uri="{FF2B5EF4-FFF2-40B4-BE49-F238E27FC236}">
                <a16:creationId xmlns:a16="http://schemas.microsoft.com/office/drawing/2014/main" id="{29AA147C-2935-4A5F-BDE7-4C2E59DE84EE}"/>
              </a:ext>
            </a:extLst>
          </p:cNvPr>
          <p:cNvSpPr>
            <a:spLocks noChangeAspect="1"/>
          </p:cNvSpPr>
          <p:nvPr/>
        </p:nvSpPr>
        <p:spPr>
          <a:xfrm rot="18892188">
            <a:off x="8129503" y="1911779"/>
            <a:ext cx="5029772" cy="36576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6" name="Freeform: Shape 15">
            <a:extLst>
              <a:ext uri="{FF2B5EF4-FFF2-40B4-BE49-F238E27FC236}">
                <a16:creationId xmlns:a16="http://schemas.microsoft.com/office/drawing/2014/main" id="{1C404ED1-E5EC-4C9C-AA93-63D1F098D170}"/>
              </a:ext>
            </a:extLst>
          </p:cNvPr>
          <p:cNvSpPr/>
          <p:nvPr/>
        </p:nvSpPr>
        <p:spPr>
          <a:xfrm rot="18892188">
            <a:off x="5472217"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 name="TextBox 12">
            <a:extLst>
              <a:ext uri="{FF2B5EF4-FFF2-40B4-BE49-F238E27FC236}">
                <a16:creationId xmlns:a16="http://schemas.microsoft.com/office/drawing/2014/main" id="{BB61C0B0-B2D9-4E39-9F1D-F8D98700EAEA}"/>
              </a:ext>
            </a:extLst>
          </p:cNvPr>
          <p:cNvSpPr txBox="1"/>
          <p:nvPr/>
        </p:nvSpPr>
        <p:spPr>
          <a:xfrm>
            <a:off x="8298180" y="1324451"/>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14" name="TextBox 13">
            <a:extLst>
              <a:ext uri="{FF2B5EF4-FFF2-40B4-BE49-F238E27FC236}">
                <a16:creationId xmlns:a16="http://schemas.microsoft.com/office/drawing/2014/main" id="{79E17A21-D9CF-47BD-B089-A266FECDFE4C}"/>
              </a:ext>
            </a:extLst>
          </p:cNvPr>
          <p:cNvSpPr txBox="1"/>
          <p:nvPr/>
        </p:nvSpPr>
        <p:spPr>
          <a:xfrm>
            <a:off x="7772400" y="3428524"/>
            <a:ext cx="3749040" cy="320087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10" name="Picture 9">
            <a:hlinkClick r:id="rId5"/>
            <a:extLst>
              <a:ext uri="{FF2B5EF4-FFF2-40B4-BE49-F238E27FC236}">
                <a16:creationId xmlns:a16="http://schemas.microsoft.com/office/drawing/2014/main" id="{476B849A-49ED-47EA-B267-1D09422DADA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1711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par>
                          <p:cTn id="28" fill="hold">
                            <p:stCondLst>
                              <p:cond delay="2500"/>
                            </p:stCondLst>
                            <p:childTnLst>
                              <p:par>
                                <p:cTn id="29" presetID="18" presetClass="entr" presetSubtype="12"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strips(downLeft)">
                                      <p:cBhvr>
                                        <p:cTn id="31" dur="500"/>
                                        <p:tgtEl>
                                          <p:spTgt spid="23"/>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strips(downLeft)">
                                      <p:cBhvr>
                                        <p:cTn id="34" dur="500"/>
                                        <p:tgtEl>
                                          <p:spTgt spid="16"/>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strips(downLeft)">
                                      <p:cBhvr>
                                        <p:cTn id="37" dur="500"/>
                                        <p:tgtEl>
                                          <p:spTgt spid="18"/>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4">
                                            <p:txEl>
                                              <p:pRg st="0" end="0"/>
                                            </p:txEl>
                                          </p:spTgt>
                                        </p:tgtEl>
                                        <p:attrNameLst>
                                          <p:attrName>style.visibility</p:attrName>
                                        </p:attrNameLst>
                                      </p:cBhvr>
                                      <p:to>
                                        <p:strVal val="visible"/>
                                      </p:to>
                                    </p:set>
                                    <p:animEffect transition="in" filter="fade">
                                      <p:cBhvr>
                                        <p:cTn id="41" dur="1000"/>
                                        <p:tgtEl>
                                          <p:spTgt spid="14">
                                            <p:txEl>
                                              <p:pRg st="0" end="0"/>
                                            </p:txEl>
                                          </p:spTgt>
                                        </p:tgtEl>
                                      </p:cBhvr>
                                    </p:animEffect>
                                    <p:anim calcmode="lin" valueType="num">
                                      <p:cBhvr>
                                        <p:cTn id="42"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14">
                                            <p:txEl>
                                              <p:pRg st="2" end="2"/>
                                            </p:txEl>
                                          </p:spTgt>
                                        </p:tgtEl>
                                        <p:attrNameLst>
                                          <p:attrName>style.visibility</p:attrName>
                                        </p:attrNameLst>
                                      </p:cBhvr>
                                      <p:to>
                                        <p:strVal val="visible"/>
                                      </p:to>
                                    </p:set>
                                    <p:animEffect transition="in" filter="fade">
                                      <p:cBhvr>
                                        <p:cTn id="47" dur="1000"/>
                                        <p:tgtEl>
                                          <p:spTgt spid="14">
                                            <p:txEl>
                                              <p:pRg st="2" end="2"/>
                                            </p:txEl>
                                          </p:spTgt>
                                        </p:tgtEl>
                                      </p:cBhvr>
                                    </p:animEffect>
                                    <p:anim calcmode="lin" valueType="num">
                                      <p:cBhvr>
                                        <p:cTn id="48"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42" presetClass="entr" presetSubtype="0" fill="hold" grpId="0" nodeType="afterEffect">
                                  <p:stCondLst>
                                    <p:cond delay="0"/>
                                  </p:stCondLst>
                                  <p:childTnLst>
                                    <p:set>
                                      <p:cBhvr>
                                        <p:cTn id="52" dur="1" fill="hold">
                                          <p:stCondLst>
                                            <p:cond delay="0"/>
                                          </p:stCondLst>
                                        </p:cTn>
                                        <p:tgtEl>
                                          <p:spTgt spid="14">
                                            <p:txEl>
                                              <p:pRg st="4" end="4"/>
                                            </p:txEl>
                                          </p:spTgt>
                                        </p:tgtEl>
                                        <p:attrNameLst>
                                          <p:attrName>style.visibility</p:attrName>
                                        </p:attrNameLst>
                                      </p:cBhvr>
                                      <p:to>
                                        <p:strVal val="visible"/>
                                      </p:to>
                                    </p:set>
                                    <p:animEffect transition="in" filter="fade">
                                      <p:cBhvr>
                                        <p:cTn id="53" dur="1000"/>
                                        <p:tgtEl>
                                          <p:spTgt spid="14">
                                            <p:txEl>
                                              <p:pRg st="4" end="4"/>
                                            </p:txEl>
                                          </p:spTgt>
                                        </p:tgtEl>
                                      </p:cBhvr>
                                    </p:animEffect>
                                    <p:anim calcmode="lin" valueType="num">
                                      <p:cBhvr>
                                        <p:cTn id="54"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42" presetClass="entr" presetSubtype="0" fill="hold" grpId="0" nodeType="afterEffect">
                                  <p:stCondLst>
                                    <p:cond delay="0"/>
                                  </p:stCondLst>
                                  <p:childTnLst>
                                    <p:set>
                                      <p:cBhvr>
                                        <p:cTn id="58" dur="1" fill="hold">
                                          <p:stCondLst>
                                            <p:cond delay="0"/>
                                          </p:stCondLst>
                                        </p:cTn>
                                        <p:tgtEl>
                                          <p:spTgt spid="14">
                                            <p:txEl>
                                              <p:pRg st="5" end="5"/>
                                            </p:txEl>
                                          </p:spTgt>
                                        </p:tgtEl>
                                        <p:attrNameLst>
                                          <p:attrName>style.visibility</p:attrName>
                                        </p:attrNameLst>
                                      </p:cBhvr>
                                      <p:to>
                                        <p:strVal val="visible"/>
                                      </p:to>
                                    </p:set>
                                    <p:animEffect transition="in" filter="fade">
                                      <p:cBhvr>
                                        <p:cTn id="59" dur="1000"/>
                                        <p:tgtEl>
                                          <p:spTgt spid="14">
                                            <p:txEl>
                                              <p:pRg st="5" end="5"/>
                                            </p:txEl>
                                          </p:spTgt>
                                        </p:tgtEl>
                                      </p:cBhvr>
                                    </p:animEffect>
                                    <p:anim calcmode="lin" valueType="num">
                                      <p:cBhvr>
                                        <p:cTn id="60" dur="10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61" dur="10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14">
                                            <p:txEl>
                                              <p:pRg st="6" end="6"/>
                                            </p:txEl>
                                          </p:spTgt>
                                        </p:tgtEl>
                                        <p:attrNameLst>
                                          <p:attrName>style.visibility</p:attrName>
                                        </p:attrNameLst>
                                      </p:cBhvr>
                                      <p:to>
                                        <p:strVal val="visible"/>
                                      </p:to>
                                    </p:set>
                                    <p:animEffect transition="in" filter="fade">
                                      <p:cBhvr>
                                        <p:cTn id="65" dur="1000"/>
                                        <p:tgtEl>
                                          <p:spTgt spid="14">
                                            <p:txEl>
                                              <p:pRg st="6" end="6"/>
                                            </p:txEl>
                                          </p:spTgt>
                                        </p:tgtEl>
                                      </p:cBhvr>
                                    </p:animEffect>
                                    <p:anim calcmode="lin" valueType="num">
                                      <p:cBhvr>
                                        <p:cTn id="66" dur="1000" fill="hold"/>
                                        <p:tgtEl>
                                          <p:spTgt spid="14">
                                            <p:txEl>
                                              <p:pRg st="6" end="6"/>
                                            </p:txEl>
                                          </p:spTgt>
                                        </p:tgtEl>
                                        <p:attrNameLst>
                                          <p:attrName>ppt_x</p:attrName>
                                        </p:attrNameLst>
                                      </p:cBhvr>
                                      <p:tavLst>
                                        <p:tav tm="0">
                                          <p:val>
                                            <p:strVal val="#ppt_x"/>
                                          </p:val>
                                        </p:tav>
                                        <p:tav tm="100000">
                                          <p:val>
                                            <p:strVal val="#ppt_x"/>
                                          </p:val>
                                        </p:tav>
                                      </p:tavLst>
                                    </p:anim>
                                    <p:anim calcmode="lin" valueType="num">
                                      <p:cBhvr>
                                        <p:cTn id="67" dur="1000" fill="hold"/>
                                        <p:tgtEl>
                                          <p:spTgt spid="1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animBg="1"/>
      <p:bldP spid="8" grpId="0" animBg="1"/>
      <p:bldP spid="9" grpId="0" animBg="1"/>
      <p:bldP spid="18" grpId="0" animBg="1"/>
      <p:bldP spid="16" grpId="0" animBg="1"/>
      <p:bldP spid="13" grpId="0"/>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1378</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2019-10-01T17:41:22Z</dcterms:modified>
</cp:coreProperties>
</file>