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2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30922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1" name="Group 100">
            <a:extLst>
              <a:ext uri="{FF2B5EF4-FFF2-40B4-BE49-F238E27FC236}">
                <a16:creationId xmlns:a16="http://schemas.microsoft.com/office/drawing/2014/main" id="{3EE95ABF-0B82-4359-B1AB-0F91D714BEB8}"/>
              </a:ext>
            </a:extLst>
          </p:cNvPr>
          <p:cNvGrpSpPr/>
          <p:nvPr/>
        </p:nvGrpSpPr>
        <p:grpSpPr>
          <a:xfrm>
            <a:off x="2895002" y="4938176"/>
            <a:ext cx="1061550" cy="1641613"/>
            <a:chOff x="2895002" y="4938176"/>
            <a:chExt cx="1061550" cy="1641613"/>
          </a:xfrm>
          <a:solidFill>
            <a:schemeClr val="bg1">
              <a:lumMod val="65000"/>
            </a:schemeClr>
          </a:solidFill>
        </p:grpSpPr>
        <p:sp>
          <p:nvSpPr>
            <p:cNvPr id="65" name="Freeform: Shape 64">
              <a:extLst>
                <a:ext uri="{FF2B5EF4-FFF2-40B4-BE49-F238E27FC236}">
                  <a16:creationId xmlns:a16="http://schemas.microsoft.com/office/drawing/2014/main" id="{C5C54C26-2348-4331-BFB9-DB48D4AFD660}"/>
                </a:ext>
              </a:extLst>
            </p:cNvPr>
            <p:cNvSpPr>
              <a:spLocks noChangeAspect="1"/>
            </p:cNvSpPr>
            <p:nvPr/>
          </p:nvSpPr>
          <p:spPr>
            <a:xfrm rot="926121">
              <a:off x="3264923" y="4938176"/>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9D8FDA1F-C883-4759-A9CF-A858E3BC01A7}"/>
                </a:ext>
              </a:extLst>
            </p:cNvPr>
            <p:cNvSpPr/>
            <p:nvPr/>
          </p:nvSpPr>
          <p:spPr>
            <a:xfrm>
              <a:off x="3335123" y="4949083"/>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33AEACAF-DEE0-47B2-819C-FA8011A044D9}"/>
                </a:ext>
              </a:extLst>
            </p:cNvPr>
            <p:cNvSpPr/>
            <p:nvPr/>
          </p:nvSpPr>
          <p:spPr>
            <a:xfrm>
              <a:off x="2895002" y="6485475"/>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4" name="Group 103">
            <a:extLst>
              <a:ext uri="{FF2B5EF4-FFF2-40B4-BE49-F238E27FC236}">
                <a16:creationId xmlns:a16="http://schemas.microsoft.com/office/drawing/2014/main" id="{6325BFEF-405A-43DF-8592-2E21B87CB6E2}"/>
              </a:ext>
            </a:extLst>
          </p:cNvPr>
          <p:cNvGrpSpPr/>
          <p:nvPr/>
        </p:nvGrpSpPr>
        <p:grpSpPr>
          <a:xfrm>
            <a:off x="3167718" y="5031220"/>
            <a:ext cx="4985682" cy="1463125"/>
            <a:chOff x="3167718" y="5031220"/>
            <a:chExt cx="4985682" cy="1463125"/>
          </a:xfrm>
        </p:grpSpPr>
        <p:sp>
          <p:nvSpPr>
            <p:cNvPr id="66" name="Freeform: Shape 65">
              <a:extLst>
                <a:ext uri="{FF2B5EF4-FFF2-40B4-BE49-F238E27FC236}">
                  <a16:creationId xmlns:a16="http://schemas.microsoft.com/office/drawing/2014/main" id="{E260E98B-2941-44E6-916E-FED5B1F96DFB}"/>
                </a:ext>
              </a:extLst>
            </p:cNvPr>
            <p:cNvSpPr/>
            <p:nvPr/>
          </p:nvSpPr>
          <p:spPr>
            <a:xfrm>
              <a:off x="3167718" y="5031220"/>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TextBox 88">
              <a:extLst>
                <a:ext uri="{FF2B5EF4-FFF2-40B4-BE49-F238E27FC236}">
                  <a16:creationId xmlns:a16="http://schemas.microsoft.com/office/drawing/2014/main" id="{65959035-CDCB-45C4-A188-89C6041C3D9B}"/>
                </a:ext>
              </a:extLst>
            </p:cNvPr>
            <p:cNvSpPr txBox="1"/>
            <p:nvPr/>
          </p:nvSpPr>
          <p:spPr>
            <a:xfrm>
              <a:off x="3953158" y="5120640"/>
              <a:ext cx="3250398" cy="132190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grpSp>
        <p:nvGrpSpPr>
          <p:cNvPr id="100" name="Group 99">
            <a:extLst>
              <a:ext uri="{FF2B5EF4-FFF2-40B4-BE49-F238E27FC236}">
                <a16:creationId xmlns:a16="http://schemas.microsoft.com/office/drawing/2014/main" id="{017F8A9A-8873-420C-A0F3-DCF804F6E77D}"/>
              </a:ext>
            </a:extLst>
          </p:cNvPr>
          <p:cNvGrpSpPr/>
          <p:nvPr/>
        </p:nvGrpSpPr>
        <p:grpSpPr>
          <a:xfrm>
            <a:off x="5485802" y="3111711"/>
            <a:ext cx="1061550" cy="1641613"/>
            <a:chOff x="5485802" y="3111711"/>
            <a:chExt cx="1061550" cy="1641613"/>
          </a:xfrm>
          <a:solidFill>
            <a:schemeClr val="bg1">
              <a:lumMod val="65000"/>
            </a:schemeClr>
          </a:solidFill>
        </p:grpSpPr>
        <p:sp>
          <p:nvSpPr>
            <p:cNvPr id="57" name="Freeform: Shape 56">
              <a:extLst>
                <a:ext uri="{FF2B5EF4-FFF2-40B4-BE49-F238E27FC236}">
                  <a16:creationId xmlns:a16="http://schemas.microsoft.com/office/drawing/2014/main" id="{9635C6D2-0C67-4564-A804-E2A1F31D9789}"/>
                </a:ext>
              </a:extLst>
            </p:cNvPr>
            <p:cNvSpPr>
              <a:spLocks noChangeAspect="1"/>
            </p:cNvSpPr>
            <p:nvPr/>
          </p:nvSpPr>
          <p:spPr>
            <a:xfrm rot="926121">
              <a:off x="5855723" y="31117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Freeform: Shape 59">
              <a:extLst>
                <a:ext uri="{FF2B5EF4-FFF2-40B4-BE49-F238E27FC236}">
                  <a16:creationId xmlns:a16="http://schemas.microsoft.com/office/drawing/2014/main" id="{889A596E-FD62-44DA-8ADB-D8307D0BE4EE}"/>
                </a:ext>
              </a:extLst>
            </p:cNvPr>
            <p:cNvSpPr/>
            <p:nvPr/>
          </p:nvSpPr>
          <p:spPr>
            <a:xfrm>
              <a:off x="5925923" y="31226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9995A5D6-15E9-439C-95F1-EFAE9085D50E}"/>
                </a:ext>
              </a:extLst>
            </p:cNvPr>
            <p:cNvSpPr/>
            <p:nvPr/>
          </p:nvSpPr>
          <p:spPr>
            <a:xfrm>
              <a:off x="5485802" y="46590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102">
            <a:extLst>
              <a:ext uri="{FF2B5EF4-FFF2-40B4-BE49-F238E27FC236}">
                <a16:creationId xmlns:a16="http://schemas.microsoft.com/office/drawing/2014/main" id="{101D0D5B-4DAE-4F5C-A29F-AF08EBDD31F0}"/>
              </a:ext>
            </a:extLst>
          </p:cNvPr>
          <p:cNvGrpSpPr/>
          <p:nvPr/>
        </p:nvGrpSpPr>
        <p:grpSpPr>
          <a:xfrm>
            <a:off x="5758518" y="3204755"/>
            <a:ext cx="4985682" cy="1463125"/>
            <a:chOff x="5758518" y="3204755"/>
            <a:chExt cx="4985682" cy="1463125"/>
          </a:xfrm>
        </p:grpSpPr>
        <p:sp>
          <p:nvSpPr>
            <p:cNvPr id="58" name="Freeform: Shape 57">
              <a:extLst>
                <a:ext uri="{FF2B5EF4-FFF2-40B4-BE49-F238E27FC236}">
                  <a16:creationId xmlns:a16="http://schemas.microsoft.com/office/drawing/2014/main" id="{92B3133A-479A-4248-8F1C-78C363C1428C}"/>
                </a:ext>
              </a:extLst>
            </p:cNvPr>
            <p:cNvSpPr/>
            <p:nvPr/>
          </p:nvSpPr>
          <p:spPr>
            <a:xfrm>
              <a:off x="5758518" y="32047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TextBox 86">
              <a:extLst>
                <a:ext uri="{FF2B5EF4-FFF2-40B4-BE49-F238E27FC236}">
                  <a16:creationId xmlns:a16="http://schemas.microsoft.com/office/drawing/2014/main" id="{81EAE7EF-5869-4107-B33F-B9867B45C29D}"/>
                </a:ext>
              </a:extLst>
            </p:cNvPr>
            <p:cNvSpPr txBox="1"/>
            <p:nvPr/>
          </p:nvSpPr>
          <p:spPr>
            <a:xfrm>
              <a:off x="6543958" y="3291840"/>
              <a:ext cx="3250398" cy="132190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grpSp>
        <p:nvGrpSpPr>
          <p:cNvPr id="99" name="Group 98">
            <a:extLst>
              <a:ext uri="{FF2B5EF4-FFF2-40B4-BE49-F238E27FC236}">
                <a16:creationId xmlns:a16="http://schemas.microsoft.com/office/drawing/2014/main" id="{233E2068-C032-44E6-9E80-FD5FA65C7F91}"/>
              </a:ext>
            </a:extLst>
          </p:cNvPr>
          <p:cNvGrpSpPr/>
          <p:nvPr/>
        </p:nvGrpSpPr>
        <p:grpSpPr>
          <a:xfrm>
            <a:off x="2895002" y="1282911"/>
            <a:ext cx="1061550" cy="1641613"/>
            <a:chOff x="2895002" y="1282911"/>
            <a:chExt cx="1061550" cy="1641613"/>
          </a:xfrm>
          <a:solidFill>
            <a:schemeClr val="bg1">
              <a:lumMod val="65000"/>
            </a:schemeClr>
          </a:solidFill>
        </p:grpSpPr>
        <p:sp>
          <p:nvSpPr>
            <p:cNvPr id="33" name="Freeform: Shape 32">
              <a:extLst>
                <a:ext uri="{FF2B5EF4-FFF2-40B4-BE49-F238E27FC236}">
                  <a16:creationId xmlns:a16="http://schemas.microsoft.com/office/drawing/2014/main" id="{225E7041-1454-43A9-872C-C37296D4C0E1}"/>
                </a:ext>
              </a:extLst>
            </p:cNvPr>
            <p:cNvSpPr>
              <a:spLocks noChangeAspect="1"/>
            </p:cNvSpPr>
            <p:nvPr/>
          </p:nvSpPr>
          <p:spPr>
            <a:xfrm rot="926121">
              <a:off x="3264923" y="1282911"/>
              <a:ext cx="478404" cy="1641613"/>
            </a:xfrm>
            <a:custGeom>
              <a:avLst/>
              <a:gdLst>
                <a:gd name="connsiteX0" fmla="*/ 893557 w 893557"/>
                <a:gd name="connsiteY0" fmla="*/ 0 h 3066184"/>
                <a:gd name="connsiteX1" fmla="*/ 893557 w 893557"/>
                <a:gd name="connsiteY1" fmla="*/ 2819464 h 3066184"/>
                <a:gd name="connsiteX2" fmla="*/ 0 w 893557"/>
                <a:gd name="connsiteY2" fmla="*/ 3066184 h 3066184"/>
                <a:gd name="connsiteX3" fmla="*/ 0 w 893557"/>
                <a:gd name="connsiteY3" fmla="*/ 246720 h 3066184"/>
              </a:gdLst>
              <a:ahLst/>
              <a:cxnLst>
                <a:cxn ang="0">
                  <a:pos x="connsiteX0" y="connsiteY0"/>
                </a:cxn>
                <a:cxn ang="0">
                  <a:pos x="connsiteX1" y="connsiteY1"/>
                </a:cxn>
                <a:cxn ang="0">
                  <a:pos x="connsiteX2" y="connsiteY2"/>
                </a:cxn>
                <a:cxn ang="0">
                  <a:pos x="connsiteX3" y="connsiteY3"/>
                </a:cxn>
              </a:cxnLst>
              <a:rect l="l" t="t" r="r" b="b"/>
              <a:pathLst>
                <a:path w="893557" h="3066184">
                  <a:moveTo>
                    <a:pt x="893557" y="0"/>
                  </a:moveTo>
                  <a:lnTo>
                    <a:pt x="893557" y="2819464"/>
                  </a:lnTo>
                  <a:lnTo>
                    <a:pt x="0" y="3066184"/>
                  </a:lnTo>
                  <a:lnTo>
                    <a:pt x="0" y="24672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DB4E879-98E3-4E78-8427-23E503787A3F}"/>
                </a:ext>
              </a:extLst>
            </p:cNvPr>
            <p:cNvSpPr/>
            <p:nvPr/>
          </p:nvSpPr>
          <p:spPr>
            <a:xfrm>
              <a:off x="3335123" y="1293818"/>
              <a:ext cx="621429" cy="81808"/>
            </a:xfrm>
            <a:custGeom>
              <a:avLst/>
              <a:gdLst>
                <a:gd name="connsiteX0" fmla="*/ 0 w 1041895"/>
                <a:gd name="connsiteY0" fmla="*/ 0 h 137160"/>
                <a:gd name="connsiteX1" fmla="*/ 926804 w 1041895"/>
                <a:gd name="connsiteY1" fmla="*/ 0 h 137160"/>
                <a:gd name="connsiteX2" fmla="*/ 1041895 w 1041895"/>
                <a:gd name="connsiteY2" fmla="*/ 137160 h 137160"/>
                <a:gd name="connsiteX3" fmla="*/ 115091 w 1041895"/>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41895" h="137160">
                  <a:moveTo>
                    <a:pt x="0" y="0"/>
                  </a:moveTo>
                  <a:lnTo>
                    <a:pt x="926804" y="0"/>
                  </a:lnTo>
                  <a:lnTo>
                    <a:pt x="1041895" y="137160"/>
                  </a:lnTo>
                  <a:lnTo>
                    <a:pt x="115091"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Shape 47">
              <a:extLst>
                <a:ext uri="{FF2B5EF4-FFF2-40B4-BE49-F238E27FC236}">
                  <a16:creationId xmlns:a16="http://schemas.microsoft.com/office/drawing/2014/main" id="{ACFC0A63-4504-4996-94FC-3F3E0BAA8A52}"/>
                </a:ext>
              </a:extLst>
            </p:cNvPr>
            <p:cNvSpPr/>
            <p:nvPr/>
          </p:nvSpPr>
          <p:spPr>
            <a:xfrm>
              <a:off x="2895002" y="2830210"/>
              <a:ext cx="655119" cy="81808"/>
            </a:xfrm>
            <a:custGeom>
              <a:avLst/>
              <a:gdLst>
                <a:gd name="connsiteX0" fmla="*/ 195885 w 1098380"/>
                <a:gd name="connsiteY0" fmla="*/ 0 h 137160"/>
                <a:gd name="connsiteX1" fmla="*/ 1098380 w 1098380"/>
                <a:gd name="connsiteY1" fmla="*/ 0 h 137160"/>
                <a:gd name="connsiteX2" fmla="*/ 902495 w 1098380"/>
                <a:gd name="connsiteY2" fmla="*/ 137160 h 137160"/>
                <a:gd name="connsiteX3" fmla="*/ 0 w 1098380"/>
                <a:gd name="connsiteY3" fmla="*/ 137160 h 137160"/>
              </a:gdLst>
              <a:ahLst/>
              <a:cxnLst>
                <a:cxn ang="0">
                  <a:pos x="connsiteX0" y="connsiteY0"/>
                </a:cxn>
                <a:cxn ang="0">
                  <a:pos x="connsiteX1" y="connsiteY1"/>
                </a:cxn>
                <a:cxn ang="0">
                  <a:pos x="connsiteX2" y="connsiteY2"/>
                </a:cxn>
                <a:cxn ang="0">
                  <a:pos x="connsiteX3" y="connsiteY3"/>
                </a:cxn>
              </a:cxnLst>
              <a:rect l="l" t="t" r="r" b="b"/>
              <a:pathLst>
                <a:path w="1098380" h="137160">
                  <a:moveTo>
                    <a:pt x="195885" y="0"/>
                  </a:moveTo>
                  <a:lnTo>
                    <a:pt x="1098380" y="0"/>
                  </a:lnTo>
                  <a:lnTo>
                    <a:pt x="902495" y="137160"/>
                  </a:lnTo>
                  <a:lnTo>
                    <a:pt x="0" y="137160"/>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101">
            <a:extLst>
              <a:ext uri="{FF2B5EF4-FFF2-40B4-BE49-F238E27FC236}">
                <a16:creationId xmlns:a16="http://schemas.microsoft.com/office/drawing/2014/main" id="{460A8D55-81DE-40D3-A100-00AB96CF128E}"/>
              </a:ext>
            </a:extLst>
          </p:cNvPr>
          <p:cNvGrpSpPr/>
          <p:nvPr/>
        </p:nvGrpSpPr>
        <p:grpSpPr>
          <a:xfrm>
            <a:off x="3167718" y="1375955"/>
            <a:ext cx="4985682" cy="1463125"/>
            <a:chOff x="3167718" y="1375955"/>
            <a:chExt cx="4985682" cy="1463125"/>
          </a:xfrm>
        </p:grpSpPr>
        <p:sp>
          <p:nvSpPr>
            <p:cNvPr id="30" name="Freeform: Shape 29">
              <a:extLst>
                <a:ext uri="{FF2B5EF4-FFF2-40B4-BE49-F238E27FC236}">
                  <a16:creationId xmlns:a16="http://schemas.microsoft.com/office/drawing/2014/main" id="{B6B53FDA-69D8-4890-A7E3-C9044C1E947B}"/>
                </a:ext>
              </a:extLst>
            </p:cNvPr>
            <p:cNvSpPr/>
            <p:nvPr/>
          </p:nvSpPr>
          <p:spPr>
            <a:xfrm>
              <a:off x="3167718" y="1375955"/>
              <a:ext cx="4985682" cy="1463125"/>
            </a:xfrm>
            <a:custGeom>
              <a:avLst/>
              <a:gdLst>
                <a:gd name="connsiteX0" fmla="*/ 674107 w 8359048"/>
                <a:gd name="connsiteY0" fmla="*/ 0 h 2453089"/>
                <a:gd name="connsiteX1" fmla="*/ 7825648 w 8359048"/>
                <a:gd name="connsiteY1" fmla="*/ 0 h 2453089"/>
                <a:gd name="connsiteX2" fmla="*/ 7825648 w 8359048"/>
                <a:gd name="connsiteY2" fmla="*/ 14689 h 2453089"/>
                <a:gd name="connsiteX3" fmla="*/ 8359048 w 8359048"/>
                <a:gd name="connsiteY3" fmla="*/ 1233889 h 2453089"/>
                <a:gd name="connsiteX4" fmla="*/ 7825648 w 8359048"/>
                <a:gd name="connsiteY4" fmla="*/ 2453089 h 2453089"/>
                <a:gd name="connsiteX5" fmla="*/ 7825648 w 8359048"/>
                <a:gd name="connsiteY5" fmla="*/ 2441448 h 2453089"/>
                <a:gd name="connsiteX6" fmla="*/ 0 w 8359048"/>
                <a:gd name="connsiteY6" fmla="*/ 2441448 h 245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359048" h="2453089">
                  <a:moveTo>
                    <a:pt x="674107" y="0"/>
                  </a:moveTo>
                  <a:lnTo>
                    <a:pt x="7825648" y="0"/>
                  </a:lnTo>
                  <a:lnTo>
                    <a:pt x="7825648" y="14689"/>
                  </a:lnTo>
                  <a:lnTo>
                    <a:pt x="8359048" y="1233889"/>
                  </a:lnTo>
                  <a:lnTo>
                    <a:pt x="7825648" y="2453089"/>
                  </a:lnTo>
                  <a:lnTo>
                    <a:pt x="7825648" y="2441448"/>
                  </a:lnTo>
                  <a:lnTo>
                    <a:pt x="0" y="2441448"/>
                  </a:ln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TextBox 84">
              <a:extLst>
                <a:ext uri="{FF2B5EF4-FFF2-40B4-BE49-F238E27FC236}">
                  <a16:creationId xmlns:a16="http://schemas.microsoft.com/office/drawing/2014/main" id="{AA6F0436-1058-4E57-8522-C3D4E373E512}"/>
                </a:ext>
              </a:extLst>
            </p:cNvPr>
            <p:cNvSpPr txBox="1"/>
            <p:nvPr/>
          </p:nvSpPr>
          <p:spPr>
            <a:xfrm>
              <a:off x="3966929" y="1466484"/>
              <a:ext cx="3250398" cy="1321900"/>
            </a:xfrm>
            <a:prstGeom prst="rect">
              <a:avLst/>
            </a:prstGeom>
            <a:noFill/>
          </p:spPr>
          <p:txBody>
            <a:bodyPr wrap="square" rtlCol="0">
              <a:spAutoFit/>
            </a:bodyPr>
            <a:lstStyle/>
            <a:p>
              <a:pPr defTabSz="1219170">
                <a:spcBef>
                  <a:spcPct val="20000"/>
                </a:spcBef>
                <a:defRPr/>
              </a:pPr>
              <a:r>
                <a:rPr lang="en-US" sz="1400" dirty="0">
                  <a:solidFill>
                    <a:schemeClr val="bg1"/>
                  </a:solidFill>
                  <a:latin typeface="Bernard MT Condensed" panose="02050806060905020404" pitchFamily="18" charset="0"/>
                </a:rPr>
                <a:t>LOREM IPSUM </a:t>
              </a:r>
              <a:r>
                <a:rPr lang="en-US" sz="1500" dirty="0">
                  <a:solidFill>
                    <a:schemeClr val="bg1"/>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grpSp>
        <p:nvGrpSpPr>
          <p:cNvPr id="107" name="Group 106">
            <a:extLst>
              <a:ext uri="{FF2B5EF4-FFF2-40B4-BE49-F238E27FC236}">
                <a16:creationId xmlns:a16="http://schemas.microsoft.com/office/drawing/2014/main" id="{3A2C8750-1D8E-491E-9945-0F730294BE6B}"/>
              </a:ext>
            </a:extLst>
          </p:cNvPr>
          <p:cNvGrpSpPr/>
          <p:nvPr/>
        </p:nvGrpSpPr>
        <p:grpSpPr>
          <a:xfrm>
            <a:off x="7155360" y="1707523"/>
            <a:ext cx="822960" cy="726145"/>
            <a:chOff x="7155360" y="1707523"/>
            <a:chExt cx="822960" cy="726145"/>
          </a:xfrm>
        </p:grpSpPr>
        <p:grpSp>
          <p:nvGrpSpPr>
            <p:cNvPr id="72" name="Group 71">
              <a:extLst>
                <a:ext uri="{FF2B5EF4-FFF2-40B4-BE49-F238E27FC236}">
                  <a16:creationId xmlns:a16="http://schemas.microsoft.com/office/drawing/2014/main" id="{F6FBC971-4E49-4A5F-BEDB-FA471818AF93}"/>
                </a:ext>
              </a:extLst>
            </p:cNvPr>
            <p:cNvGrpSpPr/>
            <p:nvPr/>
          </p:nvGrpSpPr>
          <p:grpSpPr>
            <a:xfrm>
              <a:off x="7155360" y="1707523"/>
              <a:ext cx="822960" cy="726145"/>
              <a:chOff x="1097280" y="4389119"/>
              <a:chExt cx="822960" cy="726145"/>
            </a:xfrm>
          </p:grpSpPr>
          <p:sp>
            <p:nvSpPr>
              <p:cNvPr id="73" name="Hexagon 72">
                <a:extLst>
                  <a:ext uri="{FF2B5EF4-FFF2-40B4-BE49-F238E27FC236}">
                    <a16:creationId xmlns:a16="http://schemas.microsoft.com/office/drawing/2014/main" id="{41180CA1-7A43-458F-AA51-75000DA28270}"/>
                  </a:ext>
                </a:extLst>
              </p:cNvPr>
              <p:cNvSpPr>
                <a:spLocks noChangeAspect="1"/>
              </p:cNvSpPr>
              <p:nvPr/>
            </p:nvSpPr>
            <p:spPr>
              <a:xfrm>
                <a:off x="1097280" y="4389119"/>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019F0D56-01FD-4361-8EB8-A01700EFE82C}"/>
                  </a:ext>
                </a:extLst>
              </p:cNvPr>
              <p:cNvSpPr>
                <a:spLocks noChangeAspect="1"/>
              </p:cNvSpPr>
              <p:nvPr/>
            </p:nvSpPr>
            <p:spPr>
              <a:xfrm>
                <a:off x="109728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75" name="Freeform 12">
              <a:extLst>
                <a:ext uri="{FF2B5EF4-FFF2-40B4-BE49-F238E27FC236}">
                  <a16:creationId xmlns:a16="http://schemas.microsoft.com/office/drawing/2014/main" id="{586A1BA6-5F99-4AB2-AD0C-0B8241827137}"/>
                </a:ext>
              </a:extLst>
            </p:cNvPr>
            <p:cNvSpPr>
              <a:spLocks noChangeAspect="1" noChangeArrowheads="1"/>
            </p:cNvSpPr>
            <p:nvPr/>
          </p:nvSpPr>
          <p:spPr bwMode="auto">
            <a:xfrm>
              <a:off x="7429680" y="1966993"/>
              <a:ext cx="274320" cy="218336"/>
            </a:xfrm>
            <a:custGeom>
              <a:avLst/>
              <a:gdLst>
                <a:gd name="T0" fmla="*/ 587 w 650"/>
                <a:gd name="T1" fmla="*/ 0 h 514"/>
                <a:gd name="T2" fmla="*/ 68 w 650"/>
                <a:gd name="T3" fmla="*/ 0 h 514"/>
                <a:gd name="T4" fmla="*/ 0 w 650"/>
                <a:gd name="T5" fmla="*/ 62 h 514"/>
                <a:gd name="T6" fmla="*/ 0 w 650"/>
                <a:gd name="T7" fmla="*/ 451 h 514"/>
                <a:gd name="T8" fmla="*/ 68 w 650"/>
                <a:gd name="T9" fmla="*/ 513 h 514"/>
                <a:gd name="T10" fmla="*/ 587 w 650"/>
                <a:gd name="T11" fmla="*/ 513 h 514"/>
                <a:gd name="T12" fmla="*/ 649 w 650"/>
                <a:gd name="T13" fmla="*/ 451 h 514"/>
                <a:gd name="T14" fmla="*/ 649 w 650"/>
                <a:gd name="T15" fmla="*/ 62 h 514"/>
                <a:gd name="T16" fmla="*/ 587 w 650"/>
                <a:gd name="T17" fmla="*/ 0 h 514"/>
                <a:gd name="T18" fmla="*/ 587 w 650"/>
                <a:gd name="T19" fmla="*/ 124 h 514"/>
                <a:gd name="T20" fmla="*/ 328 w 650"/>
                <a:gd name="T21" fmla="*/ 291 h 514"/>
                <a:gd name="T22" fmla="*/ 68 w 650"/>
                <a:gd name="T23" fmla="*/ 124 h 514"/>
                <a:gd name="T24" fmla="*/ 68 w 650"/>
                <a:gd name="T25" fmla="*/ 62 h 514"/>
                <a:gd name="T26" fmla="*/ 328 w 650"/>
                <a:gd name="T27" fmla="*/ 223 h 514"/>
                <a:gd name="T28" fmla="*/ 587 w 650"/>
                <a:gd name="T29" fmla="*/ 62 h 514"/>
                <a:gd name="T30" fmla="*/ 587 w 650"/>
                <a:gd name="T31" fmla="*/ 124 h 5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50" h="514">
                  <a:moveTo>
                    <a:pt x="587" y="0"/>
                  </a:moveTo>
                  <a:lnTo>
                    <a:pt x="68" y="0"/>
                  </a:lnTo>
                  <a:cubicBezTo>
                    <a:pt x="31" y="0"/>
                    <a:pt x="0" y="25"/>
                    <a:pt x="0" y="62"/>
                  </a:cubicBezTo>
                  <a:lnTo>
                    <a:pt x="0" y="451"/>
                  </a:lnTo>
                  <a:cubicBezTo>
                    <a:pt x="0" y="488"/>
                    <a:pt x="31" y="513"/>
                    <a:pt x="68" y="513"/>
                  </a:cubicBezTo>
                  <a:lnTo>
                    <a:pt x="587" y="513"/>
                  </a:lnTo>
                  <a:cubicBezTo>
                    <a:pt x="618" y="513"/>
                    <a:pt x="649" y="488"/>
                    <a:pt x="649" y="451"/>
                  </a:cubicBezTo>
                  <a:lnTo>
                    <a:pt x="649" y="62"/>
                  </a:lnTo>
                  <a:cubicBezTo>
                    <a:pt x="649" y="25"/>
                    <a:pt x="618" y="0"/>
                    <a:pt x="587" y="0"/>
                  </a:cubicBezTo>
                  <a:close/>
                  <a:moveTo>
                    <a:pt x="587" y="124"/>
                  </a:moveTo>
                  <a:lnTo>
                    <a:pt x="328" y="291"/>
                  </a:lnTo>
                  <a:lnTo>
                    <a:pt x="68" y="124"/>
                  </a:lnTo>
                  <a:lnTo>
                    <a:pt x="68" y="62"/>
                  </a:lnTo>
                  <a:lnTo>
                    <a:pt x="328" y="223"/>
                  </a:lnTo>
                  <a:lnTo>
                    <a:pt x="587" y="62"/>
                  </a:lnTo>
                  <a:lnTo>
                    <a:pt x="587" y="124"/>
                  </a:lnTo>
                  <a:close/>
                </a:path>
              </a:pathLst>
            </a:custGeom>
            <a:solidFill>
              <a:srgbClr val="FFFFFF"/>
            </a:solidFill>
            <a:ln>
              <a:noFill/>
            </a:ln>
            <a:effectLst/>
          </p:spPr>
          <p:txBody>
            <a:bodyPr wrap="none" anchor="ctr"/>
            <a:lstStyle/>
            <a:p>
              <a:endParaRPr lang="en-US"/>
            </a:p>
          </p:txBody>
        </p:sp>
      </p:grpSp>
      <p:grpSp>
        <p:nvGrpSpPr>
          <p:cNvPr id="106" name="Group 105">
            <a:extLst>
              <a:ext uri="{FF2B5EF4-FFF2-40B4-BE49-F238E27FC236}">
                <a16:creationId xmlns:a16="http://schemas.microsoft.com/office/drawing/2014/main" id="{5AB074C6-9105-45C6-BA86-328E5B1F6D59}"/>
              </a:ext>
            </a:extLst>
          </p:cNvPr>
          <p:cNvGrpSpPr/>
          <p:nvPr/>
        </p:nvGrpSpPr>
        <p:grpSpPr>
          <a:xfrm>
            <a:off x="9720345" y="3565401"/>
            <a:ext cx="822960" cy="726144"/>
            <a:chOff x="9720345" y="3565401"/>
            <a:chExt cx="822960" cy="726144"/>
          </a:xfrm>
        </p:grpSpPr>
        <p:grpSp>
          <p:nvGrpSpPr>
            <p:cNvPr id="76" name="Group 75">
              <a:extLst>
                <a:ext uri="{FF2B5EF4-FFF2-40B4-BE49-F238E27FC236}">
                  <a16:creationId xmlns:a16="http://schemas.microsoft.com/office/drawing/2014/main" id="{6CFAD777-0D58-4914-A1BB-A5E3C080F262}"/>
                </a:ext>
              </a:extLst>
            </p:cNvPr>
            <p:cNvGrpSpPr/>
            <p:nvPr/>
          </p:nvGrpSpPr>
          <p:grpSpPr>
            <a:xfrm>
              <a:off x="9720345" y="3565401"/>
              <a:ext cx="822960" cy="726144"/>
              <a:chOff x="3108960" y="4389120"/>
              <a:chExt cx="822960" cy="726144"/>
            </a:xfrm>
          </p:grpSpPr>
          <p:sp>
            <p:nvSpPr>
              <p:cNvPr id="77" name="Hexagon 76">
                <a:extLst>
                  <a:ext uri="{FF2B5EF4-FFF2-40B4-BE49-F238E27FC236}">
                    <a16:creationId xmlns:a16="http://schemas.microsoft.com/office/drawing/2014/main" id="{83E1D337-F9F4-45BD-BCA4-99DCF36C0244}"/>
                  </a:ext>
                </a:extLst>
              </p:cNvPr>
              <p:cNvSpPr>
                <a:spLocks noChangeAspect="1"/>
              </p:cNvSpPr>
              <p:nvPr/>
            </p:nvSpPr>
            <p:spPr>
              <a:xfrm>
                <a:off x="310896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Freeform: Shape 77">
                <a:extLst>
                  <a:ext uri="{FF2B5EF4-FFF2-40B4-BE49-F238E27FC236}">
                    <a16:creationId xmlns:a16="http://schemas.microsoft.com/office/drawing/2014/main" id="{11433F7D-F87B-421E-ACC6-F48E6AA180B9}"/>
                  </a:ext>
                </a:extLst>
              </p:cNvPr>
              <p:cNvSpPr>
                <a:spLocks noChangeAspect="1"/>
              </p:cNvSpPr>
              <p:nvPr/>
            </p:nvSpPr>
            <p:spPr>
              <a:xfrm>
                <a:off x="310896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2" name="Freeform 22">
              <a:extLst>
                <a:ext uri="{FF2B5EF4-FFF2-40B4-BE49-F238E27FC236}">
                  <a16:creationId xmlns:a16="http://schemas.microsoft.com/office/drawing/2014/main" id="{42A09E90-B23B-44DE-AD71-C3FA7B23B15A}"/>
                </a:ext>
              </a:extLst>
            </p:cNvPr>
            <p:cNvSpPr>
              <a:spLocks noChangeArrowheads="1"/>
            </p:cNvSpPr>
            <p:nvPr/>
          </p:nvSpPr>
          <p:spPr bwMode="auto">
            <a:xfrm>
              <a:off x="9959080" y="3795517"/>
              <a:ext cx="345489" cy="265909"/>
            </a:xfrm>
            <a:custGeom>
              <a:avLst/>
              <a:gdLst>
                <a:gd name="T0" fmla="*/ 766 w 786"/>
                <a:gd name="T1" fmla="*/ 469 h 606"/>
                <a:gd name="T2" fmla="*/ 389 w 786"/>
                <a:gd name="T3" fmla="*/ 321 h 606"/>
                <a:gd name="T4" fmla="*/ 12 w 786"/>
                <a:gd name="T5" fmla="*/ 469 h 606"/>
                <a:gd name="T6" fmla="*/ 0 w 786"/>
                <a:gd name="T7" fmla="*/ 494 h 606"/>
                <a:gd name="T8" fmla="*/ 12 w 786"/>
                <a:gd name="T9" fmla="*/ 519 h 606"/>
                <a:gd name="T10" fmla="*/ 92 w 786"/>
                <a:gd name="T11" fmla="*/ 599 h 606"/>
                <a:gd name="T12" fmla="*/ 117 w 786"/>
                <a:gd name="T13" fmla="*/ 605 h 606"/>
                <a:gd name="T14" fmla="*/ 136 w 786"/>
                <a:gd name="T15" fmla="*/ 599 h 606"/>
                <a:gd name="T16" fmla="*/ 228 w 786"/>
                <a:gd name="T17" fmla="*/ 537 h 606"/>
                <a:gd name="T18" fmla="*/ 247 w 786"/>
                <a:gd name="T19" fmla="*/ 507 h 606"/>
                <a:gd name="T20" fmla="*/ 247 w 786"/>
                <a:gd name="T21" fmla="*/ 408 h 606"/>
                <a:gd name="T22" fmla="*/ 395 w 786"/>
                <a:gd name="T23" fmla="*/ 383 h 606"/>
                <a:gd name="T24" fmla="*/ 543 w 786"/>
                <a:gd name="T25" fmla="*/ 408 h 606"/>
                <a:gd name="T26" fmla="*/ 543 w 786"/>
                <a:gd name="T27" fmla="*/ 507 h 606"/>
                <a:gd name="T28" fmla="*/ 562 w 786"/>
                <a:gd name="T29" fmla="*/ 537 h 606"/>
                <a:gd name="T30" fmla="*/ 649 w 786"/>
                <a:gd name="T31" fmla="*/ 599 h 606"/>
                <a:gd name="T32" fmla="*/ 673 w 786"/>
                <a:gd name="T33" fmla="*/ 605 h 606"/>
                <a:gd name="T34" fmla="*/ 692 w 786"/>
                <a:gd name="T35" fmla="*/ 599 h 606"/>
                <a:gd name="T36" fmla="*/ 772 w 786"/>
                <a:gd name="T37" fmla="*/ 519 h 606"/>
                <a:gd name="T38" fmla="*/ 785 w 786"/>
                <a:gd name="T39" fmla="*/ 494 h 606"/>
                <a:gd name="T40" fmla="*/ 766 w 786"/>
                <a:gd name="T41" fmla="*/ 469 h 606"/>
                <a:gd name="T42" fmla="*/ 686 w 786"/>
                <a:gd name="T43" fmla="*/ 136 h 606"/>
                <a:gd name="T44" fmla="*/ 642 w 786"/>
                <a:gd name="T45" fmla="*/ 92 h 606"/>
                <a:gd name="T46" fmla="*/ 525 w 786"/>
                <a:gd name="T47" fmla="*/ 204 h 606"/>
                <a:gd name="T48" fmla="*/ 574 w 786"/>
                <a:gd name="T49" fmla="*/ 253 h 606"/>
                <a:gd name="T50" fmla="*/ 686 w 786"/>
                <a:gd name="T51" fmla="*/ 136 h 606"/>
                <a:gd name="T52" fmla="*/ 420 w 786"/>
                <a:gd name="T53" fmla="*/ 0 h 606"/>
                <a:gd name="T54" fmla="*/ 358 w 786"/>
                <a:gd name="T55" fmla="*/ 0 h 606"/>
                <a:gd name="T56" fmla="*/ 358 w 786"/>
                <a:gd name="T57" fmla="*/ 160 h 606"/>
                <a:gd name="T58" fmla="*/ 420 w 786"/>
                <a:gd name="T59" fmla="*/ 160 h 606"/>
                <a:gd name="T60" fmla="*/ 420 w 786"/>
                <a:gd name="T61" fmla="*/ 0 h 606"/>
                <a:gd name="T62" fmla="*/ 210 w 786"/>
                <a:gd name="T63" fmla="*/ 247 h 606"/>
                <a:gd name="T64" fmla="*/ 253 w 786"/>
                <a:gd name="T65" fmla="*/ 204 h 606"/>
                <a:gd name="T66" fmla="*/ 142 w 786"/>
                <a:gd name="T67" fmla="*/ 86 h 606"/>
                <a:gd name="T68" fmla="*/ 92 w 786"/>
                <a:gd name="T69" fmla="*/ 136 h 606"/>
                <a:gd name="T70" fmla="*/ 210 w 786"/>
                <a:gd name="T71" fmla="*/ 247 h 6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786" h="606">
                  <a:moveTo>
                    <a:pt x="766" y="469"/>
                  </a:moveTo>
                  <a:cubicBezTo>
                    <a:pt x="673" y="377"/>
                    <a:pt x="534" y="321"/>
                    <a:pt x="389" y="321"/>
                  </a:cubicBezTo>
                  <a:cubicBezTo>
                    <a:pt x="244" y="321"/>
                    <a:pt x="111" y="377"/>
                    <a:pt x="12" y="469"/>
                  </a:cubicBezTo>
                  <a:cubicBezTo>
                    <a:pt x="6" y="476"/>
                    <a:pt x="0" y="482"/>
                    <a:pt x="0" y="494"/>
                  </a:cubicBezTo>
                  <a:cubicBezTo>
                    <a:pt x="0" y="507"/>
                    <a:pt x="6" y="513"/>
                    <a:pt x="12" y="519"/>
                  </a:cubicBezTo>
                  <a:lnTo>
                    <a:pt x="92" y="599"/>
                  </a:lnTo>
                  <a:cubicBezTo>
                    <a:pt x="98" y="605"/>
                    <a:pt x="108" y="605"/>
                    <a:pt x="117" y="605"/>
                  </a:cubicBezTo>
                  <a:cubicBezTo>
                    <a:pt x="126" y="605"/>
                    <a:pt x="129" y="605"/>
                    <a:pt x="136" y="599"/>
                  </a:cubicBezTo>
                  <a:cubicBezTo>
                    <a:pt x="166" y="575"/>
                    <a:pt x="191" y="550"/>
                    <a:pt x="228" y="537"/>
                  </a:cubicBezTo>
                  <a:cubicBezTo>
                    <a:pt x="234" y="531"/>
                    <a:pt x="247" y="519"/>
                    <a:pt x="247" y="507"/>
                  </a:cubicBezTo>
                  <a:lnTo>
                    <a:pt x="247" y="408"/>
                  </a:lnTo>
                  <a:cubicBezTo>
                    <a:pt x="290" y="389"/>
                    <a:pt x="340" y="383"/>
                    <a:pt x="395" y="383"/>
                  </a:cubicBezTo>
                  <a:cubicBezTo>
                    <a:pt x="445" y="383"/>
                    <a:pt x="494" y="395"/>
                    <a:pt x="543" y="408"/>
                  </a:cubicBezTo>
                  <a:lnTo>
                    <a:pt x="543" y="507"/>
                  </a:lnTo>
                  <a:cubicBezTo>
                    <a:pt x="543" y="519"/>
                    <a:pt x="550" y="531"/>
                    <a:pt x="562" y="537"/>
                  </a:cubicBezTo>
                  <a:cubicBezTo>
                    <a:pt x="593" y="550"/>
                    <a:pt x="624" y="575"/>
                    <a:pt x="649" y="599"/>
                  </a:cubicBezTo>
                  <a:cubicBezTo>
                    <a:pt x="655" y="605"/>
                    <a:pt x="664" y="605"/>
                    <a:pt x="673" y="605"/>
                  </a:cubicBezTo>
                  <a:cubicBezTo>
                    <a:pt x="683" y="605"/>
                    <a:pt x="686" y="605"/>
                    <a:pt x="692" y="599"/>
                  </a:cubicBezTo>
                  <a:lnTo>
                    <a:pt x="772" y="519"/>
                  </a:lnTo>
                  <a:cubicBezTo>
                    <a:pt x="785" y="513"/>
                    <a:pt x="785" y="507"/>
                    <a:pt x="785" y="494"/>
                  </a:cubicBezTo>
                  <a:cubicBezTo>
                    <a:pt x="778" y="482"/>
                    <a:pt x="772" y="476"/>
                    <a:pt x="766" y="469"/>
                  </a:cubicBezTo>
                  <a:close/>
                  <a:moveTo>
                    <a:pt x="686" y="136"/>
                  </a:moveTo>
                  <a:lnTo>
                    <a:pt x="642" y="92"/>
                  </a:lnTo>
                  <a:lnTo>
                    <a:pt x="525" y="204"/>
                  </a:lnTo>
                  <a:lnTo>
                    <a:pt x="574" y="253"/>
                  </a:lnTo>
                  <a:cubicBezTo>
                    <a:pt x="574" y="247"/>
                    <a:pt x="679" y="136"/>
                    <a:pt x="686" y="136"/>
                  </a:cubicBezTo>
                  <a:close/>
                  <a:moveTo>
                    <a:pt x="420" y="0"/>
                  </a:moveTo>
                  <a:lnTo>
                    <a:pt x="358" y="0"/>
                  </a:lnTo>
                  <a:lnTo>
                    <a:pt x="358" y="160"/>
                  </a:lnTo>
                  <a:lnTo>
                    <a:pt x="420" y="160"/>
                  </a:lnTo>
                  <a:lnTo>
                    <a:pt x="420" y="0"/>
                  </a:lnTo>
                  <a:close/>
                  <a:moveTo>
                    <a:pt x="210" y="247"/>
                  </a:moveTo>
                  <a:lnTo>
                    <a:pt x="253" y="204"/>
                  </a:lnTo>
                  <a:lnTo>
                    <a:pt x="142" y="86"/>
                  </a:lnTo>
                  <a:lnTo>
                    <a:pt x="92" y="136"/>
                  </a:lnTo>
                  <a:cubicBezTo>
                    <a:pt x="98" y="136"/>
                    <a:pt x="210" y="247"/>
                    <a:pt x="210" y="247"/>
                  </a:cubicBezTo>
                  <a:close/>
                </a:path>
              </a:pathLst>
            </a:custGeom>
            <a:solidFill>
              <a:srgbClr val="FFFFFF"/>
            </a:solidFill>
            <a:ln>
              <a:noFill/>
            </a:ln>
            <a:effectLst/>
          </p:spPr>
          <p:txBody>
            <a:bodyPr wrap="none" anchor="ctr"/>
            <a:lstStyle/>
            <a:p>
              <a:endParaRPr lang="en-US"/>
            </a:p>
          </p:txBody>
        </p:sp>
      </p:grpSp>
      <p:grpSp>
        <p:nvGrpSpPr>
          <p:cNvPr id="105" name="Group 104">
            <a:extLst>
              <a:ext uri="{FF2B5EF4-FFF2-40B4-BE49-F238E27FC236}">
                <a16:creationId xmlns:a16="http://schemas.microsoft.com/office/drawing/2014/main" id="{C01629AD-7B69-4BA7-8614-05F426618443}"/>
              </a:ext>
            </a:extLst>
          </p:cNvPr>
          <p:cNvGrpSpPr/>
          <p:nvPr/>
        </p:nvGrpSpPr>
        <p:grpSpPr>
          <a:xfrm>
            <a:off x="7155360" y="5386467"/>
            <a:ext cx="822960" cy="726144"/>
            <a:chOff x="7155360" y="5386467"/>
            <a:chExt cx="822960" cy="726144"/>
          </a:xfrm>
        </p:grpSpPr>
        <p:grpSp>
          <p:nvGrpSpPr>
            <p:cNvPr id="79" name="Group 78">
              <a:extLst>
                <a:ext uri="{FF2B5EF4-FFF2-40B4-BE49-F238E27FC236}">
                  <a16:creationId xmlns:a16="http://schemas.microsoft.com/office/drawing/2014/main" id="{9AFA60DF-BC09-4D09-AF0E-0CF38C344203}"/>
                </a:ext>
              </a:extLst>
            </p:cNvPr>
            <p:cNvGrpSpPr/>
            <p:nvPr/>
          </p:nvGrpSpPr>
          <p:grpSpPr>
            <a:xfrm>
              <a:off x="7155360" y="5386467"/>
              <a:ext cx="822960" cy="726144"/>
              <a:chOff x="5120640" y="4389120"/>
              <a:chExt cx="822960" cy="726144"/>
            </a:xfrm>
          </p:grpSpPr>
          <p:sp>
            <p:nvSpPr>
              <p:cNvPr id="80" name="Hexagon 79">
                <a:extLst>
                  <a:ext uri="{FF2B5EF4-FFF2-40B4-BE49-F238E27FC236}">
                    <a16:creationId xmlns:a16="http://schemas.microsoft.com/office/drawing/2014/main" id="{230CEAA2-BFD5-4E82-B724-F40E8F9D8EA9}"/>
                  </a:ext>
                </a:extLst>
              </p:cNvPr>
              <p:cNvSpPr>
                <a:spLocks noChangeAspect="1"/>
              </p:cNvSpPr>
              <p:nvPr/>
            </p:nvSpPr>
            <p:spPr>
              <a:xfrm>
                <a:off x="5120640" y="4389120"/>
                <a:ext cx="822960" cy="726143"/>
              </a:xfrm>
              <a:prstGeom prst="hexagon">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Freeform: Shape 80">
                <a:extLst>
                  <a:ext uri="{FF2B5EF4-FFF2-40B4-BE49-F238E27FC236}">
                    <a16:creationId xmlns:a16="http://schemas.microsoft.com/office/drawing/2014/main" id="{663A9B26-5D7B-4008-80A2-7841E653CA04}"/>
                  </a:ext>
                </a:extLst>
              </p:cNvPr>
              <p:cNvSpPr>
                <a:spLocks noChangeAspect="1"/>
              </p:cNvSpPr>
              <p:nvPr/>
            </p:nvSpPr>
            <p:spPr>
              <a:xfrm>
                <a:off x="5120640" y="4389120"/>
                <a:ext cx="822960" cy="726144"/>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3" name="Freeform 13">
              <a:extLst>
                <a:ext uri="{FF2B5EF4-FFF2-40B4-BE49-F238E27FC236}">
                  <a16:creationId xmlns:a16="http://schemas.microsoft.com/office/drawing/2014/main" id="{8A0CC3B8-5803-47C4-9C5F-393930DC8F64}"/>
                </a:ext>
              </a:extLst>
            </p:cNvPr>
            <p:cNvSpPr>
              <a:spLocks noChangeArrowheads="1"/>
            </p:cNvSpPr>
            <p:nvPr/>
          </p:nvSpPr>
          <p:spPr bwMode="auto">
            <a:xfrm>
              <a:off x="7420947" y="5663130"/>
              <a:ext cx="291786" cy="293784"/>
            </a:xfrm>
            <a:custGeom>
              <a:avLst/>
              <a:gdLst>
                <a:gd name="T0" fmla="*/ 612 w 644"/>
                <a:gd name="T1" fmla="*/ 130 h 650"/>
                <a:gd name="T2" fmla="*/ 550 w 644"/>
                <a:gd name="T3" fmla="*/ 130 h 650"/>
                <a:gd name="T4" fmla="*/ 550 w 644"/>
                <a:gd name="T5" fmla="*/ 420 h 650"/>
                <a:gd name="T6" fmla="*/ 129 w 644"/>
                <a:gd name="T7" fmla="*/ 420 h 650"/>
                <a:gd name="T8" fmla="*/ 129 w 644"/>
                <a:gd name="T9" fmla="*/ 488 h 650"/>
                <a:gd name="T10" fmla="*/ 160 w 644"/>
                <a:gd name="T11" fmla="*/ 519 h 650"/>
                <a:gd name="T12" fmla="*/ 519 w 644"/>
                <a:gd name="T13" fmla="*/ 519 h 650"/>
                <a:gd name="T14" fmla="*/ 643 w 644"/>
                <a:gd name="T15" fmla="*/ 649 h 650"/>
                <a:gd name="T16" fmla="*/ 643 w 644"/>
                <a:gd name="T17" fmla="*/ 161 h 650"/>
                <a:gd name="T18" fmla="*/ 612 w 644"/>
                <a:gd name="T19" fmla="*/ 130 h 650"/>
                <a:gd name="T20" fmla="*/ 482 w 644"/>
                <a:gd name="T21" fmla="*/ 321 h 650"/>
                <a:gd name="T22" fmla="*/ 482 w 644"/>
                <a:gd name="T23" fmla="*/ 31 h 650"/>
                <a:gd name="T24" fmla="*/ 451 w 644"/>
                <a:gd name="T25" fmla="*/ 0 h 650"/>
                <a:gd name="T26" fmla="*/ 31 w 644"/>
                <a:gd name="T27" fmla="*/ 0 h 650"/>
                <a:gd name="T28" fmla="*/ 0 w 644"/>
                <a:gd name="T29" fmla="*/ 31 h 650"/>
                <a:gd name="T30" fmla="*/ 0 w 644"/>
                <a:gd name="T31" fmla="*/ 488 h 650"/>
                <a:gd name="T32" fmla="*/ 129 w 644"/>
                <a:gd name="T33" fmla="*/ 359 h 650"/>
                <a:gd name="T34" fmla="*/ 451 w 644"/>
                <a:gd name="T35" fmla="*/ 359 h 650"/>
                <a:gd name="T36" fmla="*/ 482 w 644"/>
                <a:gd name="T37" fmla="*/ 321 h 6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44" h="650">
                  <a:moveTo>
                    <a:pt x="612" y="130"/>
                  </a:moveTo>
                  <a:lnTo>
                    <a:pt x="550" y="130"/>
                  </a:lnTo>
                  <a:lnTo>
                    <a:pt x="550" y="420"/>
                  </a:lnTo>
                  <a:lnTo>
                    <a:pt x="129" y="420"/>
                  </a:lnTo>
                  <a:lnTo>
                    <a:pt x="129" y="488"/>
                  </a:lnTo>
                  <a:cubicBezTo>
                    <a:pt x="129" y="507"/>
                    <a:pt x="142" y="519"/>
                    <a:pt x="160" y="519"/>
                  </a:cubicBezTo>
                  <a:lnTo>
                    <a:pt x="519" y="519"/>
                  </a:lnTo>
                  <a:lnTo>
                    <a:pt x="643" y="649"/>
                  </a:lnTo>
                  <a:lnTo>
                    <a:pt x="643" y="161"/>
                  </a:lnTo>
                  <a:cubicBezTo>
                    <a:pt x="643" y="142"/>
                    <a:pt x="630" y="130"/>
                    <a:pt x="612" y="130"/>
                  </a:cubicBezTo>
                  <a:close/>
                  <a:moveTo>
                    <a:pt x="482" y="321"/>
                  </a:moveTo>
                  <a:lnTo>
                    <a:pt x="482" y="31"/>
                  </a:lnTo>
                  <a:cubicBezTo>
                    <a:pt x="482" y="12"/>
                    <a:pt x="469" y="0"/>
                    <a:pt x="451" y="0"/>
                  </a:cubicBezTo>
                  <a:lnTo>
                    <a:pt x="31" y="0"/>
                  </a:lnTo>
                  <a:cubicBezTo>
                    <a:pt x="12" y="0"/>
                    <a:pt x="0" y="12"/>
                    <a:pt x="0" y="31"/>
                  </a:cubicBezTo>
                  <a:lnTo>
                    <a:pt x="0" y="488"/>
                  </a:lnTo>
                  <a:lnTo>
                    <a:pt x="129" y="359"/>
                  </a:lnTo>
                  <a:lnTo>
                    <a:pt x="451" y="359"/>
                  </a:lnTo>
                  <a:cubicBezTo>
                    <a:pt x="469" y="359"/>
                    <a:pt x="482" y="346"/>
                    <a:pt x="482" y="321"/>
                  </a:cubicBezTo>
                  <a:close/>
                </a:path>
              </a:pathLst>
            </a:custGeom>
            <a:solidFill>
              <a:srgbClr val="FFFFFF"/>
            </a:solidFill>
            <a:ln>
              <a:noFill/>
            </a:ln>
            <a:effectLst/>
          </p:spPr>
          <p:txBody>
            <a:bodyPr wrap="none" anchor="ctr"/>
            <a:lstStyle/>
            <a:p>
              <a:endParaRPr lang="en-US"/>
            </a:p>
          </p:txBody>
        </p:sp>
      </p:grpSp>
      <p:grpSp>
        <p:nvGrpSpPr>
          <p:cNvPr id="96" name="Group 95">
            <a:extLst>
              <a:ext uri="{FF2B5EF4-FFF2-40B4-BE49-F238E27FC236}">
                <a16:creationId xmlns:a16="http://schemas.microsoft.com/office/drawing/2014/main" id="{927689B5-70B8-434B-AFB0-034C75F1BD01}"/>
              </a:ext>
            </a:extLst>
          </p:cNvPr>
          <p:cNvGrpSpPr/>
          <p:nvPr/>
        </p:nvGrpSpPr>
        <p:grpSpPr>
          <a:xfrm>
            <a:off x="1746504" y="1188720"/>
            <a:ext cx="1901927" cy="1828800"/>
            <a:chOff x="1754150" y="1188720"/>
            <a:chExt cx="1901927" cy="1828800"/>
          </a:xfrm>
          <a:effectLst>
            <a:outerShdw blurRad="63500" sx="102000" sy="102000" algn="ctr" rotWithShape="0">
              <a:prstClr val="black">
                <a:alpha val="40000"/>
              </a:prstClr>
            </a:outerShdw>
          </a:effectLst>
        </p:grpSpPr>
        <p:sp>
          <p:nvSpPr>
            <p:cNvPr id="31" name="Freeform: Shape 30">
              <a:extLst>
                <a:ext uri="{FF2B5EF4-FFF2-40B4-BE49-F238E27FC236}">
                  <a16:creationId xmlns:a16="http://schemas.microsoft.com/office/drawing/2014/main" id="{139658AE-81DC-47A5-B4C6-CF0E4142531A}"/>
                </a:ext>
              </a:extLst>
            </p:cNvPr>
            <p:cNvSpPr/>
            <p:nvPr/>
          </p:nvSpPr>
          <p:spPr>
            <a:xfrm>
              <a:off x="1754150" y="12992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3" name="Group 92">
              <a:extLst>
                <a:ext uri="{FF2B5EF4-FFF2-40B4-BE49-F238E27FC236}">
                  <a16:creationId xmlns:a16="http://schemas.microsoft.com/office/drawing/2014/main" id="{1D402487-DE1F-4100-9874-180B75FF5083}"/>
                </a:ext>
              </a:extLst>
            </p:cNvPr>
            <p:cNvGrpSpPr/>
            <p:nvPr/>
          </p:nvGrpSpPr>
          <p:grpSpPr>
            <a:xfrm>
              <a:off x="3123123" y="1188720"/>
              <a:ext cx="532954" cy="1828800"/>
              <a:chOff x="3123123" y="1188720"/>
              <a:chExt cx="532954" cy="1828800"/>
            </a:xfrm>
          </p:grpSpPr>
          <p:sp>
            <p:nvSpPr>
              <p:cNvPr id="53" name="Freeform: Shape 52">
                <a:extLst>
                  <a:ext uri="{FF2B5EF4-FFF2-40B4-BE49-F238E27FC236}">
                    <a16:creationId xmlns:a16="http://schemas.microsoft.com/office/drawing/2014/main" id="{321F2B3A-93DF-420C-A091-4340494121D0}"/>
                  </a:ext>
                </a:extLst>
              </p:cNvPr>
              <p:cNvSpPr/>
              <p:nvPr/>
            </p:nvSpPr>
            <p:spPr>
              <a:xfrm rot="926121">
                <a:off x="3123123" y="11887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Freeform: Shape 53">
                <a:extLst>
                  <a:ext uri="{FF2B5EF4-FFF2-40B4-BE49-F238E27FC236}">
                    <a16:creationId xmlns:a16="http://schemas.microsoft.com/office/drawing/2014/main" id="{37495628-9D3F-438E-8554-61776E1491F1}"/>
                  </a:ext>
                </a:extLst>
              </p:cNvPr>
              <p:cNvSpPr/>
              <p:nvPr/>
            </p:nvSpPr>
            <p:spPr>
              <a:xfrm rot="926121">
                <a:off x="3351302" y="12210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25400" dist="254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4" name="Text Box 10">
              <a:extLst>
                <a:ext uri="{FF2B5EF4-FFF2-40B4-BE49-F238E27FC236}">
                  <a16:creationId xmlns:a16="http://schemas.microsoft.com/office/drawing/2014/main" id="{6B0399F8-08C1-4558-8E9B-54A32EA6802B}"/>
                </a:ext>
              </a:extLst>
            </p:cNvPr>
            <p:cNvSpPr txBox="1">
              <a:spLocks noChangeArrowheads="1"/>
            </p:cNvSpPr>
            <p:nvPr/>
          </p:nvSpPr>
          <p:spPr bwMode="auto">
            <a:xfrm>
              <a:off x="1876531" y="1371600"/>
              <a:ext cx="685800" cy="892552"/>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54545"/>
                  </a:solidFill>
                  <a:latin typeface="Bernard MT Condensed" panose="02050806060905020404" pitchFamily="18" charset="0"/>
                </a:rPr>
                <a:t>01</a:t>
              </a:r>
            </a:p>
            <a:p>
              <a:pPr algn="ctr"/>
              <a:r>
                <a:rPr lang="en-US" sz="1000" b="1" dirty="0">
                  <a:solidFill>
                    <a:srgbClr val="454545"/>
                  </a:solidFill>
                </a:rPr>
                <a:t>OPTION</a:t>
              </a:r>
            </a:p>
          </p:txBody>
        </p:sp>
      </p:grpSp>
      <p:grpSp>
        <p:nvGrpSpPr>
          <p:cNvPr id="97" name="Group 96">
            <a:extLst>
              <a:ext uri="{FF2B5EF4-FFF2-40B4-BE49-F238E27FC236}">
                <a16:creationId xmlns:a16="http://schemas.microsoft.com/office/drawing/2014/main" id="{038B9D16-4618-4E70-AF46-4AA87EFE297E}"/>
              </a:ext>
            </a:extLst>
          </p:cNvPr>
          <p:cNvGrpSpPr/>
          <p:nvPr/>
        </p:nvGrpSpPr>
        <p:grpSpPr>
          <a:xfrm>
            <a:off x="4334256" y="3017520"/>
            <a:ext cx="1901927" cy="1828800"/>
            <a:chOff x="4344950" y="3017520"/>
            <a:chExt cx="1901927" cy="1828800"/>
          </a:xfrm>
          <a:effectLst>
            <a:outerShdw blurRad="63500" sx="102000" sy="102000" algn="ctr" rotWithShape="0">
              <a:prstClr val="black">
                <a:alpha val="40000"/>
              </a:prstClr>
            </a:outerShdw>
          </a:effectLst>
        </p:grpSpPr>
        <p:sp>
          <p:nvSpPr>
            <p:cNvPr id="59" name="Freeform: Shape 58">
              <a:extLst>
                <a:ext uri="{FF2B5EF4-FFF2-40B4-BE49-F238E27FC236}">
                  <a16:creationId xmlns:a16="http://schemas.microsoft.com/office/drawing/2014/main" id="{C90F12C8-E350-4BF8-98C8-4BF8B734A64B}"/>
                </a:ext>
              </a:extLst>
            </p:cNvPr>
            <p:cNvSpPr/>
            <p:nvPr/>
          </p:nvSpPr>
          <p:spPr>
            <a:xfrm>
              <a:off x="4344950" y="3128072"/>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4" name="Group 93">
              <a:extLst>
                <a:ext uri="{FF2B5EF4-FFF2-40B4-BE49-F238E27FC236}">
                  <a16:creationId xmlns:a16="http://schemas.microsoft.com/office/drawing/2014/main" id="{05D02775-7073-4CA9-A871-1C68D23935BF}"/>
                </a:ext>
              </a:extLst>
            </p:cNvPr>
            <p:cNvGrpSpPr/>
            <p:nvPr/>
          </p:nvGrpSpPr>
          <p:grpSpPr>
            <a:xfrm>
              <a:off x="5713923" y="3017520"/>
              <a:ext cx="532954" cy="1828800"/>
              <a:chOff x="5713923" y="3017520"/>
              <a:chExt cx="532954" cy="1828800"/>
            </a:xfrm>
          </p:grpSpPr>
          <p:sp>
            <p:nvSpPr>
              <p:cNvPr id="62" name="Freeform: Shape 61">
                <a:extLst>
                  <a:ext uri="{FF2B5EF4-FFF2-40B4-BE49-F238E27FC236}">
                    <a16:creationId xmlns:a16="http://schemas.microsoft.com/office/drawing/2014/main" id="{B4C58E3B-441D-47DC-9675-76281BEB2354}"/>
                  </a:ext>
                </a:extLst>
              </p:cNvPr>
              <p:cNvSpPr/>
              <p:nvPr/>
            </p:nvSpPr>
            <p:spPr>
              <a:xfrm rot="926121">
                <a:off x="5713923" y="3017520"/>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Shape 62">
                <a:extLst>
                  <a:ext uri="{FF2B5EF4-FFF2-40B4-BE49-F238E27FC236}">
                    <a16:creationId xmlns:a16="http://schemas.microsoft.com/office/drawing/2014/main" id="{290B6622-E662-4145-ACEF-5A62349501B8}"/>
                  </a:ext>
                </a:extLst>
              </p:cNvPr>
              <p:cNvSpPr/>
              <p:nvPr/>
            </p:nvSpPr>
            <p:spPr>
              <a:xfrm rot="926121">
                <a:off x="5939054" y="3049882"/>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25400" dist="254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6" name="Text Box 10">
              <a:extLst>
                <a:ext uri="{FF2B5EF4-FFF2-40B4-BE49-F238E27FC236}">
                  <a16:creationId xmlns:a16="http://schemas.microsoft.com/office/drawing/2014/main" id="{BB636372-83B7-464C-8E7D-B6A3B2B44258}"/>
                </a:ext>
              </a:extLst>
            </p:cNvPr>
            <p:cNvSpPr txBox="1">
              <a:spLocks noChangeArrowheads="1"/>
            </p:cNvSpPr>
            <p:nvPr/>
          </p:nvSpPr>
          <p:spPr bwMode="auto">
            <a:xfrm>
              <a:off x="4453560" y="3200400"/>
              <a:ext cx="685800" cy="892552"/>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54545"/>
                  </a:solidFill>
                  <a:latin typeface="Bernard MT Condensed" panose="02050806060905020404" pitchFamily="18" charset="0"/>
                </a:rPr>
                <a:t>02</a:t>
              </a:r>
            </a:p>
            <a:p>
              <a:pPr algn="ctr"/>
              <a:r>
                <a:rPr lang="en-US" sz="1000" b="1" dirty="0">
                  <a:solidFill>
                    <a:srgbClr val="454545"/>
                  </a:solidFill>
                </a:rPr>
                <a:t>OPTION</a:t>
              </a:r>
            </a:p>
          </p:txBody>
        </p:sp>
      </p:grpSp>
      <p:grpSp>
        <p:nvGrpSpPr>
          <p:cNvPr id="98" name="Group 97">
            <a:extLst>
              <a:ext uri="{FF2B5EF4-FFF2-40B4-BE49-F238E27FC236}">
                <a16:creationId xmlns:a16="http://schemas.microsoft.com/office/drawing/2014/main" id="{BDB6A661-1FE1-427E-A166-AC245E07EE21}"/>
              </a:ext>
            </a:extLst>
          </p:cNvPr>
          <p:cNvGrpSpPr/>
          <p:nvPr/>
        </p:nvGrpSpPr>
        <p:grpSpPr>
          <a:xfrm>
            <a:off x="1746504" y="4843985"/>
            <a:ext cx="1901927" cy="1828800"/>
            <a:chOff x="1754150" y="4843985"/>
            <a:chExt cx="1901927" cy="1828800"/>
          </a:xfrm>
          <a:effectLst>
            <a:outerShdw blurRad="63500" sx="102000" sy="102000" algn="ctr" rotWithShape="0">
              <a:prstClr val="black">
                <a:alpha val="40000"/>
              </a:prstClr>
            </a:outerShdw>
          </a:effectLst>
        </p:grpSpPr>
        <p:sp>
          <p:nvSpPr>
            <p:cNvPr id="67" name="Freeform: Shape 66">
              <a:extLst>
                <a:ext uri="{FF2B5EF4-FFF2-40B4-BE49-F238E27FC236}">
                  <a16:creationId xmlns:a16="http://schemas.microsoft.com/office/drawing/2014/main" id="{43327598-B351-4468-9796-567A1A04CD8A}"/>
                </a:ext>
              </a:extLst>
            </p:cNvPr>
            <p:cNvSpPr/>
            <p:nvPr/>
          </p:nvSpPr>
          <p:spPr>
            <a:xfrm>
              <a:off x="1754150" y="4954537"/>
              <a:ext cx="1803736" cy="1608890"/>
            </a:xfrm>
            <a:custGeom>
              <a:avLst/>
              <a:gdLst>
                <a:gd name="connsiteX0" fmla="*/ 0 w 3024163"/>
                <a:gd name="connsiteY0" fmla="*/ 0 h 2337706"/>
                <a:gd name="connsiteX1" fmla="*/ 3024163 w 3024163"/>
                <a:gd name="connsiteY1" fmla="*/ 0 h 2337706"/>
                <a:gd name="connsiteX2" fmla="*/ 2378699 w 3024163"/>
                <a:gd name="connsiteY2" fmla="*/ 2337706 h 2337706"/>
                <a:gd name="connsiteX3" fmla="*/ 0 w 3024163"/>
                <a:gd name="connsiteY3" fmla="*/ 2337706 h 2337706"/>
              </a:gdLst>
              <a:ahLst/>
              <a:cxnLst>
                <a:cxn ang="0">
                  <a:pos x="connsiteX0" y="connsiteY0"/>
                </a:cxn>
                <a:cxn ang="0">
                  <a:pos x="connsiteX1" y="connsiteY1"/>
                </a:cxn>
                <a:cxn ang="0">
                  <a:pos x="connsiteX2" y="connsiteY2"/>
                </a:cxn>
                <a:cxn ang="0">
                  <a:pos x="connsiteX3" y="connsiteY3"/>
                </a:cxn>
              </a:cxnLst>
              <a:rect l="l" t="t" r="r" b="b"/>
              <a:pathLst>
                <a:path w="3024163" h="2337706">
                  <a:moveTo>
                    <a:pt x="0" y="0"/>
                  </a:moveTo>
                  <a:lnTo>
                    <a:pt x="3024163" y="0"/>
                  </a:lnTo>
                  <a:lnTo>
                    <a:pt x="2378699" y="2337706"/>
                  </a:lnTo>
                  <a:lnTo>
                    <a:pt x="0" y="2337706"/>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5" name="Group 94">
              <a:extLst>
                <a:ext uri="{FF2B5EF4-FFF2-40B4-BE49-F238E27FC236}">
                  <a16:creationId xmlns:a16="http://schemas.microsoft.com/office/drawing/2014/main" id="{DA08BFFB-29E7-44AC-B1DC-7AA2E828E754}"/>
                </a:ext>
              </a:extLst>
            </p:cNvPr>
            <p:cNvGrpSpPr/>
            <p:nvPr/>
          </p:nvGrpSpPr>
          <p:grpSpPr>
            <a:xfrm>
              <a:off x="3123123" y="4843985"/>
              <a:ext cx="532954" cy="1828800"/>
              <a:chOff x="3123123" y="4843985"/>
              <a:chExt cx="532954" cy="1828800"/>
            </a:xfrm>
          </p:grpSpPr>
          <p:sp>
            <p:nvSpPr>
              <p:cNvPr id="70" name="Freeform: Shape 69">
                <a:extLst>
                  <a:ext uri="{FF2B5EF4-FFF2-40B4-BE49-F238E27FC236}">
                    <a16:creationId xmlns:a16="http://schemas.microsoft.com/office/drawing/2014/main" id="{4211553D-AF86-4083-92AD-F57A9D3CD5EA}"/>
                  </a:ext>
                </a:extLst>
              </p:cNvPr>
              <p:cNvSpPr/>
              <p:nvPr/>
            </p:nvSpPr>
            <p:spPr>
              <a:xfrm rot="926121">
                <a:off x="3123123" y="4843985"/>
                <a:ext cx="532954" cy="1828800"/>
              </a:xfrm>
              <a:custGeom>
                <a:avLst/>
                <a:gdLst>
                  <a:gd name="connsiteX0" fmla="*/ 893557 w 893557"/>
                  <a:gd name="connsiteY0" fmla="*/ 0 h 3066184"/>
                  <a:gd name="connsiteX1" fmla="*/ 893557 w 893557"/>
                  <a:gd name="connsiteY1" fmla="*/ 2566 h 3066184"/>
                  <a:gd name="connsiteX2" fmla="*/ 387610 w 893557"/>
                  <a:gd name="connsiteY2" fmla="*/ 142263 h 3066184"/>
                  <a:gd name="connsiteX3" fmla="*/ 387610 w 893557"/>
                  <a:gd name="connsiteY3" fmla="*/ 2959161 h 3066184"/>
                  <a:gd name="connsiteX4" fmla="*/ 0 w 893557"/>
                  <a:gd name="connsiteY4" fmla="*/ 3066184 h 3066184"/>
                  <a:gd name="connsiteX5" fmla="*/ 0 w 893557"/>
                  <a:gd name="connsiteY5" fmla="*/ 246720 h 3066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93557" h="3066184">
                    <a:moveTo>
                      <a:pt x="893557" y="0"/>
                    </a:moveTo>
                    <a:lnTo>
                      <a:pt x="893557" y="2566"/>
                    </a:lnTo>
                    <a:lnTo>
                      <a:pt x="387610" y="142263"/>
                    </a:lnTo>
                    <a:lnTo>
                      <a:pt x="387610" y="2959161"/>
                    </a:lnTo>
                    <a:lnTo>
                      <a:pt x="0" y="3066184"/>
                    </a:lnTo>
                    <a:lnTo>
                      <a:pt x="0" y="246720"/>
                    </a:lnTo>
                    <a:close/>
                  </a:path>
                </a:pathLst>
              </a:custGeom>
              <a:solidFill>
                <a:schemeClr val="bg1"/>
              </a:solidFill>
              <a:ln>
                <a:noFill/>
              </a:ln>
              <a:effectLst>
                <a:outerShdw blurRad="25400" dist="127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CA3EE385-436A-49D4-8463-F8B0D05D81E4}"/>
                  </a:ext>
                </a:extLst>
              </p:cNvPr>
              <p:cNvSpPr/>
              <p:nvPr/>
            </p:nvSpPr>
            <p:spPr>
              <a:xfrm rot="926121">
                <a:off x="3351302" y="4876347"/>
                <a:ext cx="298546" cy="1764077"/>
              </a:xfrm>
              <a:custGeom>
                <a:avLst/>
                <a:gdLst>
                  <a:gd name="connsiteX0" fmla="*/ 500545 w 500545"/>
                  <a:gd name="connsiteY0" fmla="*/ 0 h 2957669"/>
                  <a:gd name="connsiteX1" fmla="*/ 500545 w 500545"/>
                  <a:gd name="connsiteY1" fmla="*/ 2819464 h 2957669"/>
                  <a:gd name="connsiteX2" fmla="*/ 1 w 500545"/>
                  <a:gd name="connsiteY2" fmla="*/ 2957669 h 2957669"/>
                  <a:gd name="connsiteX3" fmla="*/ 0 w 500545"/>
                  <a:gd name="connsiteY3" fmla="*/ 138205 h 2957669"/>
                </a:gdLst>
                <a:ahLst/>
                <a:cxnLst>
                  <a:cxn ang="0">
                    <a:pos x="connsiteX0" y="connsiteY0"/>
                  </a:cxn>
                  <a:cxn ang="0">
                    <a:pos x="connsiteX1" y="connsiteY1"/>
                  </a:cxn>
                  <a:cxn ang="0">
                    <a:pos x="connsiteX2" y="connsiteY2"/>
                  </a:cxn>
                  <a:cxn ang="0">
                    <a:pos x="connsiteX3" y="connsiteY3"/>
                  </a:cxn>
                </a:cxnLst>
                <a:rect l="l" t="t" r="r" b="b"/>
                <a:pathLst>
                  <a:path w="500545" h="2957669">
                    <a:moveTo>
                      <a:pt x="500545" y="0"/>
                    </a:moveTo>
                    <a:lnTo>
                      <a:pt x="500545" y="2819464"/>
                    </a:lnTo>
                    <a:lnTo>
                      <a:pt x="1" y="2957669"/>
                    </a:lnTo>
                    <a:lnTo>
                      <a:pt x="0" y="138205"/>
                    </a:lnTo>
                    <a:close/>
                  </a:path>
                </a:pathLst>
              </a:custGeom>
              <a:solidFill>
                <a:schemeClr val="bg1"/>
              </a:solidFill>
              <a:ln>
                <a:noFill/>
              </a:ln>
              <a:effectLst>
                <a:outerShdw blurRad="25400" dist="254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8" name="Text Box 10">
              <a:extLst>
                <a:ext uri="{FF2B5EF4-FFF2-40B4-BE49-F238E27FC236}">
                  <a16:creationId xmlns:a16="http://schemas.microsoft.com/office/drawing/2014/main" id="{7E49C7F7-19D5-42BA-8237-3173265CD2BB}"/>
                </a:ext>
              </a:extLst>
            </p:cNvPr>
            <p:cNvSpPr txBox="1">
              <a:spLocks noChangeArrowheads="1"/>
            </p:cNvSpPr>
            <p:nvPr/>
          </p:nvSpPr>
          <p:spPr bwMode="auto">
            <a:xfrm>
              <a:off x="1862760" y="5029200"/>
              <a:ext cx="685800" cy="892552"/>
            </a:xfrm>
            <a:prstGeom prst="rect">
              <a:avLst/>
            </a:prstGeom>
            <a:noFill/>
            <a:ln w="9525">
              <a:noFill/>
              <a:miter lim="800000"/>
              <a:headEnd/>
              <a:tailEnd/>
            </a:ln>
          </p:spPr>
          <p:txBody>
            <a:bodyPr wrap="square" lIns="60960" tIns="30480" rIns="60960" bIns="30480">
              <a:spAutoFit/>
            </a:bodyPr>
            <a:lstStyle/>
            <a:p>
              <a:pPr algn="ctr"/>
              <a:r>
                <a:rPr lang="en-US" sz="4400" dirty="0">
                  <a:solidFill>
                    <a:srgbClr val="454545"/>
                  </a:solidFill>
                  <a:latin typeface="Bernard MT Condensed" panose="02050806060905020404" pitchFamily="18" charset="0"/>
                </a:rPr>
                <a:t>03</a:t>
              </a:r>
            </a:p>
            <a:p>
              <a:pPr algn="ctr"/>
              <a:r>
                <a:rPr lang="en-US" sz="1000" b="1" dirty="0">
                  <a:solidFill>
                    <a:srgbClr val="454545"/>
                  </a:solidFill>
                </a:rPr>
                <a:t>OPTION</a:t>
              </a:r>
            </a:p>
          </p:txBody>
        </p:sp>
      </p:grpSp>
      <p:sp>
        <p:nvSpPr>
          <p:cNvPr id="92" name="TextBox 91">
            <a:extLst>
              <a:ext uri="{FF2B5EF4-FFF2-40B4-BE49-F238E27FC236}">
                <a16:creationId xmlns:a16="http://schemas.microsoft.com/office/drawing/2014/main" id="{302B66FB-B3E1-4B32-A571-72125F924D05}"/>
              </a:ext>
            </a:extLst>
          </p:cNvPr>
          <p:cNvSpPr txBox="1"/>
          <p:nvPr/>
        </p:nvSpPr>
        <p:spPr>
          <a:xfrm>
            <a:off x="7462981" y="258228"/>
            <a:ext cx="4356485" cy="1046440"/>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dirty="0">
                <a:solidFill>
                  <a:srgbClr val="454545"/>
                </a:solidFill>
                <a:latin typeface="Candara" panose="020E0502030303020204" pitchFamily="34" charset="0"/>
              </a:rPr>
              <a:t>Your Subtitle</a:t>
            </a:r>
          </a:p>
        </p:txBody>
      </p:sp>
      <p:pic>
        <p:nvPicPr>
          <p:cNvPr id="64" name="Picture 63">
            <a:hlinkClick r:id="rId2"/>
            <a:extLst>
              <a:ext uri="{FF2B5EF4-FFF2-40B4-BE49-F238E27FC236}">
                <a16:creationId xmlns:a16="http://schemas.microsoft.com/office/drawing/2014/main" id="{95406625-B4AD-4ADF-AEE7-C8CB601B1D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64496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2"/>
                                        </p:tgtEl>
                                        <p:attrNameLst>
                                          <p:attrName>style.visibility</p:attrName>
                                        </p:attrNameLst>
                                      </p:cBhvr>
                                      <p:to>
                                        <p:strVal val="visible"/>
                                      </p:to>
                                    </p:set>
                                    <p:animEffect transition="in" filter="wipe(right)">
                                      <p:cBhvr>
                                        <p:cTn id="7" dur="1000"/>
                                        <p:tgtEl>
                                          <p:spTgt spid="92"/>
                                        </p:tgtEl>
                                      </p:cBhvr>
                                    </p:animEffect>
                                  </p:childTnLst>
                                </p:cTn>
                              </p:par>
                            </p:childTnLst>
                          </p:cTn>
                        </p:par>
                        <p:par>
                          <p:cTn id="8" fill="hold">
                            <p:stCondLst>
                              <p:cond delay="1000"/>
                            </p:stCondLst>
                            <p:childTnLst>
                              <p:par>
                                <p:cTn id="9" presetID="2" presetClass="entr" presetSubtype="8" fill="hold" nodeType="afterEffect">
                                  <p:stCondLst>
                                    <p:cond delay="0"/>
                                  </p:stCondLst>
                                  <p:childTnLst>
                                    <p:set>
                                      <p:cBhvr>
                                        <p:cTn id="10" dur="1" fill="hold">
                                          <p:stCondLst>
                                            <p:cond delay="0"/>
                                          </p:stCondLst>
                                        </p:cTn>
                                        <p:tgtEl>
                                          <p:spTgt spid="96"/>
                                        </p:tgtEl>
                                        <p:attrNameLst>
                                          <p:attrName>style.visibility</p:attrName>
                                        </p:attrNameLst>
                                      </p:cBhvr>
                                      <p:to>
                                        <p:strVal val="visible"/>
                                      </p:to>
                                    </p:set>
                                    <p:anim calcmode="lin" valueType="num">
                                      <p:cBhvr additive="base">
                                        <p:cTn id="11" dur="1000" fill="hold"/>
                                        <p:tgtEl>
                                          <p:spTgt spid="96"/>
                                        </p:tgtEl>
                                        <p:attrNameLst>
                                          <p:attrName>ppt_x</p:attrName>
                                        </p:attrNameLst>
                                      </p:cBhvr>
                                      <p:tavLst>
                                        <p:tav tm="0">
                                          <p:val>
                                            <p:strVal val="0-#ppt_w/2"/>
                                          </p:val>
                                        </p:tav>
                                        <p:tav tm="100000">
                                          <p:val>
                                            <p:strVal val="#ppt_x"/>
                                          </p:val>
                                        </p:tav>
                                      </p:tavLst>
                                    </p:anim>
                                    <p:anim calcmode="lin" valueType="num">
                                      <p:cBhvr additive="base">
                                        <p:cTn id="12" dur="1000" fill="hold"/>
                                        <p:tgtEl>
                                          <p:spTgt spid="96"/>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99"/>
                                        </p:tgtEl>
                                        <p:attrNameLst>
                                          <p:attrName>style.visibility</p:attrName>
                                        </p:attrNameLst>
                                      </p:cBhvr>
                                      <p:to>
                                        <p:strVal val="visible"/>
                                      </p:to>
                                    </p:set>
                                    <p:anim calcmode="lin" valueType="num">
                                      <p:cBhvr additive="base">
                                        <p:cTn id="15" dur="1000" fill="hold"/>
                                        <p:tgtEl>
                                          <p:spTgt spid="99"/>
                                        </p:tgtEl>
                                        <p:attrNameLst>
                                          <p:attrName>ppt_x</p:attrName>
                                        </p:attrNameLst>
                                      </p:cBhvr>
                                      <p:tavLst>
                                        <p:tav tm="0">
                                          <p:val>
                                            <p:strVal val="0-#ppt_w/2"/>
                                          </p:val>
                                        </p:tav>
                                        <p:tav tm="100000">
                                          <p:val>
                                            <p:strVal val="#ppt_x"/>
                                          </p:val>
                                        </p:tav>
                                      </p:tavLst>
                                    </p:anim>
                                    <p:anim calcmode="lin" valueType="num">
                                      <p:cBhvr additive="base">
                                        <p:cTn id="16" dur="1000" fill="hold"/>
                                        <p:tgtEl>
                                          <p:spTgt spid="99"/>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22" presetClass="entr" presetSubtype="8" fill="hold" nodeType="afterEffect">
                                  <p:stCondLst>
                                    <p:cond delay="0"/>
                                  </p:stCondLst>
                                  <p:childTnLst>
                                    <p:set>
                                      <p:cBhvr>
                                        <p:cTn id="19" dur="1" fill="hold">
                                          <p:stCondLst>
                                            <p:cond delay="0"/>
                                          </p:stCondLst>
                                        </p:cTn>
                                        <p:tgtEl>
                                          <p:spTgt spid="102"/>
                                        </p:tgtEl>
                                        <p:attrNameLst>
                                          <p:attrName>style.visibility</p:attrName>
                                        </p:attrNameLst>
                                      </p:cBhvr>
                                      <p:to>
                                        <p:strVal val="visible"/>
                                      </p:to>
                                    </p:set>
                                    <p:animEffect transition="in" filter="wipe(left)">
                                      <p:cBhvr>
                                        <p:cTn id="20" dur="1000"/>
                                        <p:tgtEl>
                                          <p:spTgt spid="102"/>
                                        </p:tgtEl>
                                      </p:cBhvr>
                                    </p:animEffect>
                                  </p:childTnLst>
                                </p:cTn>
                              </p:par>
                            </p:childTnLst>
                          </p:cTn>
                        </p:par>
                        <p:par>
                          <p:cTn id="21" fill="hold">
                            <p:stCondLst>
                              <p:cond delay="3000"/>
                            </p:stCondLst>
                            <p:childTnLst>
                              <p:par>
                                <p:cTn id="22" presetID="53" presetClass="entr" presetSubtype="16" fill="hold" nodeType="afterEffect">
                                  <p:stCondLst>
                                    <p:cond delay="0"/>
                                  </p:stCondLst>
                                  <p:childTnLst>
                                    <p:set>
                                      <p:cBhvr>
                                        <p:cTn id="23" dur="1" fill="hold">
                                          <p:stCondLst>
                                            <p:cond delay="0"/>
                                          </p:stCondLst>
                                        </p:cTn>
                                        <p:tgtEl>
                                          <p:spTgt spid="107"/>
                                        </p:tgtEl>
                                        <p:attrNameLst>
                                          <p:attrName>style.visibility</p:attrName>
                                        </p:attrNameLst>
                                      </p:cBhvr>
                                      <p:to>
                                        <p:strVal val="visible"/>
                                      </p:to>
                                    </p:set>
                                    <p:anim calcmode="lin" valueType="num">
                                      <p:cBhvr>
                                        <p:cTn id="24" dur="500" fill="hold"/>
                                        <p:tgtEl>
                                          <p:spTgt spid="107"/>
                                        </p:tgtEl>
                                        <p:attrNameLst>
                                          <p:attrName>ppt_w</p:attrName>
                                        </p:attrNameLst>
                                      </p:cBhvr>
                                      <p:tavLst>
                                        <p:tav tm="0">
                                          <p:val>
                                            <p:fltVal val="0"/>
                                          </p:val>
                                        </p:tav>
                                        <p:tav tm="100000">
                                          <p:val>
                                            <p:strVal val="#ppt_w"/>
                                          </p:val>
                                        </p:tav>
                                      </p:tavLst>
                                    </p:anim>
                                    <p:anim calcmode="lin" valueType="num">
                                      <p:cBhvr>
                                        <p:cTn id="25" dur="500" fill="hold"/>
                                        <p:tgtEl>
                                          <p:spTgt spid="107"/>
                                        </p:tgtEl>
                                        <p:attrNameLst>
                                          <p:attrName>ppt_h</p:attrName>
                                        </p:attrNameLst>
                                      </p:cBhvr>
                                      <p:tavLst>
                                        <p:tav tm="0">
                                          <p:val>
                                            <p:fltVal val="0"/>
                                          </p:val>
                                        </p:tav>
                                        <p:tav tm="100000">
                                          <p:val>
                                            <p:strVal val="#ppt_h"/>
                                          </p:val>
                                        </p:tav>
                                      </p:tavLst>
                                    </p:anim>
                                    <p:animEffect transition="in" filter="fade">
                                      <p:cBhvr>
                                        <p:cTn id="26" dur="500"/>
                                        <p:tgtEl>
                                          <p:spTgt spid="107"/>
                                        </p:tgtEl>
                                      </p:cBhvr>
                                    </p:animEffect>
                                  </p:childTnLst>
                                </p:cTn>
                              </p:par>
                            </p:childTnLst>
                          </p:cTn>
                        </p:par>
                        <p:par>
                          <p:cTn id="27" fill="hold">
                            <p:stCondLst>
                              <p:cond delay="3500"/>
                            </p:stCondLst>
                            <p:childTnLst>
                              <p:par>
                                <p:cTn id="28" presetID="2" presetClass="entr" presetSubtype="8" fill="hold" nodeType="afterEffect">
                                  <p:stCondLst>
                                    <p:cond delay="0"/>
                                  </p:stCondLst>
                                  <p:childTnLst>
                                    <p:set>
                                      <p:cBhvr>
                                        <p:cTn id="29" dur="1" fill="hold">
                                          <p:stCondLst>
                                            <p:cond delay="0"/>
                                          </p:stCondLst>
                                        </p:cTn>
                                        <p:tgtEl>
                                          <p:spTgt spid="97"/>
                                        </p:tgtEl>
                                        <p:attrNameLst>
                                          <p:attrName>style.visibility</p:attrName>
                                        </p:attrNameLst>
                                      </p:cBhvr>
                                      <p:to>
                                        <p:strVal val="visible"/>
                                      </p:to>
                                    </p:set>
                                    <p:anim calcmode="lin" valueType="num">
                                      <p:cBhvr additive="base">
                                        <p:cTn id="30" dur="1000" fill="hold"/>
                                        <p:tgtEl>
                                          <p:spTgt spid="97"/>
                                        </p:tgtEl>
                                        <p:attrNameLst>
                                          <p:attrName>ppt_x</p:attrName>
                                        </p:attrNameLst>
                                      </p:cBhvr>
                                      <p:tavLst>
                                        <p:tav tm="0">
                                          <p:val>
                                            <p:strVal val="0-#ppt_w/2"/>
                                          </p:val>
                                        </p:tav>
                                        <p:tav tm="100000">
                                          <p:val>
                                            <p:strVal val="#ppt_x"/>
                                          </p:val>
                                        </p:tav>
                                      </p:tavLst>
                                    </p:anim>
                                    <p:anim calcmode="lin" valueType="num">
                                      <p:cBhvr additive="base">
                                        <p:cTn id="31" dur="1000" fill="hold"/>
                                        <p:tgtEl>
                                          <p:spTgt spid="97"/>
                                        </p:tgtEl>
                                        <p:attrNameLst>
                                          <p:attrName>ppt_y</p:attrName>
                                        </p:attrNameLst>
                                      </p:cBhvr>
                                      <p:tavLst>
                                        <p:tav tm="0">
                                          <p:val>
                                            <p:strVal val="#ppt_y"/>
                                          </p:val>
                                        </p:tav>
                                        <p:tav tm="100000">
                                          <p:val>
                                            <p:strVal val="#ppt_y"/>
                                          </p:val>
                                        </p:tav>
                                      </p:tavLst>
                                    </p:anim>
                                  </p:childTnLst>
                                </p:cTn>
                              </p:par>
                              <p:par>
                                <p:cTn id="32" presetID="2" presetClass="entr" presetSubtype="8" fill="hold" nodeType="withEffect">
                                  <p:stCondLst>
                                    <p:cond delay="0"/>
                                  </p:stCondLst>
                                  <p:childTnLst>
                                    <p:set>
                                      <p:cBhvr>
                                        <p:cTn id="33" dur="1" fill="hold">
                                          <p:stCondLst>
                                            <p:cond delay="0"/>
                                          </p:stCondLst>
                                        </p:cTn>
                                        <p:tgtEl>
                                          <p:spTgt spid="100"/>
                                        </p:tgtEl>
                                        <p:attrNameLst>
                                          <p:attrName>style.visibility</p:attrName>
                                        </p:attrNameLst>
                                      </p:cBhvr>
                                      <p:to>
                                        <p:strVal val="visible"/>
                                      </p:to>
                                    </p:set>
                                    <p:anim calcmode="lin" valueType="num">
                                      <p:cBhvr additive="base">
                                        <p:cTn id="34" dur="1000" fill="hold"/>
                                        <p:tgtEl>
                                          <p:spTgt spid="100"/>
                                        </p:tgtEl>
                                        <p:attrNameLst>
                                          <p:attrName>ppt_x</p:attrName>
                                        </p:attrNameLst>
                                      </p:cBhvr>
                                      <p:tavLst>
                                        <p:tav tm="0">
                                          <p:val>
                                            <p:strVal val="0-#ppt_w/2"/>
                                          </p:val>
                                        </p:tav>
                                        <p:tav tm="100000">
                                          <p:val>
                                            <p:strVal val="#ppt_x"/>
                                          </p:val>
                                        </p:tav>
                                      </p:tavLst>
                                    </p:anim>
                                    <p:anim calcmode="lin" valueType="num">
                                      <p:cBhvr additive="base">
                                        <p:cTn id="35" dur="1000" fill="hold"/>
                                        <p:tgtEl>
                                          <p:spTgt spid="100"/>
                                        </p:tgtEl>
                                        <p:attrNameLst>
                                          <p:attrName>ppt_y</p:attrName>
                                        </p:attrNameLst>
                                      </p:cBhvr>
                                      <p:tavLst>
                                        <p:tav tm="0">
                                          <p:val>
                                            <p:strVal val="#ppt_y"/>
                                          </p:val>
                                        </p:tav>
                                        <p:tav tm="100000">
                                          <p:val>
                                            <p:strVal val="#ppt_y"/>
                                          </p:val>
                                        </p:tav>
                                      </p:tavLst>
                                    </p:anim>
                                  </p:childTnLst>
                                </p:cTn>
                              </p:par>
                            </p:childTnLst>
                          </p:cTn>
                        </p:par>
                        <p:par>
                          <p:cTn id="36" fill="hold">
                            <p:stCondLst>
                              <p:cond delay="4500"/>
                            </p:stCondLst>
                            <p:childTnLst>
                              <p:par>
                                <p:cTn id="37" presetID="22" presetClass="entr" presetSubtype="8" fill="hold" nodeType="afterEffect">
                                  <p:stCondLst>
                                    <p:cond delay="0"/>
                                  </p:stCondLst>
                                  <p:childTnLst>
                                    <p:set>
                                      <p:cBhvr>
                                        <p:cTn id="38" dur="1" fill="hold">
                                          <p:stCondLst>
                                            <p:cond delay="0"/>
                                          </p:stCondLst>
                                        </p:cTn>
                                        <p:tgtEl>
                                          <p:spTgt spid="103"/>
                                        </p:tgtEl>
                                        <p:attrNameLst>
                                          <p:attrName>style.visibility</p:attrName>
                                        </p:attrNameLst>
                                      </p:cBhvr>
                                      <p:to>
                                        <p:strVal val="visible"/>
                                      </p:to>
                                    </p:set>
                                    <p:animEffect transition="in" filter="wipe(left)">
                                      <p:cBhvr>
                                        <p:cTn id="39" dur="1000"/>
                                        <p:tgtEl>
                                          <p:spTgt spid="103"/>
                                        </p:tgtEl>
                                      </p:cBhvr>
                                    </p:animEffect>
                                  </p:childTnLst>
                                </p:cTn>
                              </p:par>
                            </p:childTnLst>
                          </p:cTn>
                        </p:par>
                        <p:par>
                          <p:cTn id="40" fill="hold">
                            <p:stCondLst>
                              <p:cond delay="5500"/>
                            </p:stCondLst>
                            <p:childTnLst>
                              <p:par>
                                <p:cTn id="41" presetID="53" presetClass="entr" presetSubtype="16" fill="hold" nodeType="afterEffect">
                                  <p:stCondLst>
                                    <p:cond delay="0"/>
                                  </p:stCondLst>
                                  <p:childTnLst>
                                    <p:set>
                                      <p:cBhvr>
                                        <p:cTn id="42" dur="1" fill="hold">
                                          <p:stCondLst>
                                            <p:cond delay="0"/>
                                          </p:stCondLst>
                                        </p:cTn>
                                        <p:tgtEl>
                                          <p:spTgt spid="106"/>
                                        </p:tgtEl>
                                        <p:attrNameLst>
                                          <p:attrName>style.visibility</p:attrName>
                                        </p:attrNameLst>
                                      </p:cBhvr>
                                      <p:to>
                                        <p:strVal val="visible"/>
                                      </p:to>
                                    </p:set>
                                    <p:anim calcmode="lin" valueType="num">
                                      <p:cBhvr>
                                        <p:cTn id="43" dur="500" fill="hold"/>
                                        <p:tgtEl>
                                          <p:spTgt spid="106"/>
                                        </p:tgtEl>
                                        <p:attrNameLst>
                                          <p:attrName>ppt_w</p:attrName>
                                        </p:attrNameLst>
                                      </p:cBhvr>
                                      <p:tavLst>
                                        <p:tav tm="0">
                                          <p:val>
                                            <p:fltVal val="0"/>
                                          </p:val>
                                        </p:tav>
                                        <p:tav tm="100000">
                                          <p:val>
                                            <p:strVal val="#ppt_w"/>
                                          </p:val>
                                        </p:tav>
                                      </p:tavLst>
                                    </p:anim>
                                    <p:anim calcmode="lin" valueType="num">
                                      <p:cBhvr>
                                        <p:cTn id="44" dur="500" fill="hold"/>
                                        <p:tgtEl>
                                          <p:spTgt spid="106"/>
                                        </p:tgtEl>
                                        <p:attrNameLst>
                                          <p:attrName>ppt_h</p:attrName>
                                        </p:attrNameLst>
                                      </p:cBhvr>
                                      <p:tavLst>
                                        <p:tav tm="0">
                                          <p:val>
                                            <p:fltVal val="0"/>
                                          </p:val>
                                        </p:tav>
                                        <p:tav tm="100000">
                                          <p:val>
                                            <p:strVal val="#ppt_h"/>
                                          </p:val>
                                        </p:tav>
                                      </p:tavLst>
                                    </p:anim>
                                    <p:animEffect transition="in" filter="fade">
                                      <p:cBhvr>
                                        <p:cTn id="45" dur="500"/>
                                        <p:tgtEl>
                                          <p:spTgt spid="106"/>
                                        </p:tgtEl>
                                      </p:cBhvr>
                                    </p:animEffect>
                                  </p:childTnLst>
                                </p:cTn>
                              </p:par>
                            </p:childTnLst>
                          </p:cTn>
                        </p:par>
                        <p:par>
                          <p:cTn id="46" fill="hold">
                            <p:stCondLst>
                              <p:cond delay="6000"/>
                            </p:stCondLst>
                            <p:childTnLst>
                              <p:par>
                                <p:cTn id="47" presetID="2" presetClass="entr" presetSubtype="8" fill="hold" nodeType="afterEffect">
                                  <p:stCondLst>
                                    <p:cond delay="0"/>
                                  </p:stCondLst>
                                  <p:childTnLst>
                                    <p:set>
                                      <p:cBhvr>
                                        <p:cTn id="48" dur="1" fill="hold">
                                          <p:stCondLst>
                                            <p:cond delay="0"/>
                                          </p:stCondLst>
                                        </p:cTn>
                                        <p:tgtEl>
                                          <p:spTgt spid="98"/>
                                        </p:tgtEl>
                                        <p:attrNameLst>
                                          <p:attrName>style.visibility</p:attrName>
                                        </p:attrNameLst>
                                      </p:cBhvr>
                                      <p:to>
                                        <p:strVal val="visible"/>
                                      </p:to>
                                    </p:set>
                                    <p:anim calcmode="lin" valueType="num">
                                      <p:cBhvr additive="base">
                                        <p:cTn id="49" dur="1000" fill="hold"/>
                                        <p:tgtEl>
                                          <p:spTgt spid="98"/>
                                        </p:tgtEl>
                                        <p:attrNameLst>
                                          <p:attrName>ppt_x</p:attrName>
                                        </p:attrNameLst>
                                      </p:cBhvr>
                                      <p:tavLst>
                                        <p:tav tm="0">
                                          <p:val>
                                            <p:strVal val="0-#ppt_w/2"/>
                                          </p:val>
                                        </p:tav>
                                        <p:tav tm="100000">
                                          <p:val>
                                            <p:strVal val="#ppt_x"/>
                                          </p:val>
                                        </p:tav>
                                      </p:tavLst>
                                    </p:anim>
                                    <p:anim calcmode="lin" valueType="num">
                                      <p:cBhvr additive="base">
                                        <p:cTn id="50" dur="1000" fill="hold"/>
                                        <p:tgtEl>
                                          <p:spTgt spid="98"/>
                                        </p:tgtEl>
                                        <p:attrNameLst>
                                          <p:attrName>ppt_y</p:attrName>
                                        </p:attrNameLst>
                                      </p:cBhvr>
                                      <p:tavLst>
                                        <p:tav tm="0">
                                          <p:val>
                                            <p:strVal val="#ppt_y"/>
                                          </p:val>
                                        </p:tav>
                                        <p:tav tm="100000">
                                          <p:val>
                                            <p:strVal val="#ppt_y"/>
                                          </p:val>
                                        </p:tav>
                                      </p:tavLst>
                                    </p:anim>
                                  </p:childTnLst>
                                </p:cTn>
                              </p:par>
                              <p:par>
                                <p:cTn id="51" presetID="2" presetClass="entr" presetSubtype="8" fill="hold" nodeType="withEffect">
                                  <p:stCondLst>
                                    <p:cond delay="0"/>
                                  </p:stCondLst>
                                  <p:childTnLst>
                                    <p:set>
                                      <p:cBhvr>
                                        <p:cTn id="52" dur="1" fill="hold">
                                          <p:stCondLst>
                                            <p:cond delay="0"/>
                                          </p:stCondLst>
                                        </p:cTn>
                                        <p:tgtEl>
                                          <p:spTgt spid="101"/>
                                        </p:tgtEl>
                                        <p:attrNameLst>
                                          <p:attrName>style.visibility</p:attrName>
                                        </p:attrNameLst>
                                      </p:cBhvr>
                                      <p:to>
                                        <p:strVal val="visible"/>
                                      </p:to>
                                    </p:set>
                                    <p:anim calcmode="lin" valueType="num">
                                      <p:cBhvr additive="base">
                                        <p:cTn id="53" dur="1000" fill="hold"/>
                                        <p:tgtEl>
                                          <p:spTgt spid="101"/>
                                        </p:tgtEl>
                                        <p:attrNameLst>
                                          <p:attrName>ppt_x</p:attrName>
                                        </p:attrNameLst>
                                      </p:cBhvr>
                                      <p:tavLst>
                                        <p:tav tm="0">
                                          <p:val>
                                            <p:strVal val="0-#ppt_w/2"/>
                                          </p:val>
                                        </p:tav>
                                        <p:tav tm="100000">
                                          <p:val>
                                            <p:strVal val="#ppt_x"/>
                                          </p:val>
                                        </p:tav>
                                      </p:tavLst>
                                    </p:anim>
                                    <p:anim calcmode="lin" valueType="num">
                                      <p:cBhvr additive="base">
                                        <p:cTn id="54" dur="1000" fill="hold"/>
                                        <p:tgtEl>
                                          <p:spTgt spid="101"/>
                                        </p:tgtEl>
                                        <p:attrNameLst>
                                          <p:attrName>ppt_y</p:attrName>
                                        </p:attrNameLst>
                                      </p:cBhvr>
                                      <p:tavLst>
                                        <p:tav tm="0">
                                          <p:val>
                                            <p:strVal val="#ppt_y"/>
                                          </p:val>
                                        </p:tav>
                                        <p:tav tm="100000">
                                          <p:val>
                                            <p:strVal val="#ppt_y"/>
                                          </p:val>
                                        </p:tav>
                                      </p:tavLst>
                                    </p:anim>
                                  </p:childTnLst>
                                </p:cTn>
                              </p:par>
                            </p:childTnLst>
                          </p:cTn>
                        </p:par>
                        <p:par>
                          <p:cTn id="55" fill="hold">
                            <p:stCondLst>
                              <p:cond delay="7000"/>
                            </p:stCondLst>
                            <p:childTnLst>
                              <p:par>
                                <p:cTn id="56" presetID="22" presetClass="entr" presetSubtype="8" fill="hold" nodeType="afterEffect">
                                  <p:stCondLst>
                                    <p:cond delay="0"/>
                                  </p:stCondLst>
                                  <p:childTnLst>
                                    <p:set>
                                      <p:cBhvr>
                                        <p:cTn id="57" dur="1" fill="hold">
                                          <p:stCondLst>
                                            <p:cond delay="0"/>
                                          </p:stCondLst>
                                        </p:cTn>
                                        <p:tgtEl>
                                          <p:spTgt spid="104"/>
                                        </p:tgtEl>
                                        <p:attrNameLst>
                                          <p:attrName>style.visibility</p:attrName>
                                        </p:attrNameLst>
                                      </p:cBhvr>
                                      <p:to>
                                        <p:strVal val="visible"/>
                                      </p:to>
                                    </p:set>
                                    <p:animEffect transition="in" filter="wipe(left)">
                                      <p:cBhvr>
                                        <p:cTn id="58" dur="1000"/>
                                        <p:tgtEl>
                                          <p:spTgt spid="104"/>
                                        </p:tgtEl>
                                      </p:cBhvr>
                                    </p:animEffect>
                                  </p:childTnLst>
                                </p:cTn>
                              </p:par>
                            </p:childTnLst>
                          </p:cTn>
                        </p:par>
                        <p:par>
                          <p:cTn id="59" fill="hold">
                            <p:stCondLst>
                              <p:cond delay="8000"/>
                            </p:stCondLst>
                            <p:childTnLst>
                              <p:par>
                                <p:cTn id="60" presetID="53" presetClass="entr" presetSubtype="16" fill="hold" nodeType="afterEffect">
                                  <p:stCondLst>
                                    <p:cond delay="0"/>
                                  </p:stCondLst>
                                  <p:childTnLst>
                                    <p:set>
                                      <p:cBhvr>
                                        <p:cTn id="61" dur="1" fill="hold">
                                          <p:stCondLst>
                                            <p:cond delay="0"/>
                                          </p:stCondLst>
                                        </p:cTn>
                                        <p:tgtEl>
                                          <p:spTgt spid="105"/>
                                        </p:tgtEl>
                                        <p:attrNameLst>
                                          <p:attrName>style.visibility</p:attrName>
                                        </p:attrNameLst>
                                      </p:cBhvr>
                                      <p:to>
                                        <p:strVal val="visible"/>
                                      </p:to>
                                    </p:set>
                                    <p:anim calcmode="lin" valueType="num">
                                      <p:cBhvr>
                                        <p:cTn id="62" dur="500" fill="hold"/>
                                        <p:tgtEl>
                                          <p:spTgt spid="105"/>
                                        </p:tgtEl>
                                        <p:attrNameLst>
                                          <p:attrName>ppt_w</p:attrName>
                                        </p:attrNameLst>
                                      </p:cBhvr>
                                      <p:tavLst>
                                        <p:tav tm="0">
                                          <p:val>
                                            <p:fltVal val="0"/>
                                          </p:val>
                                        </p:tav>
                                        <p:tav tm="100000">
                                          <p:val>
                                            <p:strVal val="#ppt_w"/>
                                          </p:val>
                                        </p:tav>
                                      </p:tavLst>
                                    </p:anim>
                                    <p:anim calcmode="lin" valueType="num">
                                      <p:cBhvr>
                                        <p:cTn id="63" dur="500" fill="hold"/>
                                        <p:tgtEl>
                                          <p:spTgt spid="105"/>
                                        </p:tgtEl>
                                        <p:attrNameLst>
                                          <p:attrName>ppt_h</p:attrName>
                                        </p:attrNameLst>
                                      </p:cBhvr>
                                      <p:tavLst>
                                        <p:tav tm="0">
                                          <p:val>
                                            <p:fltVal val="0"/>
                                          </p:val>
                                        </p:tav>
                                        <p:tav tm="100000">
                                          <p:val>
                                            <p:strVal val="#ppt_h"/>
                                          </p:val>
                                        </p:tav>
                                      </p:tavLst>
                                    </p:anim>
                                    <p:animEffect transition="in" filter="fade">
                                      <p:cBhvr>
                                        <p:cTn id="64" dur="500"/>
                                        <p:tgtEl>
                                          <p:spTgt spid="1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TotalTime>
  <Words>1377</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2019-10-01T17:38:42Z</dcterms:modified>
</cp:coreProperties>
</file>