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76039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a:extLst>
              <a:ext uri="{FF2B5EF4-FFF2-40B4-BE49-F238E27FC236}">
                <a16:creationId xmlns:a16="http://schemas.microsoft.com/office/drawing/2014/main" id="{017F8A9A-8873-420C-A0F3-DCF804F6E77D}"/>
              </a:ext>
            </a:extLst>
          </p:cNvPr>
          <p:cNvGrpSpPr/>
          <p:nvPr/>
        </p:nvGrpSpPr>
        <p:grpSpPr>
          <a:xfrm>
            <a:off x="1869597" y="4168300"/>
            <a:ext cx="1167705" cy="1805774"/>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2169584" y="4270649"/>
            <a:ext cx="5484250" cy="1609438"/>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869596" y="1627610"/>
            <a:ext cx="1167705" cy="1805774"/>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2169584" y="1729958"/>
            <a:ext cx="5484250" cy="1609437"/>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72" name="Group 71">
            <a:extLst>
              <a:ext uri="{FF2B5EF4-FFF2-40B4-BE49-F238E27FC236}">
                <a16:creationId xmlns:a16="http://schemas.microsoft.com/office/drawing/2014/main" id="{F6FBC971-4E49-4A5F-BEDB-FA471818AF93}"/>
              </a:ext>
            </a:extLst>
          </p:cNvPr>
          <p:cNvGrpSpPr/>
          <p:nvPr/>
        </p:nvGrpSpPr>
        <p:grpSpPr>
          <a:xfrm>
            <a:off x="6555990" y="2094683"/>
            <a:ext cx="905256" cy="798759"/>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6" name="Group 75">
            <a:extLst>
              <a:ext uri="{FF2B5EF4-FFF2-40B4-BE49-F238E27FC236}">
                <a16:creationId xmlns:a16="http://schemas.microsoft.com/office/drawing/2014/main" id="{6CFAD777-0D58-4914-A1BB-A5E3C080F262}"/>
              </a:ext>
            </a:extLst>
          </p:cNvPr>
          <p:cNvGrpSpPr/>
          <p:nvPr/>
        </p:nvGrpSpPr>
        <p:grpSpPr>
          <a:xfrm>
            <a:off x="6527594" y="4667359"/>
            <a:ext cx="905256" cy="79875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4" name="TextBox 63">
            <a:extLst>
              <a:ext uri="{FF2B5EF4-FFF2-40B4-BE49-F238E27FC236}">
                <a16:creationId xmlns:a16="http://schemas.microsoft.com/office/drawing/2014/main" id="{D54C0C71-E2DF-42C3-B1DD-A4E0119AB455}"/>
              </a:ext>
            </a:extLst>
          </p:cNvPr>
          <p:cNvSpPr txBox="1"/>
          <p:nvPr/>
        </p:nvSpPr>
        <p:spPr>
          <a:xfrm>
            <a:off x="8061960" y="5334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90" name="TextBox 89">
            <a:extLst>
              <a:ext uri="{FF2B5EF4-FFF2-40B4-BE49-F238E27FC236}">
                <a16:creationId xmlns:a16="http://schemas.microsoft.com/office/drawing/2014/main" id="{B6E6668D-C785-4A7B-A4BB-8227F828A997}"/>
              </a:ext>
            </a:extLst>
          </p:cNvPr>
          <p:cNvSpPr txBox="1"/>
          <p:nvPr/>
        </p:nvSpPr>
        <p:spPr>
          <a:xfrm>
            <a:off x="8061960" y="2667000"/>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grpSp>
        <p:nvGrpSpPr>
          <p:cNvPr id="5" name="Group 4">
            <a:extLst>
              <a:ext uri="{FF2B5EF4-FFF2-40B4-BE49-F238E27FC236}">
                <a16:creationId xmlns:a16="http://schemas.microsoft.com/office/drawing/2014/main" id="{B4FB8741-D62B-4F8C-A921-C4470D0C77FA}"/>
              </a:ext>
            </a:extLst>
          </p:cNvPr>
          <p:cNvGrpSpPr/>
          <p:nvPr/>
        </p:nvGrpSpPr>
        <p:grpSpPr>
          <a:xfrm>
            <a:off x="606248" y="1524000"/>
            <a:ext cx="2092120" cy="2011680"/>
            <a:chOff x="606248" y="1524000"/>
            <a:chExt cx="2092120" cy="2011680"/>
          </a:xfrm>
          <a:effectLst>
            <a:outerShdw blurRad="63500" sx="102000" sy="102000" algn="ctr" rotWithShape="0">
              <a:prstClr val="black">
                <a:alpha val="40000"/>
              </a:prstClr>
            </a:outerShdw>
          </a:effectLst>
        </p:grpSpPr>
        <p:grpSp>
          <p:nvGrpSpPr>
            <p:cNvPr id="96" name="Group 95">
              <a:extLst>
                <a:ext uri="{FF2B5EF4-FFF2-40B4-BE49-F238E27FC236}">
                  <a16:creationId xmlns:a16="http://schemas.microsoft.com/office/drawing/2014/main" id="{927689B5-70B8-434B-AFB0-034C75F1BD01}"/>
                </a:ext>
              </a:extLst>
            </p:cNvPr>
            <p:cNvGrpSpPr/>
            <p:nvPr/>
          </p:nvGrpSpPr>
          <p:grpSpPr>
            <a:xfrm>
              <a:off x="606248" y="1524000"/>
              <a:ext cx="2092120" cy="201168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sp>
          <p:nvSpPr>
            <p:cNvPr id="91" name="Freeform 12">
              <a:extLst>
                <a:ext uri="{FF2B5EF4-FFF2-40B4-BE49-F238E27FC236}">
                  <a16:creationId xmlns:a16="http://schemas.microsoft.com/office/drawing/2014/main" id="{2BB93C4A-A908-4FDB-B65F-A0C3354153FB}"/>
                </a:ext>
              </a:extLst>
            </p:cNvPr>
            <p:cNvSpPr>
              <a:spLocks noChangeAspect="1" noChangeArrowheads="1"/>
            </p:cNvSpPr>
            <p:nvPr/>
          </p:nvSpPr>
          <p:spPr bwMode="auto">
            <a:xfrm>
              <a:off x="929319" y="2747883"/>
              <a:ext cx="365760" cy="29111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54545"/>
            </a:solidFill>
            <a:ln>
              <a:noFill/>
            </a:ln>
            <a:effectLst/>
          </p:spPr>
          <p:txBody>
            <a:bodyPr wrap="none" anchor="ctr"/>
            <a:lstStyle/>
            <a:p>
              <a:endParaRPr lang="en-US"/>
            </a:p>
          </p:txBody>
        </p:sp>
      </p:grpSp>
      <p:grpSp>
        <p:nvGrpSpPr>
          <p:cNvPr id="6" name="Group 5">
            <a:extLst>
              <a:ext uri="{FF2B5EF4-FFF2-40B4-BE49-F238E27FC236}">
                <a16:creationId xmlns:a16="http://schemas.microsoft.com/office/drawing/2014/main" id="{757A2F41-EBB3-450F-949A-D8E5DC0934FB}"/>
              </a:ext>
            </a:extLst>
          </p:cNvPr>
          <p:cNvGrpSpPr/>
          <p:nvPr/>
        </p:nvGrpSpPr>
        <p:grpSpPr>
          <a:xfrm>
            <a:off x="602896" y="4064690"/>
            <a:ext cx="2092120" cy="2011680"/>
            <a:chOff x="602896" y="4064690"/>
            <a:chExt cx="2092120" cy="2011680"/>
          </a:xfrm>
          <a:effectLst>
            <a:outerShdw blurRad="63500" sx="102000" sy="102000" algn="ctr" rotWithShape="0">
              <a:prstClr val="black">
                <a:alpha val="40000"/>
              </a:prstClr>
            </a:outerShdw>
          </a:effectLst>
        </p:grpSpPr>
        <p:grpSp>
          <p:nvGrpSpPr>
            <p:cNvPr id="97" name="Group 96">
              <a:extLst>
                <a:ext uri="{FF2B5EF4-FFF2-40B4-BE49-F238E27FC236}">
                  <a16:creationId xmlns:a16="http://schemas.microsoft.com/office/drawing/2014/main" id="{038B9D16-4618-4E70-AF46-4AA87EFE297E}"/>
                </a:ext>
              </a:extLst>
            </p:cNvPr>
            <p:cNvGrpSpPr/>
            <p:nvPr/>
          </p:nvGrpSpPr>
          <p:grpSpPr>
            <a:xfrm>
              <a:off x="602896" y="4064690"/>
              <a:ext cx="2092120" cy="201168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sp>
          <p:nvSpPr>
            <p:cNvPr id="108" name="Freeform 22">
              <a:extLst>
                <a:ext uri="{FF2B5EF4-FFF2-40B4-BE49-F238E27FC236}">
                  <a16:creationId xmlns:a16="http://schemas.microsoft.com/office/drawing/2014/main" id="{1A621A7D-9A94-4B4A-814B-7562F7AE516E}"/>
                </a:ext>
              </a:extLst>
            </p:cNvPr>
            <p:cNvSpPr>
              <a:spLocks noChangeAspect="1" noChangeArrowheads="1"/>
            </p:cNvSpPr>
            <p:nvPr/>
          </p:nvSpPr>
          <p:spPr bwMode="auto">
            <a:xfrm>
              <a:off x="869255" y="5270486"/>
              <a:ext cx="457200" cy="351888"/>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54545"/>
            </a:solidFill>
            <a:ln>
              <a:noFill/>
            </a:ln>
            <a:effectLst/>
          </p:spPr>
          <p:txBody>
            <a:bodyPr wrap="none" anchor="ctr"/>
            <a:lstStyle/>
            <a:p>
              <a:endParaRPr lang="en-US"/>
            </a:p>
          </p:txBody>
        </p:sp>
      </p:grpSp>
      <p:pic>
        <p:nvPicPr>
          <p:cNvPr id="40" name="Picture 39">
            <a:hlinkClick r:id="rId4"/>
            <a:extLst>
              <a:ext uri="{FF2B5EF4-FFF2-40B4-BE49-F238E27FC236}">
                <a16:creationId xmlns:a16="http://schemas.microsoft.com/office/drawing/2014/main" id="{FD4706A1-B1F3-4DA5-9FD2-15A5516186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932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500"/>
                                        <p:tgtEl>
                                          <p:spTgt spid="6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0">
                                            <p:txEl>
                                              <p:pRg st="0" end="0"/>
                                            </p:txEl>
                                          </p:spTgt>
                                        </p:tgtEl>
                                        <p:attrNameLst>
                                          <p:attrName>style.visibility</p:attrName>
                                        </p:attrNameLst>
                                      </p:cBhvr>
                                      <p:to>
                                        <p:strVal val="visible"/>
                                      </p:to>
                                    </p:set>
                                    <p:animEffect transition="in" filter="fade">
                                      <p:cBhvr>
                                        <p:cTn id="11" dur="500"/>
                                        <p:tgtEl>
                                          <p:spTgt spid="90">
                                            <p:txEl>
                                              <p:pRg st="0" end="0"/>
                                            </p:txEl>
                                          </p:spTgt>
                                        </p:tgtEl>
                                      </p:cBhvr>
                                    </p:animEffect>
                                    <p:anim calcmode="lin" valueType="num">
                                      <p:cBhvr>
                                        <p:cTn id="12" dur="500" fill="hold"/>
                                        <p:tgtEl>
                                          <p:spTgt spid="9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0">
                                            <p:txEl>
                                              <p:pRg st="2" end="2"/>
                                            </p:txEl>
                                          </p:spTgt>
                                        </p:tgtEl>
                                        <p:attrNameLst>
                                          <p:attrName>style.visibility</p:attrName>
                                        </p:attrNameLst>
                                      </p:cBhvr>
                                      <p:to>
                                        <p:strVal val="visible"/>
                                      </p:to>
                                    </p:set>
                                    <p:animEffect transition="in" filter="fade">
                                      <p:cBhvr>
                                        <p:cTn id="17" dur="500"/>
                                        <p:tgtEl>
                                          <p:spTgt spid="90">
                                            <p:txEl>
                                              <p:pRg st="2" end="2"/>
                                            </p:txEl>
                                          </p:spTgt>
                                        </p:tgtEl>
                                      </p:cBhvr>
                                    </p:animEffect>
                                    <p:anim calcmode="lin" valueType="num">
                                      <p:cBhvr>
                                        <p:cTn id="18" dur="500" fill="hold"/>
                                        <p:tgtEl>
                                          <p:spTgt spid="9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0">
                                            <p:txEl>
                                              <p:pRg st="4" end="4"/>
                                            </p:txEl>
                                          </p:spTgt>
                                        </p:tgtEl>
                                        <p:attrNameLst>
                                          <p:attrName>style.visibility</p:attrName>
                                        </p:attrNameLst>
                                      </p:cBhvr>
                                      <p:to>
                                        <p:strVal val="visible"/>
                                      </p:to>
                                    </p:set>
                                    <p:animEffect transition="in" filter="fade">
                                      <p:cBhvr>
                                        <p:cTn id="23" dur="500"/>
                                        <p:tgtEl>
                                          <p:spTgt spid="90">
                                            <p:txEl>
                                              <p:pRg st="4" end="4"/>
                                            </p:txEl>
                                          </p:spTgt>
                                        </p:tgtEl>
                                      </p:cBhvr>
                                    </p:animEffect>
                                    <p:anim calcmode="lin" valueType="num">
                                      <p:cBhvr>
                                        <p:cTn id="24" dur="500" fill="hold"/>
                                        <p:tgtEl>
                                          <p:spTgt spid="9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9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0">
                                            <p:txEl>
                                              <p:pRg st="5" end="5"/>
                                            </p:txEl>
                                          </p:spTgt>
                                        </p:tgtEl>
                                        <p:attrNameLst>
                                          <p:attrName>style.visibility</p:attrName>
                                        </p:attrNameLst>
                                      </p:cBhvr>
                                      <p:to>
                                        <p:strVal val="visible"/>
                                      </p:to>
                                    </p:set>
                                    <p:animEffect transition="in" filter="fade">
                                      <p:cBhvr>
                                        <p:cTn id="29" dur="500"/>
                                        <p:tgtEl>
                                          <p:spTgt spid="90">
                                            <p:txEl>
                                              <p:pRg st="5" end="5"/>
                                            </p:txEl>
                                          </p:spTgt>
                                        </p:tgtEl>
                                      </p:cBhvr>
                                    </p:animEffect>
                                    <p:anim calcmode="lin" valueType="num">
                                      <p:cBhvr>
                                        <p:cTn id="30" dur="500" fill="hold"/>
                                        <p:tgtEl>
                                          <p:spTgt spid="9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0">
                                            <p:txEl>
                                              <p:pRg st="6" end="6"/>
                                            </p:txEl>
                                          </p:spTgt>
                                        </p:tgtEl>
                                        <p:attrNameLst>
                                          <p:attrName>style.visibility</p:attrName>
                                        </p:attrNameLst>
                                      </p:cBhvr>
                                      <p:to>
                                        <p:strVal val="visible"/>
                                      </p:to>
                                    </p:set>
                                    <p:animEffect transition="in" filter="fade">
                                      <p:cBhvr>
                                        <p:cTn id="35" dur="500"/>
                                        <p:tgtEl>
                                          <p:spTgt spid="90">
                                            <p:txEl>
                                              <p:pRg st="6" end="6"/>
                                            </p:txEl>
                                          </p:spTgt>
                                        </p:tgtEl>
                                      </p:cBhvr>
                                    </p:animEffect>
                                    <p:anim calcmode="lin" valueType="num">
                                      <p:cBhvr>
                                        <p:cTn id="36" dur="500" fill="hold"/>
                                        <p:tgtEl>
                                          <p:spTgt spid="9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9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1000" fill="hold"/>
                                        <p:tgtEl>
                                          <p:spTgt spid="5"/>
                                        </p:tgtEl>
                                        <p:attrNameLst>
                                          <p:attrName>ppt_x</p:attrName>
                                        </p:attrNameLst>
                                      </p:cBhvr>
                                      <p:tavLst>
                                        <p:tav tm="0">
                                          <p:val>
                                            <p:strVal val="0-#ppt_w/2"/>
                                          </p:val>
                                        </p:tav>
                                        <p:tav tm="100000">
                                          <p:val>
                                            <p:strVal val="#ppt_x"/>
                                          </p:val>
                                        </p:tav>
                                      </p:tavLst>
                                    </p:anim>
                                    <p:anim calcmode="lin" valueType="num">
                                      <p:cBhvr additive="base">
                                        <p:cTn id="42" dur="1000" fill="hold"/>
                                        <p:tgtEl>
                                          <p:spTgt spid="5"/>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99"/>
                                        </p:tgtEl>
                                        <p:attrNameLst>
                                          <p:attrName>style.visibility</p:attrName>
                                        </p:attrNameLst>
                                      </p:cBhvr>
                                      <p:to>
                                        <p:strVal val="visible"/>
                                      </p:to>
                                    </p:set>
                                    <p:anim calcmode="lin" valueType="num">
                                      <p:cBhvr additive="base">
                                        <p:cTn id="45" dur="1000" fill="hold"/>
                                        <p:tgtEl>
                                          <p:spTgt spid="99"/>
                                        </p:tgtEl>
                                        <p:attrNameLst>
                                          <p:attrName>ppt_x</p:attrName>
                                        </p:attrNameLst>
                                      </p:cBhvr>
                                      <p:tavLst>
                                        <p:tav tm="0">
                                          <p:val>
                                            <p:strVal val="0-#ppt_w/2"/>
                                          </p:val>
                                        </p:tav>
                                        <p:tav tm="100000">
                                          <p:val>
                                            <p:strVal val="#ppt_x"/>
                                          </p:val>
                                        </p:tav>
                                      </p:tavLst>
                                    </p:anim>
                                    <p:anim calcmode="lin" valueType="num">
                                      <p:cBhvr additive="base">
                                        <p:cTn id="46" dur="1000" fill="hold"/>
                                        <p:tgtEl>
                                          <p:spTgt spid="99"/>
                                        </p:tgtEl>
                                        <p:attrNameLst>
                                          <p:attrName>ppt_y</p:attrName>
                                        </p:attrNameLst>
                                      </p:cBhvr>
                                      <p:tavLst>
                                        <p:tav tm="0">
                                          <p:val>
                                            <p:strVal val="#ppt_y"/>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102"/>
                                        </p:tgtEl>
                                        <p:attrNameLst>
                                          <p:attrName>style.visibility</p:attrName>
                                        </p:attrNameLst>
                                      </p:cBhvr>
                                      <p:to>
                                        <p:strVal val="visible"/>
                                      </p:to>
                                    </p:set>
                                    <p:animEffect transition="in" filter="wipe(left)">
                                      <p:cBhvr>
                                        <p:cTn id="50" dur="1000"/>
                                        <p:tgtEl>
                                          <p:spTgt spid="102"/>
                                        </p:tgtEl>
                                      </p:cBhvr>
                                    </p:animEffect>
                                  </p:childTnLst>
                                </p:cTn>
                              </p:par>
                            </p:childTnLst>
                          </p:cTn>
                        </p:par>
                        <p:par>
                          <p:cTn id="51" fill="hold">
                            <p:stCondLst>
                              <p:cond delay="5000"/>
                            </p:stCondLst>
                            <p:childTnLst>
                              <p:par>
                                <p:cTn id="52" presetID="53" presetClass="entr" presetSubtype="16" fill="hold"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childTnLst>
                                </p:cTn>
                              </p:par>
                            </p:childTnLst>
                          </p:cTn>
                        </p:par>
                        <p:par>
                          <p:cTn id="57" fill="hold">
                            <p:stCondLst>
                              <p:cond delay="5500"/>
                            </p:stCondLst>
                            <p:childTnLst>
                              <p:par>
                                <p:cTn id="58" presetID="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additive="base">
                                        <p:cTn id="60" dur="1000" fill="hold"/>
                                        <p:tgtEl>
                                          <p:spTgt spid="6"/>
                                        </p:tgtEl>
                                        <p:attrNameLst>
                                          <p:attrName>ppt_x</p:attrName>
                                        </p:attrNameLst>
                                      </p:cBhvr>
                                      <p:tavLst>
                                        <p:tav tm="0">
                                          <p:val>
                                            <p:strVal val="0-#ppt_w/2"/>
                                          </p:val>
                                        </p:tav>
                                        <p:tav tm="100000">
                                          <p:val>
                                            <p:strVal val="#ppt_x"/>
                                          </p:val>
                                        </p:tav>
                                      </p:tavLst>
                                    </p:anim>
                                    <p:anim calcmode="lin" valueType="num">
                                      <p:cBhvr additive="base">
                                        <p:cTn id="61" dur="1000" fill="hold"/>
                                        <p:tgtEl>
                                          <p:spTgt spid="6"/>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100"/>
                                        </p:tgtEl>
                                        <p:attrNameLst>
                                          <p:attrName>style.visibility</p:attrName>
                                        </p:attrNameLst>
                                      </p:cBhvr>
                                      <p:to>
                                        <p:strVal val="visible"/>
                                      </p:to>
                                    </p:set>
                                    <p:anim calcmode="lin" valueType="num">
                                      <p:cBhvr additive="base">
                                        <p:cTn id="64" dur="1000" fill="hold"/>
                                        <p:tgtEl>
                                          <p:spTgt spid="100"/>
                                        </p:tgtEl>
                                        <p:attrNameLst>
                                          <p:attrName>ppt_x</p:attrName>
                                        </p:attrNameLst>
                                      </p:cBhvr>
                                      <p:tavLst>
                                        <p:tav tm="0">
                                          <p:val>
                                            <p:strVal val="0-#ppt_w/2"/>
                                          </p:val>
                                        </p:tav>
                                        <p:tav tm="100000">
                                          <p:val>
                                            <p:strVal val="#ppt_x"/>
                                          </p:val>
                                        </p:tav>
                                      </p:tavLst>
                                    </p:anim>
                                    <p:anim calcmode="lin" valueType="num">
                                      <p:cBhvr additive="base">
                                        <p:cTn id="65" dur="1000" fill="hold"/>
                                        <p:tgtEl>
                                          <p:spTgt spid="10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8"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left)">
                                      <p:cBhvr>
                                        <p:cTn id="69" dur="1000"/>
                                        <p:tgtEl>
                                          <p:spTgt spid="103"/>
                                        </p:tgtEl>
                                      </p:cBhvr>
                                    </p:animEffect>
                                  </p:childTnLst>
                                </p:cTn>
                              </p:par>
                            </p:childTnLst>
                          </p:cTn>
                        </p:par>
                        <p:par>
                          <p:cTn id="70" fill="hold">
                            <p:stCondLst>
                              <p:cond delay="750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9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1448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2019-10-01T17:37:25Z</dcterms:modified>
</cp:coreProperties>
</file>