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77169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74">
            <a:extLst>
              <a:ext uri="{FF2B5EF4-FFF2-40B4-BE49-F238E27FC236}">
                <a16:creationId xmlns:a16="http://schemas.microsoft.com/office/drawing/2014/main" id="{13FC1059-411A-4C8E-9436-12A129B69ADA}"/>
              </a:ext>
            </a:extLst>
          </p:cNvPr>
          <p:cNvGrpSpPr/>
          <p:nvPr/>
        </p:nvGrpSpPr>
        <p:grpSpPr>
          <a:xfrm>
            <a:off x="3194178" y="3232883"/>
            <a:ext cx="6096000" cy="1737361"/>
            <a:chOff x="3194178" y="3232883"/>
            <a:chExt cx="6096000" cy="1737361"/>
          </a:xfrm>
        </p:grpSpPr>
        <p:sp>
          <p:nvSpPr>
            <p:cNvPr id="72" name="Freeform: Shape 71">
              <a:extLst>
                <a:ext uri="{FF2B5EF4-FFF2-40B4-BE49-F238E27FC236}">
                  <a16:creationId xmlns:a16="http://schemas.microsoft.com/office/drawing/2014/main" id="{72869319-0ECD-44D5-8291-2EDDC781D3E7}"/>
                </a:ext>
              </a:extLst>
            </p:cNvPr>
            <p:cNvSpPr>
              <a:spLocks noChangeAspect="1"/>
            </p:cNvSpPr>
            <p:nvPr/>
          </p:nvSpPr>
          <p:spPr>
            <a:xfrm>
              <a:off x="3194178" y="3232883"/>
              <a:ext cx="6096000" cy="1737361"/>
            </a:xfrm>
            <a:custGeom>
              <a:avLst/>
              <a:gdLst>
                <a:gd name="connsiteX0" fmla="*/ 2037749 w 6096000"/>
                <a:gd name="connsiteY0" fmla="*/ 0 h 1737361"/>
                <a:gd name="connsiteX1" fmla="*/ 2061253 w 6096000"/>
                <a:gd name="connsiteY1" fmla="*/ 0 h 1737361"/>
                <a:gd name="connsiteX2" fmla="*/ 2061254 w 6096000"/>
                <a:gd name="connsiteY2" fmla="*/ 0 h 1737361"/>
                <a:gd name="connsiteX3" fmla="*/ 5229711 w 6096000"/>
                <a:gd name="connsiteY3" fmla="*/ 0 h 1737361"/>
                <a:gd name="connsiteX4" fmla="*/ 5230509 w 6096000"/>
                <a:gd name="connsiteY4" fmla="*/ 161 h 1737361"/>
                <a:gd name="connsiteX5" fmla="*/ 5316138 w 6096000"/>
                <a:gd name="connsiteY5" fmla="*/ 4485 h 1737361"/>
                <a:gd name="connsiteX6" fmla="*/ 6096000 w 6096000"/>
                <a:gd name="connsiteY6" fmla="*/ 868680 h 1737361"/>
                <a:gd name="connsiteX7" fmla="*/ 5227320 w 6096000"/>
                <a:gd name="connsiteY7" fmla="*/ 1737360 h 1737361"/>
                <a:gd name="connsiteX8" fmla="*/ 4613070 w 6096000"/>
                <a:gd name="connsiteY8" fmla="*/ 1482930 h 1737361"/>
                <a:gd name="connsiteX9" fmla="*/ 4515637 w 6096000"/>
                <a:gd name="connsiteY9" fmla="*/ 1364840 h 1737361"/>
                <a:gd name="connsiteX10" fmla="*/ 4514669 w 6096000"/>
                <a:gd name="connsiteY10" fmla="*/ 1364743 h 1737361"/>
                <a:gd name="connsiteX11" fmla="*/ 4501285 w 6096000"/>
                <a:gd name="connsiteY11" fmla="*/ 1334419 h 1737361"/>
                <a:gd name="connsiteX12" fmla="*/ 4295598 w 6096000"/>
                <a:gd name="connsiteY12" fmla="*/ 1104001 h 1737361"/>
                <a:gd name="connsiteX13" fmla="*/ 4106762 w 6096000"/>
                <a:gd name="connsiteY13" fmla="*/ 1023150 h 1737361"/>
                <a:gd name="connsiteX14" fmla="*/ 4007225 w 6096000"/>
                <a:gd name="connsiteY14" fmla="*/ 1007671 h 1737361"/>
                <a:gd name="connsiteX15" fmla="*/ 4006901 w 6096000"/>
                <a:gd name="connsiteY15" fmla="*/ 1005841 h 1737361"/>
                <a:gd name="connsiteX16" fmla="*/ 2089099 w 6096000"/>
                <a:gd name="connsiteY16" fmla="*/ 1005841 h 1737361"/>
                <a:gd name="connsiteX17" fmla="*/ 2088775 w 6096000"/>
                <a:gd name="connsiteY17" fmla="*/ 1007672 h 1737361"/>
                <a:gd name="connsiteX18" fmla="*/ 1989238 w 6096000"/>
                <a:gd name="connsiteY18" fmla="*/ 1023151 h 1737361"/>
                <a:gd name="connsiteX19" fmla="*/ 1800402 w 6096000"/>
                <a:gd name="connsiteY19" fmla="*/ 1104002 h 1737361"/>
                <a:gd name="connsiteX20" fmla="*/ 1594715 w 6096000"/>
                <a:gd name="connsiteY20" fmla="*/ 1334420 h 1737361"/>
                <a:gd name="connsiteX21" fmla="*/ 1581331 w 6096000"/>
                <a:gd name="connsiteY21" fmla="*/ 1364744 h 1737361"/>
                <a:gd name="connsiteX22" fmla="*/ 1580363 w 6096000"/>
                <a:gd name="connsiteY22" fmla="*/ 1364841 h 1737361"/>
                <a:gd name="connsiteX23" fmla="*/ 1482930 w 6096000"/>
                <a:gd name="connsiteY23" fmla="*/ 1482931 h 1737361"/>
                <a:gd name="connsiteX24" fmla="*/ 868680 w 6096000"/>
                <a:gd name="connsiteY24" fmla="*/ 1737361 h 1737361"/>
                <a:gd name="connsiteX25" fmla="*/ 0 w 6096000"/>
                <a:gd name="connsiteY25" fmla="*/ 868681 h 1737361"/>
                <a:gd name="connsiteX26" fmla="*/ 779862 w 6096000"/>
                <a:gd name="connsiteY26" fmla="*/ 4486 h 1737361"/>
                <a:gd name="connsiteX27" fmla="*/ 865491 w 6096000"/>
                <a:gd name="connsiteY27" fmla="*/ 162 h 1737361"/>
                <a:gd name="connsiteX28" fmla="*/ 866289 w 6096000"/>
                <a:gd name="connsiteY28" fmla="*/ 1 h 1737361"/>
                <a:gd name="connsiteX29" fmla="*/ 2037744 w 6096000"/>
                <a:gd name="connsiteY29" fmla="*/ 1 h 1737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096000" h="1737361">
                  <a:moveTo>
                    <a:pt x="2037749" y="0"/>
                  </a:moveTo>
                  <a:lnTo>
                    <a:pt x="2061253" y="0"/>
                  </a:lnTo>
                  <a:lnTo>
                    <a:pt x="2061254" y="0"/>
                  </a:lnTo>
                  <a:lnTo>
                    <a:pt x="5229711" y="0"/>
                  </a:lnTo>
                  <a:lnTo>
                    <a:pt x="5230509" y="161"/>
                  </a:lnTo>
                  <a:lnTo>
                    <a:pt x="5316138" y="4485"/>
                  </a:lnTo>
                  <a:cubicBezTo>
                    <a:pt x="5754175" y="48970"/>
                    <a:pt x="6096000" y="418906"/>
                    <a:pt x="6096000" y="868680"/>
                  </a:cubicBezTo>
                  <a:cubicBezTo>
                    <a:pt x="6096000" y="1348439"/>
                    <a:pt x="5707079" y="1737360"/>
                    <a:pt x="5227320" y="1737360"/>
                  </a:cubicBezTo>
                  <a:cubicBezTo>
                    <a:pt x="4987440" y="1737360"/>
                    <a:pt x="4770270" y="1640130"/>
                    <a:pt x="4613070" y="1482930"/>
                  </a:cubicBezTo>
                  <a:lnTo>
                    <a:pt x="4515637" y="1364840"/>
                  </a:lnTo>
                  <a:lnTo>
                    <a:pt x="4514669" y="1364743"/>
                  </a:lnTo>
                  <a:lnTo>
                    <a:pt x="4501285" y="1334419"/>
                  </a:lnTo>
                  <a:cubicBezTo>
                    <a:pt x="4450925" y="1239364"/>
                    <a:pt x="4382464" y="1161025"/>
                    <a:pt x="4295598" y="1104001"/>
                  </a:cubicBezTo>
                  <a:cubicBezTo>
                    <a:pt x="4237687" y="1065986"/>
                    <a:pt x="4174336" y="1039244"/>
                    <a:pt x="4106762" y="1023150"/>
                  </a:cubicBezTo>
                  <a:lnTo>
                    <a:pt x="4007225" y="1007671"/>
                  </a:lnTo>
                  <a:lnTo>
                    <a:pt x="4006901" y="1005841"/>
                  </a:lnTo>
                  <a:lnTo>
                    <a:pt x="2089099" y="1005841"/>
                  </a:lnTo>
                  <a:lnTo>
                    <a:pt x="2088775" y="1007672"/>
                  </a:lnTo>
                  <a:lnTo>
                    <a:pt x="1989238" y="1023151"/>
                  </a:lnTo>
                  <a:cubicBezTo>
                    <a:pt x="1921664" y="1039245"/>
                    <a:pt x="1858313" y="1065987"/>
                    <a:pt x="1800402" y="1104002"/>
                  </a:cubicBezTo>
                  <a:cubicBezTo>
                    <a:pt x="1713536" y="1161026"/>
                    <a:pt x="1645075" y="1239365"/>
                    <a:pt x="1594715" y="1334420"/>
                  </a:cubicBezTo>
                  <a:lnTo>
                    <a:pt x="1581331" y="1364744"/>
                  </a:lnTo>
                  <a:lnTo>
                    <a:pt x="1580363" y="1364841"/>
                  </a:lnTo>
                  <a:lnTo>
                    <a:pt x="1482930" y="1482931"/>
                  </a:lnTo>
                  <a:cubicBezTo>
                    <a:pt x="1325730" y="1640131"/>
                    <a:pt x="1108560" y="1737361"/>
                    <a:pt x="868680" y="1737361"/>
                  </a:cubicBezTo>
                  <a:cubicBezTo>
                    <a:pt x="388921" y="1737361"/>
                    <a:pt x="0" y="1348440"/>
                    <a:pt x="0" y="868681"/>
                  </a:cubicBezTo>
                  <a:cubicBezTo>
                    <a:pt x="0" y="418907"/>
                    <a:pt x="341825" y="48971"/>
                    <a:pt x="779862" y="4486"/>
                  </a:cubicBezTo>
                  <a:lnTo>
                    <a:pt x="865491" y="162"/>
                  </a:lnTo>
                  <a:lnTo>
                    <a:pt x="866289" y="1"/>
                  </a:lnTo>
                  <a:lnTo>
                    <a:pt x="2037744" y="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9427478-AA9D-41E2-93FD-FA2A41FF50BF}"/>
                </a:ext>
              </a:extLst>
            </p:cNvPr>
            <p:cNvSpPr txBox="1"/>
            <p:nvPr/>
          </p:nvSpPr>
          <p:spPr>
            <a:xfrm>
              <a:off x="5205858" y="3327048"/>
              <a:ext cx="2834640" cy="877163"/>
            </a:xfrm>
            <a:prstGeom prst="rect">
              <a:avLst/>
            </a:prstGeom>
            <a:noFill/>
          </p:spPr>
          <p:txBody>
            <a:bodyPr wrap="square" rtlCol="0">
              <a:spAutoFit/>
            </a:bodyPr>
            <a:lstStyle/>
            <a:p>
              <a:r>
                <a:rPr lang="en-US" sz="1300" dirty="0">
                  <a:solidFill>
                    <a:srgbClr val="36B8E3"/>
                  </a:solidFill>
                  <a:latin typeface="Bernard MT Condensed" panose="02050806060905020404" pitchFamily="18" charset="0"/>
                </a:rPr>
                <a:t>LOREM IPSUM DOLOR 01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38" name="Group 37">
            <a:extLst>
              <a:ext uri="{FF2B5EF4-FFF2-40B4-BE49-F238E27FC236}">
                <a16:creationId xmlns:a16="http://schemas.microsoft.com/office/drawing/2014/main" id="{FEDA5BB9-5163-478D-8BDE-254F5E21AA58}"/>
              </a:ext>
            </a:extLst>
          </p:cNvPr>
          <p:cNvGrpSpPr/>
          <p:nvPr/>
        </p:nvGrpSpPr>
        <p:grpSpPr>
          <a:xfrm>
            <a:off x="6760032" y="4631889"/>
            <a:ext cx="4537666" cy="1737360"/>
            <a:chOff x="4728373" y="894616"/>
            <a:chExt cx="4537666" cy="1737360"/>
          </a:xfrm>
        </p:grpSpPr>
        <p:sp>
          <p:nvSpPr>
            <p:cNvPr id="25" name="Freeform: Shape 24">
              <a:extLst>
                <a:ext uri="{FF2B5EF4-FFF2-40B4-BE49-F238E27FC236}">
                  <a16:creationId xmlns:a16="http://schemas.microsoft.com/office/drawing/2014/main" id="{E7EC9CF4-FC01-4499-9C59-C938D693E7CA}"/>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6EF1D18-3303-4D89-8987-8E0B00432321}"/>
                </a:ext>
              </a:extLst>
            </p:cNvPr>
            <p:cNvSpPr txBox="1"/>
            <p:nvPr/>
          </p:nvSpPr>
          <p:spPr>
            <a:xfrm>
              <a:off x="4963131" y="1704340"/>
              <a:ext cx="2834640" cy="877163"/>
            </a:xfrm>
            <a:prstGeom prst="rect">
              <a:avLst/>
            </a:prstGeom>
            <a:noFill/>
          </p:spPr>
          <p:txBody>
            <a:bodyPr wrap="square" rtlCol="0">
              <a:spAutoFit/>
            </a:bodyPr>
            <a:lstStyle/>
            <a:p>
              <a:r>
                <a:rPr lang="en-US" sz="1300" dirty="0">
                  <a:solidFill>
                    <a:srgbClr val="0967B9"/>
                  </a:solidFill>
                  <a:latin typeface="Bernard MT Condensed" panose="02050806060905020404" pitchFamily="18" charset="0"/>
                </a:rPr>
                <a:t>LOREM IPSUM DOLOR 04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31" name="Group 30">
            <a:extLst>
              <a:ext uri="{FF2B5EF4-FFF2-40B4-BE49-F238E27FC236}">
                <a16:creationId xmlns:a16="http://schemas.microsoft.com/office/drawing/2014/main" id="{69335F94-72C0-4E17-A906-D2355C04E51B}"/>
              </a:ext>
            </a:extLst>
          </p:cNvPr>
          <p:cNvGrpSpPr/>
          <p:nvPr/>
        </p:nvGrpSpPr>
        <p:grpSpPr>
          <a:xfrm>
            <a:off x="9641321" y="4731812"/>
            <a:ext cx="1554480" cy="1554479"/>
            <a:chOff x="3048000" y="512834"/>
            <a:chExt cx="1554480" cy="1554479"/>
          </a:xfrm>
        </p:grpSpPr>
        <p:grpSp>
          <p:nvGrpSpPr>
            <p:cNvPr id="32" name="Group 31">
              <a:extLst>
                <a:ext uri="{FF2B5EF4-FFF2-40B4-BE49-F238E27FC236}">
                  <a16:creationId xmlns:a16="http://schemas.microsoft.com/office/drawing/2014/main" id="{C9A4B674-9F0C-419D-A796-FB25665405EC}"/>
                </a:ext>
              </a:extLst>
            </p:cNvPr>
            <p:cNvGrpSpPr>
              <a:grpSpLocks noChangeAspect="1"/>
            </p:cNvGrpSpPr>
            <p:nvPr/>
          </p:nvGrpSpPr>
          <p:grpSpPr>
            <a:xfrm>
              <a:off x="3048000" y="512834"/>
              <a:ext cx="1554480" cy="1554479"/>
              <a:chOff x="961183" y="2226457"/>
              <a:chExt cx="1690577" cy="1690576"/>
            </a:xfrm>
          </p:grpSpPr>
          <p:sp>
            <p:nvSpPr>
              <p:cNvPr id="34" name="Oval 33">
                <a:extLst>
                  <a:ext uri="{FF2B5EF4-FFF2-40B4-BE49-F238E27FC236}">
                    <a16:creationId xmlns:a16="http://schemas.microsoft.com/office/drawing/2014/main" id="{68388E5C-CC52-4D51-9CA5-A950D9E92DFE}"/>
                  </a:ext>
                </a:extLst>
              </p:cNvPr>
              <p:cNvSpPr>
                <a:spLocks noChangeAspect="1"/>
              </p:cNvSpPr>
              <p:nvPr/>
            </p:nvSpPr>
            <p:spPr>
              <a:xfrm>
                <a:off x="961183" y="2226457"/>
                <a:ext cx="1690577" cy="1690576"/>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5">
                <a:extLst>
                  <a:ext uri="{FF2B5EF4-FFF2-40B4-BE49-F238E27FC236}">
                    <a16:creationId xmlns:a16="http://schemas.microsoft.com/office/drawing/2014/main" id="{5588EB99-6CE1-4915-8DC7-595289D0BA8F}"/>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 Box 10">
              <a:extLst>
                <a:ext uri="{FF2B5EF4-FFF2-40B4-BE49-F238E27FC236}">
                  <a16:creationId xmlns:a16="http://schemas.microsoft.com/office/drawing/2014/main" id="{70FC0C55-02C0-47E4-B376-4E5CB78C52C9}"/>
                </a:ext>
              </a:extLst>
            </p:cNvPr>
            <p:cNvSpPr txBox="1">
              <a:spLocks noChangeArrowheads="1"/>
            </p:cNvSpPr>
            <p:nvPr/>
          </p:nvSpPr>
          <p:spPr bwMode="auto">
            <a:xfrm>
              <a:off x="3468624" y="855355"/>
              <a:ext cx="713232" cy="907941"/>
            </a:xfrm>
            <a:prstGeom prst="rect">
              <a:avLst/>
            </a:prstGeom>
            <a:noFill/>
            <a:ln w="9525">
              <a:noFill/>
              <a:miter lim="800000"/>
              <a:headEnd/>
              <a:tailEnd/>
            </a:ln>
            <a:effectLst/>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42" name="Group 41">
            <a:extLst>
              <a:ext uri="{FF2B5EF4-FFF2-40B4-BE49-F238E27FC236}">
                <a16:creationId xmlns:a16="http://schemas.microsoft.com/office/drawing/2014/main" id="{A62C2DBE-94EA-4F29-A63F-D75C04EA077F}"/>
              </a:ext>
            </a:extLst>
          </p:cNvPr>
          <p:cNvGrpSpPr/>
          <p:nvPr/>
        </p:nvGrpSpPr>
        <p:grpSpPr>
          <a:xfrm rot="10800000" flipH="1">
            <a:off x="6705600" y="1828800"/>
            <a:ext cx="4537666" cy="1737360"/>
            <a:chOff x="4728373" y="894616"/>
            <a:chExt cx="4537666" cy="1737360"/>
          </a:xfrm>
        </p:grpSpPr>
        <p:sp>
          <p:nvSpPr>
            <p:cNvPr id="48" name="Freeform: Shape 47">
              <a:extLst>
                <a:ext uri="{FF2B5EF4-FFF2-40B4-BE49-F238E27FC236}">
                  <a16:creationId xmlns:a16="http://schemas.microsoft.com/office/drawing/2014/main" id="{C09269B7-9B0F-4850-A444-E2D064F60754}"/>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D1A7A951-E071-4D3B-8EF8-B5A60B516D2A}"/>
                </a:ext>
              </a:extLst>
            </p:cNvPr>
            <p:cNvSpPr txBox="1"/>
            <p:nvPr/>
          </p:nvSpPr>
          <p:spPr>
            <a:xfrm rot="10800000">
              <a:off x="4963131" y="1704340"/>
              <a:ext cx="2834640" cy="877163"/>
            </a:xfrm>
            <a:prstGeom prst="rect">
              <a:avLst/>
            </a:prstGeom>
            <a:noFill/>
          </p:spPr>
          <p:txBody>
            <a:bodyPr wrap="square" rtlCol="0">
              <a:spAutoFit/>
            </a:bodyPr>
            <a:lstStyle/>
            <a:p>
              <a:r>
                <a:rPr lang="en-US" sz="1300" dirty="0">
                  <a:solidFill>
                    <a:srgbClr val="157EBF"/>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43" name="Group 42">
            <a:extLst>
              <a:ext uri="{FF2B5EF4-FFF2-40B4-BE49-F238E27FC236}">
                <a16:creationId xmlns:a16="http://schemas.microsoft.com/office/drawing/2014/main" id="{DF28D37C-8E6B-4879-B139-D65DB61B46E4}"/>
              </a:ext>
            </a:extLst>
          </p:cNvPr>
          <p:cNvGrpSpPr/>
          <p:nvPr/>
        </p:nvGrpSpPr>
        <p:grpSpPr>
          <a:xfrm flipH="1">
            <a:off x="9586889" y="1911758"/>
            <a:ext cx="1554480" cy="1554479"/>
            <a:chOff x="3048000" y="512834"/>
            <a:chExt cx="1554480" cy="1554479"/>
          </a:xfrm>
        </p:grpSpPr>
        <p:grpSp>
          <p:nvGrpSpPr>
            <p:cNvPr id="44" name="Group 43">
              <a:extLst>
                <a:ext uri="{FF2B5EF4-FFF2-40B4-BE49-F238E27FC236}">
                  <a16:creationId xmlns:a16="http://schemas.microsoft.com/office/drawing/2014/main" id="{C3B324F4-B952-495E-8AF1-5D2E065C7EF7}"/>
                </a:ext>
              </a:extLst>
            </p:cNvPr>
            <p:cNvGrpSpPr>
              <a:grpSpLocks noChangeAspect="1"/>
            </p:cNvGrpSpPr>
            <p:nvPr/>
          </p:nvGrpSpPr>
          <p:grpSpPr>
            <a:xfrm>
              <a:off x="3048000" y="512834"/>
              <a:ext cx="1554480" cy="1554479"/>
              <a:chOff x="961183" y="2226457"/>
              <a:chExt cx="1690577" cy="1690576"/>
            </a:xfrm>
          </p:grpSpPr>
          <p:sp>
            <p:nvSpPr>
              <p:cNvPr id="46" name="Oval 45">
                <a:extLst>
                  <a:ext uri="{FF2B5EF4-FFF2-40B4-BE49-F238E27FC236}">
                    <a16:creationId xmlns:a16="http://schemas.microsoft.com/office/drawing/2014/main" id="{0FFF8B50-ED00-4E23-BE12-75D7109EC628}"/>
                  </a:ext>
                </a:extLst>
              </p:cNvPr>
              <p:cNvSpPr>
                <a:spLocks noChangeAspect="1"/>
              </p:cNvSpPr>
              <p:nvPr/>
            </p:nvSpPr>
            <p:spPr>
              <a:xfrm>
                <a:off x="961183" y="2226457"/>
                <a:ext cx="1690577" cy="1690576"/>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5">
                <a:extLst>
                  <a:ext uri="{FF2B5EF4-FFF2-40B4-BE49-F238E27FC236}">
                    <a16:creationId xmlns:a16="http://schemas.microsoft.com/office/drawing/2014/main" id="{D9008F36-00FE-4C19-97C1-0496F72352C1}"/>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 Box 10">
              <a:extLst>
                <a:ext uri="{FF2B5EF4-FFF2-40B4-BE49-F238E27FC236}">
                  <a16:creationId xmlns:a16="http://schemas.microsoft.com/office/drawing/2014/main" id="{BAA3084D-06BF-4B47-ADFF-AF66B3CD63C4}"/>
                </a:ext>
              </a:extLst>
            </p:cNvPr>
            <p:cNvSpPr txBox="1">
              <a:spLocks noChangeArrowheads="1"/>
            </p:cNvSpPr>
            <p:nvPr/>
          </p:nvSpPr>
          <p:spPr bwMode="auto">
            <a:xfrm>
              <a:off x="3468624" y="855355"/>
              <a:ext cx="713232" cy="907941"/>
            </a:xfrm>
            <a:prstGeom prst="rect">
              <a:avLst/>
            </a:prstGeom>
            <a:noFill/>
            <a:ln w="9525">
              <a:noFill/>
              <a:miter lim="800000"/>
              <a:headEnd/>
              <a:tailEnd/>
            </a:ln>
            <a:effectLst/>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52" name="Group 51">
            <a:extLst>
              <a:ext uri="{FF2B5EF4-FFF2-40B4-BE49-F238E27FC236}">
                <a16:creationId xmlns:a16="http://schemas.microsoft.com/office/drawing/2014/main" id="{051FF16E-E067-4843-831F-D1848EBEA422}"/>
              </a:ext>
            </a:extLst>
          </p:cNvPr>
          <p:cNvGrpSpPr/>
          <p:nvPr/>
        </p:nvGrpSpPr>
        <p:grpSpPr>
          <a:xfrm flipH="1">
            <a:off x="1143000" y="4663440"/>
            <a:ext cx="4537666" cy="1737360"/>
            <a:chOff x="4728373" y="894616"/>
            <a:chExt cx="4537666" cy="1737360"/>
          </a:xfrm>
        </p:grpSpPr>
        <p:sp>
          <p:nvSpPr>
            <p:cNvPr id="58" name="Freeform: Shape 57">
              <a:extLst>
                <a:ext uri="{FF2B5EF4-FFF2-40B4-BE49-F238E27FC236}">
                  <a16:creationId xmlns:a16="http://schemas.microsoft.com/office/drawing/2014/main" id="{207676D5-67FB-449B-80FA-692EFD80D630}"/>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extBox 58">
              <a:extLst>
                <a:ext uri="{FF2B5EF4-FFF2-40B4-BE49-F238E27FC236}">
                  <a16:creationId xmlns:a16="http://schemas.microsoft.com/office/drawing/2014/main" id="{28113F04-5BA9-4CDF-8FD2-CA21602BF6E3}"/>
                </a:ext>
              </a:extLst>
            </p:cNvPr>
            <p:cNvSpPr txBox="1"/>
            <p:nvPr/>
          </p:nvSpPr>
          <p:spPr>
            <a:xfrm>
              <a:off x="4728373" y="1723262"/>
              <a:ext cx="2834640" cy="877163"/>
            </a:xfrm>
            <a:prstGeom prst="rect">
              <a:avLst/>
            </a:prstGeom>
            <a:noFill/>
          </p:spPr>
          <p:txBody>
            <a:bodyPr wrap="square" rtlCol="0">
              <a:spAutoFit/>
            </a:bodyPr>
            <a:lstStyle/>
            <a:p>
              <a:r>
                <a:rPr lang="en-US" sz="1300" dirty="0">
                  <a:solidFill>
                    <a:srgbClr val="0050AA"/>
                  </a:solidFill>
                  <a:latin typeface="Bernard MT Condensed" panose="02050806060905020404" pitchFamily="18" charset="0"/>
                </a:rPr>
                <a:t>LOREM IPSUM DOLOR 05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53" name="Group 52">
            <a:extLst>
              <a:ext uri="{FF2B5EF4-FFF2-40B4-BE49-F238E27FC236}">
                <a16:creationId xmlns:a16="http://schemas.microsoft.com/office/drawing/2014/main" id="{EDBAD4CF-86A6-4292-B554-465E167D9200}"/>
              </a:ext>
            </a:extLst>
          </p:cNvPr>
          <p:cNvGrpSpPr/>
          <p:nvPr/>
        </p:nvGrpSpPr>
        <p:grpSpPr>
          <a:xfrm flipH="1">
            <a:off x="1244897" y="4763363"/>
            <a:ext cx="1554480" cy="1554479"/>
            <a:chOff x="3048000" y="512834"/>
            <a:chExt cx="1554480" cy="1554479"/>
          </a:xfrm>
        </p:grpSpPr>
        <p:grpSp>
          <p:nvGrpSpPr>
            <p:cNvPr id="54" name="Group 53">
              <a:extLst>
                <a:ext uri="{FF2B5EF4-FFF2-40B4-BE49-F238E27FC236}">
                  <a16:creationId xmlns:a16="http://schemas.microsoft.com/office/drawing/2014/main" id="{23E32EC2-937A-445F-8A12-ABC0B5DFF155}"/>
                </a:ext>
              </a:extLst>
            </p:cNvPr>
            <p:cNvGrpSpPr>
              <a:grpSpLocks noChangeAspect="1"/>
            </p:cNvGrpSpPr>
            <p:nvPr/>
          </p:nvGrpSpPr>
          <p:grpSpPr>
            <a:xfrm>
              <a:off x="3048000" y="512834"/>
              <a:ext cx="1554480" cy="1554479"/>
              <a:chOff x="961183" y="2226457"/>
              <a:chExt cx="1690577" cy="1690576"/>
            </a:xfrm>
          </p:grpSpPr>
          <p:sp>
            <p:nvSpPr>
              <p:cNvPr id="56" name="Oval 55">
                <a:extLst>
                  <a:ext uri="{FF2B5EF4-FFF2-40B4-BE49-F238E27FC236}">
                    <a16:creationId xmlns:a16="http://schemas.microsoft.com/office/drawing/2014/main" id="{EFCC4D1E-6B0C-4593-BA9E-998B6D94E19B}"/>
                  </a:ext>
                </a:extLst>
              </p:cNvPr>
              <p:cNvSpPr>
                <a:spLocks noChangeAspect="1"/>
              </p:cNvSpPr>
              <p:nvPr/>
            </p:nvSpPr>
            <p:spPr>
              <a:xfrm>
                <a:off x="961183" y="2226457"/>
                <a:ext cx="1690577" cy="1690576"/>
              </a:xfrm>
              <a:prstGeom prst="ellipse">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5">
                <a:extLst>
                  <a:ext uri="{FF2B5EF4-FFF2-40B4-BE49-F238E27FC236}">
                    <a16:creationId xmlns:a16="http://schemas.microsoft.com/office/drawing/2014/main" id="{5CAACA16-B001-4EEE-ACB6-3531B01F250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 Box 10">
              <a:extLst>
                <a:ext uri="{FF2B5EF4-FFF2-40B4-BE49-F238E27FC236}">
                  <a16:creationId xmlns:a16="http://schemas.microsoft.com/office/drawing/2014/main" id="{559283FE-B32A-4D60-9B2E-2BE70F0A1F9F}"/>
                </a:ext>
              </a:extLst>
            </p:cNvPr>
            <p:cNvSpPr txBox="1">
              <a:spLocks noChangeArrowheads="1"/>
            </p:cNvSpPr>
            <p:nvPr/>
          </p:nvSpPr>
          <p:spPr bwMode="auto">
            <a:xfrm>
              <a:off x="3468624" y="855355"/>
              <a:ext cx="713232" cy="907941"/>
            </a:xfrm>
            <a:prstGeom prst="rect">
              <a:avLst/>
            </a:prstGeom>
            <a:noFill/>
            <a:ln w="9525">
              <a:noFill/>
              <a:miter lim="800000"/>
              <a:headEnd/>
              <a:tailEnd/>
            </a:ln>
            <a:effectLst/>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grpSp>
        <p:nvGrpSpPr>
          <p:cNvPr id="61" name="Group 60">
            <a:extLst>
              <a:ext uri="{FF2B5EF4-FFF2-40B4-BE49-F238E27FC236}">
                <a16:creationId xmlns:a16="http://schemas.microsoft.com/office/drawing/2014/main" id="{ACAD8860-05F8-4534-A952-BAD7D95E3A1D}"/>
              </a:ext>
            </a:extLst>
          </p:cNvPr>
          <p:cNvGrpSpPr/>
          <p:nvPr/>
        </p:nvGrpSpPr>
        <p:grpSpPr>
          <a:xfrm rot="10800000">
            <a:off x="1143000" y="1828801"/>
            <a:ext cx="4537666" cy="1737360"/>
            <a:chOff x="4728373" y="894616"/>
            <a:chExt cx="4537666" cy="1737360"/>
          </a:xfrm>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FE1D0479-6D2C-4461-9F6E-A3186507F47A}"/>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239BD3"/>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1244897" y="1911759"/>
            <a:ext cx="1554480" cy="1554479"/>
            <a:chOff x="3048000" y="512834"/>
            <a:chExt cx="1554480" cy="1554479"/>
          </a:xfrm>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2" cy="907941"/>
            </a:xfrm>
            <a:prstGeom prst="rect">
              <a:avLst/>
            </a:prstGeom>
            <a:noFill/>
            <a:ln w="9525">
              <a:noFill/>
              <a:miter lim="800000"/>
              <a:headEnd/>
              <a:tailEnd/>
            </a:ln>
            <a:effectLst/>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4" name="Group 3">
            <a:extLst>
              <a:ext uri="{FF2B5EF4-FFF2-40B4-BE49-F238E27FC236}">
                <a16:creationId xmlns:a16="http://schemas.microsoft.com/office/drawing/2014/main" id="{0B11EC93-951E-4A85-9091-AB9EA3834370}"/>
              </a:ext>
            </a:extLst>
          </p:cNvPr>
          <p:cNvGrpSpPr/>
          <p:nvPr/>
        </p:nvGrpSpPr>
        <p:grpSpPr>
          <a:xfrm>
            <a:off x="3296075" y="3338982"/>
            <a:ext cx="1554480" cy="1554479"/>
            <a:chOff x="3048000" y="512834"/>
            <a:chExt cx="1554480" cy="1554479"/>
          </a:xfrm>
        </p:grpSpPr>
        <p:grpSp>
          <p:nvGrpSpPr>
            <p:cNvPr id="20" name="Group 19">
              <a:extLst>
                <a:ext uri="{FF2B5EF4-FFF2-40B4-BE49-F238E27FC236}">
                  <a16:creationId xmlns:a16="http://schemas.microsoft.com/office/drawing/2014/main" id="{144CD761-3703-4663-9768-D2C8F1308B21}"/>
                </a:ext>
              </a:extLst>
            </p:cNvPr>
            <p:cNvGrpSpPr>
              <a:grpSpLocks noChangeAspect="1"/>
            </p:cNvGrpSpPr>
            <p:nvPr/>
          </p:nvGrpSpPr>
          <p:grpSpPr>
            <a:xfrm>
              <a:off x="3048000" y="512834"/>
              <a:ext cx="1554480" cy="1554479"/>
              <a:chOff x="961183" y="2226457"/>
              <a:chExt cx="1690577" cy="1690576"/>
            </a:xfrm>
          </p:grpSpPr>
          <p:sp>
            <p:nvSpPr>
              <p:cNvPr id="21" name="Oval 20">
                <a:extLst>
                  <a:ext uri="{FF2B5EF4-FFF2-40B4-BE49-F238E27FC236}">
                    <a16:creationId xmlns:a16="http://schemas.microsoft.com/office/drawing/2014/main" id="{FDA788F9-6D9D-4EAB-B97D-B9A1E39AB2DB}"/>
                  </a:ext>
                </a:extLst>
              </p:cNvPr>
              <p:cNvSpPr>
                <a:spLocks noChangeAspect="1"/>
              </p:cNvSpPr>
              <p:nvPr/>
            </p:nvSpPr>
            <p:spPr>
              <a:xfrm>
                <a:off x="961183" y="2226457"/>
                <a:ext cx="1690577" cy="1690576"/>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D6247EC8-9752-4957-80E7-62A950990BAB}"/>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4854CC21-AE4F-4F07-A92F-BE324E5BC046}"/>
                </a:ext>
              </a:extLst>
            </p:cNvPr>
            <p:cNvSpPr txBox="1">
              <a:spLocks noChangeArrowheads="1"/>
            </p:cNvSpPr>
            <p:nvPr/>
          </p:nvSpPr>
          <p:spPr bwMode="auto">
            <a:xfrm>
              <a:off x="3468624" y="855355"/>
              <a:ext cx="713232" cy="907941"/>
            </a:xfrm>
            <a:prstGeom prst="rect">
              <a:avLst/>
            </a:prstGeom>
            <a:noFill/>
            <a:ln w="9525">
              <a:noFill/>
              <a:miter lim="800000"/>
              <a:headEnd/>
              <a:tailEnd/>
            </a:ln>
            <a:effectLst/>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sp>
        <p:nvSpPr>
          <p:cNvPr id="70" name="Freeform 101">
            <a:extLst>
              <a:ext uri="{FF2B5EF4-FFF2-40B4-BE49-F238E27FC236}">
                <a16:creationId xmlns:a16="http://schemas.microsoft.com/office/drawing/2014/main" id="{ECDEA098-33F7-4B14-85BB-52C4F7C92553}"/>
              </a:ext>
            </a:extLst>
          </p:cNvPr>
          <p:cNvSpPr>
            <a:spLocks noChangeAspect="1" noEditPoints="1"/>
          </p:cNvSpPr>
          <p:nvPr/>
        </p:nvSpPr>
        <p:spPr bwMode="auto">
          <a:xfrm>
            <a:off x="7980161" y="3727610"/>
            <a:ext cx="822960" cy="761376"/>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3B98F2F0-3DDD-4E8F-929F-1CEFAFD978D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50" name="Picture 49">
            <a:hlinkClick r:id="rId2"/>
            <a:extLst>
              <a:ext uri="{FF2B5EF4-FFF2-40B4-BE49-F238E27FC236}">
                <a16:creationId xmlns:a16="http://schemas.microsoft.com/office/drawing/2014/main" id="{03DCBB6C-0C7E-4DCD-8B6E-2225042860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5958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1000"/>
                                        <p:tgtEl>
                                          <p:spTgt spid="75"/>
                                        </p:tgtEl>
                                      </p:cBhvr>
                                    </p:animEffect>
                                    <p:anim calcmode="lin" valueType="num">
                                      <p:cBhvr>
                                        <p:cTn id="12" dur="1000" fill="hold"/>
                                        <p:tgtEl>
                                          <p:spTgt spid="75"/>
                                        </p:tgtEl>
                                        <p:attrNameLst>
                                          <p:attrName>ppt_x</p:attrName>
                                        </p:attrNameLst>
                                      </p:cBhvr>
                                      <p:tavLst>
                                        <p:tav tm="0">
                                          <p:val>
                                            <p:strVal val="#ppt_x"/>
                                          </p:val>
                                        </p:tav>
                                        <p:tav tm="100000">
                                          <p:val>
                                            <p:strVal val="#ppt_x"/>
                                          </p:val>
                                        </p:tav>
                                      </p:tavLst>
                                    </p:anim>
                                    <p:anim calcmode="lin" valueType="num">
                                      <p:cBhvr>
                                        <p:cTn id="13" dur="10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Effect transition="in" filter="fade">
                                      <p:cBhvr>
                                        <p:cTn id="19" dur="10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0"/>
                                        </p:tgtEl>
                                        <p:attrNameLst>
                                          <p:attrName>style.visibility</p:attrName>
                                        </p:attrNameLst>
                                      </p:cBhvr>
                                      <p:to>
                                        <p:strVal val="visible"/>
                                      </p:to>
                                    </p:set>
                                    <p:anim calcmode="lin" valueType="num">
                                      <p:cBhvr>
                                        <p:cTn id="22" dur="1000" fill="hold"/>
                                        <p:tgtEl>
                                          <p:spTgt spid="70"/>
                                        </p:tgtEl>
                                        <p:attrNameLst>
                                          <p:attrName>ppt_w</p:attrName>
                                        </p:attrNameLst>
                                      </p:cBhvr>
                                      <p:tavLst>
                                        <p:tav tm="0">
                                          <p:val>
                                            <p:fltVal val="0"/>
                                          </p:val>
                                        </p:tav>
                                        <p:tav tm="100000">
                                          <p:val>
                                            <p:strVal val="#ppt_w"/>
                                          </p:val>
                                        </p:tav>
                                      </p:tavLst>
                                    </p:anim>
                                    <p:anim calcmode="lin" valueType="num">
                                      <p:cBhvr>
                                        <p:cTn id="23" dur="1000" fill="hold"/>
                                        <p:tgtEl>
                                          <p:spTgt spid="70"/>
                                        </p:tgtEl>
                                        <p:attrNameLst>
                                          <p:attrName>ppt_h</p:attrName>
                                        </p:attrNameLst>
                                      </p:cBhvr>
                                      <p:tavLst>
                                        <p:tav tm="0">
                                          <p:val>
                                            <p:fltVal val="0"/>
                                          </p:val>
                                        </p:tav>
                                        <p:tav tm="100000">
                                          <p:val>
                                            <p:strVal val="#ppt_h"/>
                                          </p:val>
                                        </p:tav>
                                      </p:tavLst>
                                    </p:anim>
                                    <p:animEffect transition="in" filter="fade">
                                      <p:cBhvr>
                                        <p:cTn id="24" dur="1000"/>
                                        <p:tgtEl>
                                          <p:spTgt spid="70"/>
                                        </p:tgtEl>
                                      </p:cBhvr>
                                    </p:animEffect>
                                  </p:childTnLst>
                                </p:cTn>
                              </p:par>
                            </p:childTnLst>
                          </p:cTn>
                        </p:par>
                        <p:par>
                          <p:cTn id="25" fill="hold">
                            <p:stCondLst>
                              <p:cond delay="3000"/>
                            </p:stCondLst>
                            <p:childTnLst>
                              <p:par>
                                <p:cTn id="26" presetID="42" presetClass="entr" presetSubtype="0" fill="hold" nodeType="afterEffect">
                                  <p:stCondLst>
                                    <p:cond delay="0"/>
                                  </p:stCondLst>
                                  <p:childTnLst>
                                    <p:set>
                                      <p:cBhvr>
                                        <p:cTn id="27" dur="1" fill="hold">
                                          <p:stCondLst>
                                            <p:cond delay="0"/>
                                          </p:stCondLst>
                                        </p:cTn>
                                        <p:tgtEl>
                                          <p:spTgt spid="61"/>
                                        </p:tgtEl>
                                        <p:attrNameLst>
                                          <p:attrName>style.visibility</p:attrName>
                                        </p:attrNameLst>
                                      </p:cBhvr>
                                      <p:to>
                                        <p:strVal val="visible"/>
                                      </p:to>
                                    </p:set>
                                    <p:animEffect transition="in" filter="fade">
                                      <p:cBhvr>
                                        <p:cTn id="28" dur="1000"/>
                                        <p:tgtEl>
                                          <p:spTgt spid="61"/>
                                        </p:tgtEl>
                                      </p:cBhvr>
                                    </p:animEffect>
                                    <p:anim calcmode="lin" valueType="num">
                                      <p:cBhvr>
                                        <p:cTn id="29" dur="1000" fill="hold"/>
                                        <p:tgtEl>
                                          <p:spTgt spid="61"/>
                                        </p:tgtEl>
                                        <p:attrNameLst>
                                          <p:attrName>ppt_x</p:attrName>
                                        </p:attrNameLst>
                                      </p:cBhvr>
                                      <p:tavLst>
                                        <p:tav tm="0">
                                          <p:val>
                                            <p:strVal val="#ppt_x"/>
                                          </p:val>
                                        </p:tav>
                                        <p:tav tm="100000">
                                          <p:val>
                                            <p:strVal val="#ppt_x"/>
                                          </p:val>
                                        </p:tav>
                                      </p:tavLst>
                                    </p:anim>
                                    <p:anim calcmode="lin" valueType="num">
                                      <p:cBhvr>
                                        <p:cTn id="30" dur="1000" fill="hold"/>
                                        <p:tgtEl>
                                          <p:spTgt spid="61"/>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53" presetClass="entr" presetSubtype="16" fill="hold" nodeType="afterEffect">
                                  <p:stCondLst>
                                    <p:cond delay="0"/>
                                  </p:stCondLst>
                                  <p:childTnLst>
                                    <p:set>
                                      <p:cBhvr>
                                        <p:cTn id="33" dur="1" fill="hold">
                                          <p:stCondLst>
                                            <p:cond delay="0"/>
                                          </p:stCondLst>
                                        </p:cTn>
                                        <p:tgtEl>
                                          <p:spTgt spid="62"/>
                                        </p:tgtEl>
                                        <p:attrNameLst>
                                          <p:attrName>style.visibility</p:attrName>
                                        </p:attrNameLst>
                                      </p:cBhvr>
                                      <p:to>
                                        <p:strVal val="visible"/>
                                      </p:to>
                                    </p:set>
                                    <p:anim calcmode="lin" valueType="num">
                                      <p:cBhvr>
                                        <p:cTn id="34" dur="1000" fill="hold"/>
                                        <p:tgtEl>
                                          <p:spTgt spid="62"/>
                                        </p:tgtEl>
                                        <p:attrNameLst>
                                          <p:attrName>ppt_w</p:attrName>
                                        </p:attrNameLst>
                                      </p:cBhvr>
                                      <p:tavLst>
                                        <p:tav tm="0">
                                          <p:val>
                                            <p:fltVal val="0"/>
                                          </p:val>
                                        </p:tav>
                                        <p:tav tm="100000">
                                          <p:val>
                                            <p:strVal val="#ppt_w"/>
                                          </p:val>
                                        </p:tav>
                                      </p:tavLst>
                                    </p:anim>
                                    <p:anim calcmode="lin" valueType="num">
                                      <p:cBhvr>
                                        <p:cTn id="35" dur="1000" fill="hold"/>
                                        <p:tgtEl>
                                          <p:spTgt spid="62"/>
                                        </p:tgtEl>
                                        <p:attrNameLst>
                                          <p:attrName>ppt_h</p:attrName>
                                        </p:attrNameLst>
                                      </p:cBhvr>
                                      <p:tavLst>
                                        <p:tav tm="0">
                                          <p:val>
                                            <p:fltVal val="0"/>
                                          </p:val>
                                        </p:tav>
                                        <p:tav tm="100000">
                                          <p:val>
                                            <p:strVal val="#ppt_h"/>
                                          </p:val>
                                        </p:tav>
                                      </p:tavLst>
                                    </p:anim>
                                    <p:animEffect transition="in" filter="fade">
                                      <p:cBhvr>
                                        <p:cTn id="36" dur="1000"/>
                                        <p:tgtEl>
                                          <p:spTgt spid="62"/>
                                        </p:tgtEl>
                                      </p:cBhvr>
                                    </p:animEffect>
                                  </p:childTnLst>
                                </p:cTn>
                              </p:par>
                            </p:childTnLst>
                          </p:cTn>
                        </p:par>
                        <p:par>
                          <p:cTn id="37" fill="hold">
                            <p:stCondLst>
                              <p:cond delay="5000"/>
                            </p:stCondLst>
                            <p:childTnLst>
                              <p:par>
                                <p:cTn id="38" presetID="42" presetClass="entr" presetSubtype="0" fill="hold" nodeType="after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fade">
                                      <p:cBhvr>
                                        <p:cTn id="40" dur="1000"/>
                                        <p:tgtEl>
                                          <p:spTgt spid="42"/>
                                        </p:tgtEl>
                                      </p:cBhvr>
                                    </p:animEffect>
                                    <p:anim calcmode="lin" valueType="num">
                                      <p:cBhvr>
                                        <p:cTn id="41" dur="1000" fill="hold"/>
                                        <p:tgtEl>
                                          <p:spTgt spid="42"/>
                                        </p:tgtEl>
                                        <p:attrNameLst>
                                          <p:attrName>ppt_x</p:attrName>
                                        </p:attrNameLst>
                                      </p:cBhvr>
                                      <p:tavLst>
                                        <p:tav tm="0">
                                          <p:val>
                                            <p:strVal val="#ppt_x"/>
                                          </p:val>
                                        </p:tav>
                                        <p:tav tm="100000">
                                          <p:val>
                                            <p:strVal val="#ppt_x"/>
                                          </p:val>
                                        </p:tav>
                                      </p:tavLst>
                                    </p:anim>
                                    <p:anim calcmode="lin" valueType="num">
                                      <p:cBhvr>
                                        <p:cTn id="42" dur="1000" fill="hold"/>
                                        <p:tgtEl>
                                          <p:spTgt spid="42"/>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53" presetClass="entr" presetSubtype="16" fill="hold" nodeType="afterEffect">
                                  <p:stCondLst>
                                    <p:cond delay="0"/>
                                  </p:stCondLst>
                                  <p:childTnLst>
                                    <p:set>
                                      <p:cBhvr>
                                        <p:cTn id="45" dur="1" fill="hold">
                                          <p:stCondLst>
                                            <p:cond delay="0"/>
                                          </p:stCondLst>
                                        </p:cTn>
                                        <p:tgtEl>
                                          <p:spTgt spid="43"/>
                                        </p:tgtEl>
                                        <p:attrNameLst>
                                          <p:attrName>style.visibility</p:attrName>
                                        </p:attrNameLst>
                                      </p:cBhvr>
                                      <p:to>
                                        <p:strVal val="visible"/>
                                      </p:to>
                                    </p:set>
                                    <p:anim calcmode="lin" valueType="num">
                                      <p:cBhvr>
                                        <p:cTn id="46" dur="1000" fill="hold"/>
                                        <p:tgtEl>
                                          <p:spTgt spid="43"/>
                                        </p:tgtEl>
                                        <p:attrNameLst>
                                          <p:attrName>ppt_w</p:attrName>
                                        </p:attrNameLst>
                                      </p:cBhvr>
                                      <p:tavLst>
                                        <p:tav tm="0">
                                          <p:val>
                                            <p:fltVal val="0"/>
                                          </p:val>
                                        </p:tav>
                                        <p:tav tm="100000">
                                          <p:val>
                                            <p:strVal val="#ppt_w"/>
                                          </p:val>
                                        </p:tav>
                                      </p:tavLst>
                                    </p:anim>
                                    <p:anim calcmode="lin" valueType="num">
                                      <p:cBhvr>
                                        <p:cTn id="47" dur="1000" fill="hold"/>
                                        <p:tgtEl>
                                          <p:spTgt spid="43"/>
                                        </p:tgtEl>
                                        <p:attrNameLst>
                                          <p:attrName>ppt_h</p:attrName>
                                        </p:attrNameLst>
                                      </p:cBhvr>
                                      <p:tavLst>
                                        <p:tav tm="0">
                                          <p:val>
                                            <p:fltVal val="0"/>
                                          </p:val>
                                        </p:tav>
                                        <p:tav tm="100000">
                                          <p:val>
                                            <p:strVal val="#ppt_h"/>
                                          </p:val>
                                        </p:tav>
                                      </p:tavLst>
                                    </p:anim>
                                    <p:animEffect transition="in" filter="fade">
                                      <p:cBhvr>
                                        <p:cTn id="48" dur="1000"/>
                                        <p:tgtEl>
                                          <p:spTgt spid="43"/>
                                        </p:tgtEl>
                                      </p:cBhvr>
                                    </p:animEffect>
                                  </p:childTnLst>
                                </p:cTn>
                              </p:par>
                            </p:childTnLst>
                          </p:cTn>
                        </p:par>
                        <p:par>
                          <p:cTn id="49" fill="hold">
                            <p:stCondLst>
                              <p:cond delay="7000"/>
                            </p:stCondLst>
                            <p:childTnLst>
                              <p:par>
                                <p:cTn id="50" presetID="42" presetClass="entr" presetSubtype="0" fill="hold" nodeType="after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fade">
                                      <p:cBhvr>
                                        <p:cTn id="52" dur="1000"/>
                                        <p:tgtEl>
                                          <p:spTgt spid="38"/>
                                        </p:tgtEl>
                                      </p:cBhvr>
                                    </p:animEffect>
                                    <p:anim calcmode="lin" valueType="num">
                                      <p:cBhvr>
                                        <p:cTn id="53" dur="1000" fill="hold"/>
                                        <p:tgtEl>
                                          <p:spTgt spid="38"/>
                                        </p:tgtEl>
                                        <p:attrNameLst>
                                          <p:attrName>ppt_x</p:attrName>
                                        </p:attrNameLst>
                                      </p:cBhvr>
                                      <p:tavLst>
                                        <p:tav tm="0">
                                          <p:val>
                                            <p:strVal val="#ppt_x"/>
                                          </p:val>
                                        </p:tav>
                                        <p:tav tm="100000">
                                          <p:val>
                                            <p:strVal val="#ppt_x"/>
                                          </p:val>
                                        </p:tav>
                                      </p:tavLst>
                                    </p:anim>
                                    <p:anim calcmode="lin" valueType="num">
                                      <p:cBhvr>
                                        <p:cTn id="54" dur="1000" fill="hold"/>
                                        <p:tgtEl>
                                          <p:spTgt spid="38"/>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53" presetClass="entr" presetSubtype="16" fill="hold" nodeType="afterEffect">
                                  <p:stCondLst>
                                    <p:cond delay="0"/>
                                  </p:stCondLst>
                                  <p:childTnLst>
                                    <p:set>
                                      <p:cBhvr>
                                        <p:cTn id="57" dur="1" fill="hold">
                                          <p:stCondLst>
                                            <p:cond delay="0"/>
                                          </p:stCondLst>
                                        </p:cTn>
                                        <p:tgtEl>
                                          <p:spTgt spid="31"/>
                                        </p:tgtEl>
                                        <p:attrNameLst>
                                          <p:attrName>style.visibility</p:attrName>
                                        </p:attrNameLst>
                                      </p:cBhvr>
                                      <p:to>
                                        <p:strVal val="visible"/>
                                      </p:to>
                                    </p:set>
                                    <p:anim calcmode="lin" valueType="num">
                                      <p:cBhvr>
                                        <p:cTn id="58" dur="1000" fill="hold"/>
                                        <p:tgtEl>
                                          <p:spTgt spid="31"/>
                                        </p:tgtEl>
                                        <p:attrNameLst>
                                          <p:attrName>ppt_w</p:attrName>
                                        </p:attrNameLst>
                                      </p:cBhvr>
                                      <p:tavLst>
                                        <p:tav tm="0">
                                          <p:val>
                                            <p:fltVal val="0"/>
                                          </p:val>
                                        </p:tav>
                                        <p:tav tm="100000">
                                          <p:val>
                                            <p:strVal val="#ppt_w"/>
                                          </p:val>
                                        </p:tav>
                                      </p:tavLst>
                                    </p:anim>
                                    <p:anim calcmode="lin" valueType="num">
                                      <p:cBhvr>
                                        <p:cTn id="59" dur="1000" fill="hold"/>
                                        <p:tgtEl>
                                          <p:spTgt spid="31"/>
                                        </p:tgtEl>
                                        <p:attrNameLst>
                                          <p:attrName>ppt_h</p:attrName>
                                        </p:attrNameLst>
                                      </p:cBhvr>
                                      <p:tavLst>
                                        <p:tav tm="0">
                                          <p:val>
                                            <p:fltVal val="0"/>
                                          </p:val>
                                        </p:tav>
                                        <p:tav tm="100000">
                                          <p:val>
                                            <p:strVal val="#ppt_h"/>
                                          </p:val>
                                        </p:tav>
                                      </p:tavLst>
                                    </p:anim>
                                    <p:animEffect transition="in" filter="fade">
                                      <p:cBhvr>
                                        <p:cTn id="60" dur="1000"/>
                                        <p:tgtEl>
                                          <p:spTgt spid="31"/>
                                        </p:tgtEl>
                                      </p:cBhvr>
                                    </p:animEffect>
                                  </p:childTnLst>
                                </p:cTn>
                              </p:par>
                            </p:childTnLst>
                          </p:cTn>
                        </p:par>
                        <p:par>
                          <p:cTn id="61" fill="hold">
                            <p:stCondLst>
                              <p:cond delay="9000"/>
                            </p:stCondLst>
                            <p:childTnLst>
                              <p:par>
                                <p:cTn id="62" presetID="42" presetClass="entr" presetSubtype="0" fill="hold" nodeType="afterEffect">
                                  <p:stCondLst>
                                    <p:cond delay="0"/>
                                  </p:stCondLst>
                                  <p:childTnLst>
                                    <p:set>
                                      <p:cBhvr>
                                        <p:cTn id="63" dur="1" fill="hold">
                                          <p:stCondLst>
                                            <p:cond delay="0"/>
                                          </p:stCondLst>
                                        </p:cTn>
                                        <p:tgtEl>
                                          <p:spTgt spid="52"/>
                                        </p:tgtEl>
                                        <p:attrNameLst>
                                          <p:attrName>style.visibility</p:attrName>
                                        </p:attrNameLst>
                                      </p:cBhvr>
                                      <p:to>
                                        <p:strVal val="visible"/>
                                      </p:to>
                                    </p:set>
                                    <p:animEffect transition="in" filter="fade">
                                      <p:cBhvr>
                                        <p:cTn id="64" dur="1000"/>
                                        <p:tgtEl>
                                          <p:spTgt spid="52"/>
                                        </p:tgtEl>
                                      </p:cBhvr>
                                    </p:animEffect>
                                    <p:anim calcmode="lin" valueType="num">
                                      <p:cBhvr>
                                        <p:cTn id="65" dur="1000" fill="hold"/>
                                        <p:tgtEl>
                                          <p:spTgt spid="52"/>
                                        </p:tgtEl>
                                        <p:attrNameLst>
                                          <p:attrName>ppt_x</p:attrName>
                                        </p:attrNameLst>
                                      </p:cBhvr>
                                      <p:tavLst>
                                        <p:tav tm="0">
                                          <p:val>
                                            <p:strVal val="#ppt_x"/>
                                          </p:val>
                                        </p:tav>
                                        <p:tav tm="100000">
                                          <p:val>
                                            <p:strVal val="#ppt_x"/>
                                          </p:val>
                                        </p:tav>
                                      </p:tavLst>
                                    </p:anim>
                                    <p:anim calcmode="lin" valueType="num">
                                      <p:cBhvr>
                                        <p:cTn id="66" dur="1000" fill="hold"/>
                                        <p:tgtEl>
                                          <p:spTgt spid="52"/>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53" presetClass="entr" presetSubtype="16" fill="hold" nodeType="afterEffect">
                                  <p:stCondLst>
                                    <p:cond delay="0"/>
                                  </p:stCondLst>
                                  <p:childTnLst>
                                    <p:set>
                                      <p:cBhvr>
                                        <p:cTn id="69" dur="1" fill="hold">
                                          <p:stCondLst>
                                            <p:cond delay="0"/>
                                          </p:stCondLst>
                                        </p:cTn>
                                        <p:tgtEl>
                                          <p:spTgt spid="53"/>
                                        </p:tgtEl>
                                        <p:attrNameLst>
                                          <p:attrName>style.visibility</p:attrName>
                                        </p:attrNameLst>
                                      </p:cBhvr>
                                      <p:to>
                                        <p:strVal val="visible"/>
                                      </p:to>
                                    </p:set>
                                    <p:anim calcmode="lin" valueType="num">
                                      <p:cBhvr>
                                        <p:cTn id="70" dur="1000" fill="hold"/>
                                        <p:tgtEl>
                                          <p:spTgt spid="53"/>
                                        </p:tgtEl>
                                        <p:attrNameLst>
                                          <p:attrName>ppt_w</p:attrName>
                                        </p:attrNameLst>
                                      </p:cBhvr>
                                      <p:tavLst>
                                        <p:tav tm="0">
                                          <p:val>
                                            <p:fltVal val="0"/>
                                          </p:val>
                                        </p:tav>
                                        <p:tav tm="100000">
                                          <p:val>
                                            <p:strVal val="#ppt_w"/>
                                          </p:val>
                                        </p:tav>
                                      </p:tavLst>
                                    </p:anim>
                                    <p:anim calcmode="lin" valueType="num">
                                      <p:cBhvr>
                                        <p:cTn id="71" dur="1000" fill="hold"/>
                                        <p:tgtEl>
                                          <p:spTgt spid="53"/>
                                        </p:tgtEl>
                                        <p:attrNameLst>
                                          <p:attrName>ppt_h</p:attrName>
                                        </p:attrNameLst>
                                      </p:cBhvr>
                                      <p:tavLst>
                                        <p:tav tm="0">
                                          <p:val>
                                            <p:fltVal val="0"/>
                                          </p:val>
                                        </p:tav>
                                        <p:tav tm="100000">
                                          <p:val>
                                            <p:strVal val="#ppt_h"/>
                                          </p:val>
                                        </p:tav>
                                      </p:tavLst>
                                    </p:anim>
                                    <p:animEffect transition="in" filter="fade">
                                      <p:cBhvr>
                                        <p:cTn id="72"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1423</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2019-10-01T17:34:35Z</dcterms:modified>
</cp:coreProperties>
</file>