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0159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1" name="Freeform: Shape 20">
            <a:extLst>
              <a:ext uri="{FF2B5EF4-FFF2-40B4-BE49-F238E27FC236}">
                <a16:creationId xmlns:a16="http://schemas.microsoft.com/office/drawing/2014/main" id="{E4E53B56-A6BC-4234-BDA5-BF324A9244AD}"/>
              </a:ext>
            </a:extLst>
          </p:cNvPr>
          <p:cNvSpPr>
            <a:spLocks noChangeAspect="1"/>
          </p:cNvSpPr>
          <p:nvPr/>
        </p:nvSpPr>
        <p:spPr>
          <a:xfrm>
            <a:off x="8534400" y="1350896"/>
            <a:ext cx="2377440" cy="2492478"/>
          </a:xfrm>
          <a:custGeom>
            <a:avLst/>
            <a:gdLst>
              <a:gd name="connsiteX0" fmla="*/ 520780 w 2377440"/>
              <a:gd name="connsiteY0" fmla="*/ 1711446 h 2492478"/>
              <a:gd name="connsiteX1" fmla="*/ 205405 w 2377440"/>
              <a:gd name="connsiteY1" fmla="*/ 2026820 h 2492478"/>
              <a:gd name="connsiteX2" fmla="*/ 520780 w 2377440"/>
              <a:gd name="connsiteY2" fmla="*/ 2342194 h 2492478"/>
              <a:gd name="connsiteX3" fmla="*/ 836155 w 2377440"/>
              <a:gd name="connsiteY3" fmla="*/ 2026820 h 2492478"/>
              <a:gd name="connsiteX4" fmla="*/ 520780 w 2377440"/>
              <a:gd name="connsiteY4" fmla="*/ 1711446 h 2492478"/>
              <a:gd name="connsiteX5" fmla="*/ 1188720 w 2377440"/>
              <a:gd name="connsiteY5" fmla="*/ 0 h 2492478"/>
              <a:gd name="connsiteX6" fmla="*/ 2377440 w 2377440"/>
              <a:gd name="connsiteY6" fmla="*/ 0 h 2492478"/>
              <a:gd name="connsiteX7" fmla="*/ 2377440 w 2377440"/>
              <a:gd name="connsiteY7" fmla="*/ 1188720 h 2492478"/>
              <a:gd name="connsiteX8" fmla="*/ 2374536 w 2377440"/>
              <a:gd name="connsiteY8" fmla="*/ 1246239 h 2492478"/>
              <a:gd name="connsiteX9" fmla="*/ 2377440 w 2377440"/>
              <a:gd name="connsiteY9" fmla="*/ 1303758 h 2492478"/>
              <a:gd name="connsiteX10" fmla="*/ 1188720 w 2377440"/>
              <a:gd name="connsiteY10" fmla="*/ 2492478 h 2492478"/>
              <a:gd name="connsiteX11" fmla="*/ 0 w 2377440"/>
              <a:gd name="connsiteY11" fmla="*/ 2492478 h 2492478"/>
              <a:gd name="connsiteX12" fmla="*/ 0 w 2377440"/>
              <a:gd name="connsiteY12" fmla="*/ 1303758 h 2492478"/>
              <a:gd name="connsiteX13" fmla="*/ 2905 w 2377440"/>
              <a:gd name="connsiteY13" fmla="*/ 1246239 h 2492478"/>
              <a:gd name="connsiteX14" fmla="*/ 0 w 2377440"/>
              <a:gd name="connsiteY14" fmla="*/ 1188720 h 2492478"/>
              <a:gd name="connsiteX15" fmla="*/ 1188720 w 2377440"/>
              <a:gd name="connsiteY15" fmla="*/ 0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77440" h="2492478">
                <a:moveTo>
                  <a:pt x="520780" y="1711446"/>
                </a:moveTo>
                <a:cubicBezTo>
                  <a:pt x="346603" y="1711446"/>
                  <a:pt x="205405" y="1852644"/>
                  <a:pt x="205405" y="2026820"/>
                </a:cubicBezTo>
                <a:cubicBezTo>
                  <a:pt x="205405" y="2200996"/>
                  <a:pt x="346603" y="2342194"/>
                  <a:pt x="520780" y="2342194"/>
                </a:cubicBezTo>
                <a:cubicBezTo>
                  <a:pt x="694957" y="2342194"/>
                  <a:pt x="836155" y="2200996"/>
                  <a:pt x="836155" y="2026820"/>
                </a:cubicBezTo>
                <a:cubicBezTo>
                  <a:pt x="836155" y="1852644"/>
                  <a:pt x="694957" y="1711446"/>
                  <a:pt x="520780" y="1711446"/>
                </a:cubicBezTo>
                <a:close/>
                <a:moveTo>
                  <a:pt x="1188720" y="0"/>
                </a:moveTo>
                <a:lnTo>
                  <a:pt x="2377440" y="0"/>
                </a:lnTo>
                <a:lnTo>
                  <a:pt x="2377440" y="1188720"/>
                </a:lnTo>
                <a:lnTo>
                  <a:pt x="2374536" y="1246239"/>
                </a:lnTo>
                <a:lnTo>
                  <a:pt x="2377440" y="1303758"/>
                </a:lnTo>
                <a:cubicBezTo>
                  <a:pt x="2377440" y="1960270"/>
                  <a:pt x="1845232" y="2492478"/>
                  <a:pt x="1188720" y="2492478"/>
                </a:cubicBezTo>
                <a:lnTo>
                  <a:pt x="0" y="2492478"/>
                </a:lnTo>
                <a:lnTo>
                  <a:pt x="0" y="1303758"/>
                </a:lnTo>
                <a:lnTo>
                  <a:pt x="2905" y="1246239"/>
                </a:lnTo>
                <a:lnTo>
                  <a:pt x="0" y="1188720"/>
                </a:lnTo>
                <a:cubicBezTo>
                  <a:pt x="0" y="532208"/>
                  <a:pt x="532208" y="0"/>
                  <a:pt x="1188720" y="0"/>
                </a:cubicBezTo>
                <a:close/>
              </a:path>
            </a:pathLst>
          </a:custGeom>
          <a:solidFill>
            <a:srgbClr val="4CC8EC"/>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4CE1F7B-D658-4F90-90B2-0EDA3A17B1E4}"/>
              </a:ext>
            </a:extLst>
          </p:cNvPr>
          <p:cNvSpPr>
            <a:spLocks noChangeAspect="1"/>
          </p:cNvSpPr>
          <p:nvPr/>
        </p:nvSpPr>
        <p:spPr>
          <a:xfrm rot="16200000">
            <a:off x="6026347" y="1408415"/>
            <a:ext cx="2377440" cy="2492478"/>
          </a:xfrm>
          <a:custGeom>
            <a:avLst/>
            <a:gdLst>
              <a:gd name="connsiteX0" fmla="*/ 781033 w 2377440"/>
              <a:gd name="connsiteY0" fmla="*/ 2001473 h 2492478"/>
              <a:gd name="connsiteX1" fmla="*/ 465658 w 2377440"/>
              <a:gd name="connsiteY1" fmla="*/ 1686099 h 2492478"/>
              <a:gd name="connsiteX2" fmla="*/ 150283 w 2377440"/>
              <a:gd name="connsiteY2" fmla="*/ 2001473 h 2492478"/>
              <a:gd name="connsiteX3" fmla="*/ 465658 w 2377440"/>
              <a:gd name="connsiteY3" fmla="*/ 2316847 h 2492478"/>
              <a:gd name="connsiteX4" fmla="*/ 781033 w 2377440"/>
              <a:gd name="connsiteY4" fmla="*/ 2001473 h 2492478"/>
              <a:gd name="connsiteX5" fmla="*/ 2377440 w 2377440"/>
              <a:gd name="connsiteY5" fmla="*/ 0 h 2492478"/>
              <a:gd name="connsiteX6" fmla="*/ 2377440 w 2377440"/>
              <a:gd name="connsiteY6" fmla="*/ 1188720 h 2492478"/>
              <a:gd name="connsiteX7" fmla="*/ 2374535 w 2377440"/>
              <a:gd name="connsiteY7" fmla="*/ 1246239 h 2492478"/>
              <a:gd name="connsiteX8" fmla="*/ 2377440 w 2377440"/>
              <a:gd name="connsiteY8" fmla="*/ 1303758 h 2492478"/>
              <a:gd name="connsiteX9" fmla="*/ 1188720 w 2377440"/>
              <a:gd name="connsiteY9" fmla="*/ 2492478 h 2492478"/>
              <a:gd name="connsiteX10" fmla="*/ 0 w 2377440"/>
              <a:gd name="connsiteY10" fmla="*/ 2492478 h 2492478"/>
              <a:gd name="connsiteX11" fmla="*/ 0 w 2377440"/>
              <a:gd name="connsiteY11" fmla="*/ 1303758 h 2492478"/>
              <a:gd name="connsiteX12" fmla="*/ 2904 w 2377440"/>
              <a:gd name="connsiteY12" fmla="*/ 1246239 h 2492478"/>
              <a:gd name="connsiteX13" fmla="*/ 0 w 2377440"/>
              <a:gd name="connsiteY13" fmla="*/ 1188720 h 2492478"/>
              <a:gd name="connsiteX14" fmla="*/ 1188720 w 2377440"/>
              <a:gd name="connsiteY14" fmla="*/ 0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77440" h="2492478">
                <a:moveTo>
                  <a:pt x="781033" y="2001473"/>
                </a:moveTo>
                <a:cubicBezTo>
                  <a:pt x="781033" y="1827297"/>
                  <a:pt x="639835" y="1686099"/>
                  <a:pt x="465658" y="1686099"/>
                </a:cubicBezTo>
                <a:cubicBezTo>
                  <a:pt x="291481" y="1686099"/>
                  <a:pt x="150283" y="1827297"/>
                  <a:pt x="150283" y="2001473"/>
                </a:cubicBezTo>
                <a:cubicBezTo>
                  <a:pt x="150283" y="2175649"/>
                  <a:pt x="291481" y="2316847"/>
                  <a:pt x="465658" y="2316847"/>
                </a:cubicBezTo>
                <a:cubicBezTo>
                  <a:pt x="639835" y="2316847"/>
                  <a:pt x="781033" y="2175649"/>
                  <a:pt x="781033" y="2001473"/>
                </a:cubicBezTo>
                <a:close/>
                <a:moveTo>
                  <a:pt x="2377440" y="0"/>
                </a:moveTo>
                <a:lnTo>
                  <a:pt x="2377440" y="1188720"/>
                </a:lnTo>
                <a:lnTo>
                  <a:pt x="2374535" y="1246239"/>
                </a:lnTo>
                <a:lnTo>
                  <a:pt x="2377440" y="1303758"/>
                </a:lnTo>
                <a:cubicBezTo>
                  <a:pt x="2377440" y="1960270"/>
                  <a:pt x="1845232" y="2492478"/>
                  <a:pt x="1188720" y="2492478"/>
                </a:cubicBezTo>
                <a:lnTo>
                  <a:pt x="0" y="2492478"/>
                </a:lnTo>
                <a:lnTo>
                  <a:pt x="0" y="1303758"/>
                </a:lnTo>
                <a:lnTo>
                  <a:pt x="2904" y="1246239"/>
                </a:lnTo>
                <a:lnTo>
                  <a:pt x="0" y="1188720"/>
                </a:lnTo>
                <a:cubicBezTo>
                  <a:pt x="0" y="532208"/>
                  <a:pt x="532208" y="0"/>
                  <a:pt x="1188720" y="0"/>
                </a:cubicBezTo>
                <a:close/>
              </a:path>
            </a:pathLst>
          </a:custGeom>
          <a:solidFill>
            <a:srgbClr val="FF746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D2255C6-56C4-4DF7-8745-8FBEEAD2DE02}"/>
              </a:ext>
            </a:extLst>
          </p:cNvPr>
          <p:cNvSpPr>
            <a:spLocks noChangeAspect="1"/>
          </p:cNvSpPr>
          <p:nvPr/>
        </p:nvSpPr>
        <p:spPr>
          <a:xfrm rot="5400000">
            <a:off x="8591919" y="3866281"/>
            <a:ext cx="2377440" cy="2492478"/>
          </a:xfrm>
          <a:custGeom>
            <a:avLst/>
            <a:gdLst>
              <a:gd name="connsiteX0" fmla="*/ 146191 w 2377440"/>
              <a:gd name="connsiteY0" fmla="*/ 1969652 h 2492478"/>
              <a:gd name="connsiteX1" fmla="*/ 461566 w 2377440"/>
              <a:gd name="connsiteY1" fmla="*/ 2285026 h 2492478"/>
              <a:gd name="connsiteX2" fmla="*/ 776941 w 2377440"/>
              <a:gd name="connsiteY2" fmla="*/ 1969652 h 2492478"/>
              <a:gd name="connsiteX3" fmla="*/ 461566 w 2377440"/>
              <a:gd name="connsiteY3" fmla="*/ 1654278 h 2492478"/>
              <a:gd name="connsiteX4" fmla="*/ 146191 w 2377440"/>
              <a:gd name="connsiteY4" fmla="*/ 1969652 h 2492478"/>
              <a:gd name="connsiteX5" fmla="*/ 0 w 2377440"/>
              <a:gd name="connsiteY5" fmla="*/ 2492478 h 2492478"/>
              <a:gd name="connsiteX6" fmla="*/ 0 w 2377440"/>
              <a:gd name="connsiteY6" fmla="*/ 1303758 h 2492478"/>
              <a:gd name="connsiteX7" fmla="*/ 2905 w 2377440"/>
              <a:gd name="connsiteY7" fmla="*/ 1246239 h 2492478"/>
              <a:gd name="connsiteX8" fmla="*/ 0 w 2377440"/>
              <a:gd name="connsiteY8" fmla="*/ 1188720 h 2492478"/>
              <a:gd name="connsiteX9" fmla="*/ 1188720 w 2377440"/>
              <a:gd name="connsiteY9" fmla="*/ 0 h 2492478"/>
              <a:gd name="connsiteX10" fmla="*/ 2377440 w 2377440"/>
              <a:gd name="connsiteY10" fmla="*/ 0 h 2492478"/>
              <a:gd name="connsiteX11" fmla="*/ 2377440 w 2377440"/>
              <a:gd name="connsiteY11" fmla="*/ 1188720 h 2492478"/>
              <a:gd name="connsiteX12" fmla="*/ 2374536 w 2377440"/>
              <a:gd name="connsiteY12" fmla="*/ 1246239 h 2492478"/>
              <a:gd name="connsiteX13" fmla="*/ 2377440 w 2377440"/>
              <a:gd name="connsiteY13" fmla="*/ 1303758 h 2492478"/>
              <a:gd name="connsiteX14" fmla="*/ 1188720 w 2377440"/>
              <a:gd name="connsiteY14" fmla="*/ 2492478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77440" h="2492478">
                <a:moveTo>
                  <a:pt x="146191" y="1969652"/>
                </a:moveTo>
                <a:cubicBezTo>
                  <a:pt x="146191" y="2143828"/>
                  <a:pt x="287389" y="2285026"/>
                  <a:pt x="461566" y="2285026"/>
                </a:cubicBezTo>
                <a:cubicBezTo>
                  <a:pt x="635743" y="2285026"/>
                  <a:pt x="776941" y="2143828"/>
                  <a:pt x="776941" y="1969652"/>
                </a:cubicBezTo>
                <a:cubicBezTo>
                  <a:pt x="776941" y="1795476"/>
                  <a:pt x="635743" y="1654278"/>
                  <a:pt x="461566" y="1654278"/>
                </a:cubicBezTo>
                <a:cubicBezTo>
                  <a:pt x="287389" y="1654278"/>
                  <a:pt x="146191" y="1795476"/>
                  <a:pt x="146191" y="1969652"/>
                </a:cubicBezTo>
                <a:close/>
                <a:moveTo>
                  <a:pt x="0" y="2492478"/>
                </a:moveTo>
                <a:lnTo>
                  <a:pt x="0" y="1303758"/>
                </a:lnTo>
                <a:lnTo>
                  <a:pt x="2905" y="1246239"/>
                </a:lnTo>
                <a:lnTo>
                  <a:pt x="0" y="1188720"/>
                </a:lnTo>
                <a:cubicBezTo>
                  <a:pt x="0" y="532208"/>
                  <a:pt x="532209" y="0"/>
                  <a:pt x="1188720" y="0"/>
                </a:cubicBezTo>
                <a:lnTo>
                  <a:pt x="2377440" y="0"/>
                </a:lnTo>
                <a:lnTo>
                  <a:pt x="2377440" y="1188720"/>
                </a:lnTo>
                <a:lnTo>
                  <a:pt x="2374536" y="1246239"/>
                </a:lnTo>
                <a:lnTo>
                  <a:pt x="2377440" y="1303758"/>
                </a:lnTo>
                <a:cubicBezTo>
                  <a:pt x="2377440" y="1960270"/>
                  <a:pt x="1845232" y="2492478"/>
                  <a:pt x="1188720" y="2492478"/>
                </a:cubicBezTo>
                <a:close/>
              </a:path>
            </a:pathLst>
          </a:custGeom>
          <a:solidFill>
            <a:srgbClr val="F4C956"/>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2E52BDCE-334E-4C7D-A0F9-6A63C29A9758}"/>
              </a:ext>
            </a:extLst>
          </p:cNvPr>
          <p:cNvSpPr>
            <a:spLocks noChangeAspect="1"/>
          </p:cNvSpPr>
          <p:nvPr/>
        </p:nvSpPr>
        <p:spPr>
          <a:xfrm rot="10800000">
            <a:off x="6080760" y="3923800"/>
            <a:ext cx="2377440" cy="2492478"/>
          </a:xfrm>
          <a:custGeom>
            <a:avLst/>
            <a:gdLst>
              <a:gd name="connsiteX0" fmla="*/ 487901 w 2377440"/>
              <a:gd name="connsiteY0" fmla="*/ 2346287 h 2492478"/>
              <a:gd name="connsiteX1" fmla="*/ 803276 w 2377440"/>
              <a:gd name="connsiteY1" fmla="*/ 2030913 h 2492478"/>
              <a:gd name="connsiteX2" fmla="*/ 487901 w 2377440"/>
              <a:gd name="connsiteY2" fmla="*/ 1715539 h 2492478"/>
              <a:gd name="connsiteX3" fmla="*/ 172526 w 2377440"/>
              <a:gd name="connsiteY3" fmla="*/ 2030913 h 2492478"/>
              <a:gd name="connsiteX4" fmla="*/ 487901 w 2377440"/>
              <a:gd name="connsiteY4" fmla="*/ 2346287 h 2492478"/>
              <a:gd name="connsiteX5" fmla="*/ 1188720 w 2377440"/>
              <a:gd name="connsiteY5" fmla="*/ 2492478 h 2492478"/>
              <a:gd name="connsiteX6" fmla="*/ 0 w 2377440"/>
              <a:gd name="connsiteY6" fmla="*/ 2492478 h 2492478"/>
              <a:gd name="connsiteX7" fmla="*/ 0 w 2377440"/>
              <a:gd name="connsiteY7" fmla="*/ 1303758 h 2492478"/>
              <a:gd name="connsiteX8" fmla="*/ 2905 w 2377440"/>
              <a:gd name="connsiteY8" fmla="*/ 1246239 h 2492478"/>
              <a:gd name="connsiteX9" fmla="*/ 0 w 2377440"/>
              <a:gd name="connsiteY9" fmla="*/ 1188720 h 2492478"/>
              <a:gd name="connsiteX10" fmla="*/ 1188720 w 2377440"/>
              <a:gd name="connsiteY10" fmla="*/ 0 h 2492478"/>
              <a:gd name="connsiteX11" fmla="*/ 2377440 w 2377440"/>
              <a:gd name="connsiteY11" fmla="*/ 0 h 2492478"/>
              <a:gd name="connsiteX12" fmla="*/ 2377440 w 2377440"/>
              <a:gd name="connsiteY12" fmla="*/ 1188720 h 2492478"/>
              <a:gd name="connsiteX13" fmla="*/ 2374536 w 2377440"/>
              <a:gd name="connsiteY13" fmla="*/ 1246239 h 2492478"/>
              <a:gd name="connsiteX14" fmla="*/ 2377440 w 2377440"/>
              <a:gd name="connsiteY14" fmla="*/ 1303758 h 2492478"/>
              <a:gd name="connsiteX15" fmla="*/ 1188720 w 2377440"/>
              <a:gd name="connsiteY15" fmla="*/ 2492478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77440" h="2492478">
                <a:moveTo>
                  <a:pt x="487901" y="2346287"/>
                </a:moveTo>
                <a:cubicBezTo>
                  <a:pt x="662078" y="2346287"/>
                  <a:pt x="803276" y="2205089"/>
                  <a:pt x="803276" y="2030913"/>
                </a:cubicBezTo>
                <a:cubicBezTo>
                  <a:pt x="803276" y="1856737"/>
                  <a:pt x="662078" y="1715539"/>
                  <a:pt x="487901" y="1715539"/>
                </a:cubicBezTo>
                <a:cubicBezTo>
                  <a:pt x="313724" y="1715539"/>
                  <a:pt x="172526" y="1856737"/>
                  <a:pt x="172526" y="2030913"/>
                </a:cubicBezTo>
                <a:cubicBezTo>
                  <a:pt x="172526" y="2205089"/>
                  <a:pt x="313724" y="2346287"/>
                  <a:pt x="487901" y="2346287"/>
                </a:cubicBezTo>
                <a:close/>
                <a:moveTo>
                  <a:pt x="1188720" y="2492478"/>
                </a:moveTo>
                <a:lnTo>
                  <a:pt x="0" y="2492478"/>
                </a:lnTo>
                <a:lnTo>
                  <a:pt x="0" y="1303758"/>
                </a:lnTo>
                <a:lnTo>
                  <a:pt x="2905" y="1246239"/>
                </a:lnTo>
                <a:lnTo>
                  <a:pt x="0" y="1188720"/>
                </a:lnTo>
                <a:cubicBezTo>
                  <a:pt x="0" y="532208"/>
                  <a:pt x="532209" y="0"/>
                  <a:pt x="1188720" y="0"/>
                </a:cubicBezTo>
                <a:lnTo>
                  <a:pt x="2377440" y="0"/>
                </a:lnTo>
                <a:lnTo>
                  <a:pt x="2377440" y="1188720"/>
                </a:lnTo>
                <a:lnTo>
                  <a:pt x="2374536" y="1246239"/>
                </a:lnTo>
                <a:lnTo>
                  <a:pt x="2377440" y="1303758"/>
                </a:lnTo>
                <a:cubicBezTo>
                  <a:pt x="2377440" y="1960270"/>
                  <a:pt x="1845232" y="2492478"/>
                  <a:pt x="1188720" y="2492478"/>
                </a:cubicBezTo>
                <a:close/>
              </a:path>
            </a:pathLst>
          </a:custGeom>
          <a:solidFill>
            <a:srgbClr val="57CCC6"/>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49CDB4-3C69-492E-B5D0-9260A9BBC830}"/>
              </a:ext>
            </a:extLst>
          </p:cNvPr>
          <p:cNvGrpSpPr/>
          <p:nvPr/>
        </p:nvGrpSpPr>
        <p:grpSpPr>
          <a:xfrm>
            <a:off x="1023970" y="2057400"/>
            <a:ext cx="4535512" cy="930020"/>
            <a:chOff x="7142434" y="1640347"/>
            <a:chExt cx="4535512" cy="930020"/>
          </a:xfrm>
        </p:grpSpPr>
        <p:sp>
          <p:nvSpPr>
            <p:cNvPr id="29" name="TextBox 28">
              <a:extLst>
                <a:ext uri="{FF2B5EF4-FFF2-40B4-BE49-F238E27FC236}">
                  <a16:creationId xmlns:a16="http://schemas.microsoft.com/office/drawing/2014/main" id="{AC6C9945-88EB-4B01-A05E-625BDA2A36D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 name="TextBox 29">
              <a:extLst>
                <a:ext uri="{FF2B5EF4-FFF2-40B4-BE49-F238E27FC236}">
                  <a16:creationId xmlns:a16="http://schemas.microsoft.com/office/drawing/2014/main" id="{D947BC16-16B4-4581-8B86-E5F50FBB1A9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STRENGTH</a:t>
              </a:r>
            </a:p>
          </p:txBody>
        </p:sp>
      </p:grpSp>
      <p:sp>
        <p:nvSpPr>
          <p:cNvPr id="31" name="Rounded Rectangle 47">
            <a:extLst>
              <a:ext uri="{FF2B5EF4-FFF2-40B4-BE49-F238E27FC236}">
                <a16:creationId xmlns:a16="http://schemas.microsoft.com/office/drawing/2014/main" id="{9B064C7E-9044-4872-908B-7A0051F81BB8}"/>
              </a:ext>
            </a:extLst>
          </p:cNvPr>
          <p:cNvSpPr/>
          <p:nvPr/>
        </p:nvSpPr>
        <p:spPr>
          <a:xfrm>
            <a:off x="831974" y="2138543"/>
            <a:ext cx="98677" cy="640080"/>
          </a:xfrm>
          <a:prstGeom prst="roundRect">
            <a:avLst/>
          </a:prstGeom>
          <a:solidFill>
            <a:srgbClr val="FF7467"/>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32" name="Group 31">
            <a:extLst>
              <a:ext uri="{FF2B5EF4-FFF2-40B4-BE49-F238E27FC236}">
                <a16:creationId xmlns:a16="http://schemas.microsoft.com/office/drawing/2014/main" id="{E7D16ED8-095C-4B13-94A5-E227F4C71453}"/>
              </a:ext>
            </a:extLst>
          </p:cNvPr>
          <p:cNvGrpSpPr/>
          <p:nvPr/>
        </p:nvGrpSpPr>
        <p:grpSpPr>
          <a:xfrm>
            <a:off x="1023970" y="3003846"/>
            <a:ext cx="4535512" cy="930020"/>
            <a:chOff x="7142434" y="1640347"/>
            <a:chExt cx="4535512" cy="930020"/>
          </a:xfrm>
        </p:grpSpPr>
        <p:sp>
          <p:nvSpPr>
            <p:cNvPr id="33" name="TextBox 32">
              <a:extLst>
                <a:ext uri="{FF2B5EF4-FFF2-40B4-BE49-F238E27FC236}">
                  <a16:creationId xmlns:a16="http://schemas.microsoft.com/office/drawing/2014/main" id="{140BB1E5-36CB-4E57-B25D-E8F91198705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E4AD3A2C-3B14-4FDB-BFA7-BC2C95C229E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WEAKNESS</a:t>
              </a:r>
            </a:p>
          </p:txBody>
        </p:sp>
      </p:grpSp>
      <p:sp>
        <p:nvSpPr>
          <p:cNvPr id="35" name="Rounded Rectangle 47">
            <a:extLst>
              <a:ext uri="{FF2B5EF4-FFF2-40B4-BE49-F238E27FC236}">
                <a16:creationId xmlns:a16="http://schemas.microsoft.com/office/drawing/2014/main" id="{24C48D0C-77AE-4C7B-A22F-2E0AD31E2A1F}"/>
              </a:ext>
            </a:extLst>
          </p:cNvPr>
          <p:cNvSpPr/>
          <p:nvPr/>
        </p:nvSpPr>
        <p:spPr>
          <a:xfrm>
            <a:off x="831974" y="3084989"/>
            <a:ext cx="98677" cy="640080"/>
          </a:xfrm>
          <a:prstGeom prst="roundRect">
            <a:avLst/>
          </a:prstGeom>
          <a:solidFill>
            <a:srgbClr val="4CC8EC"/>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36" name="Group 35">
            <a:extLst>
              <a:ext uri="{FF2B5EF4-FFF2-40B4-BE49-F238E27FC236}">
                <a16:creationId xmlns:a16="http://schemas.microsoft.com/office/drawing/2014/main" id="{4EFA984F-2C99-45F6-94DB-9692F19D21BD}"/>
              </a:ext>
            </a:extLst>
          </p:cNvPr>
          <p:cNvGrpSpPr/>
          <p:nvPr/>
        </p:nvGrpSpPr>
        <p:grpSpPr>
          <a:xfrm>
            <a:off x="1023970" y="3949927"/>
            <a:ext cx="4535512" cy="930020"/>
            <a:chOff x="7142434" y="1640347"/>
            <a:chExt cx="4535512" cy="930020"/>
          </a:xfrm>
        </p:grpSpPr>
        <p:sp>
          <p:nvSpPr>
            <p:cNvPr id="37" name="TextBox 36">
              <a:extLst>
                <a:ext uri="{FF2B5EF4-FFF2-40B4-BE49-F238E27FC236}">
                  <a16:creationId xmlns:a16="http://schemas.microsoft.com/office/drawing/2014/main" id="{E7085648-C694-47E7-9A35-46A1704B9AA5}"/>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TextBox 37">
              <a:extLst>
                <a:ext uri="{FF2B5EF4-FFF2-40B4-BE49-F238E27FC236}">
                  <a16:creationId xmlns:a16="http://schemas.microsoft.com/office/drawing/2014/main" id="{498325D5-C5F9-472E-A3ED-8D71D252FCD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OPPORTUNITIES</a:t>
              </a:r>
            </a:p>
          </p:txBody>
        </p:sp>
      </p:grpSp>
      <p:sp>
        <p:nvSpPr>
          <p:cNvPr id="39" name="Rounded Rectangle 47">
            <a:extLst>
              <a:ext uri="{FF2B5EF4-FFF2-40B4-BE49-F238E27FC236}">
                <a16:creationId xmlns:a16="http://schemas.microsoft.com/office/drawing/2014/main" id="{175CA7A3-1BF3-4375-BFB5-11C5F67176AF}"/>
              </a:ext>
            </a:extLst>
          </p:cNvPr>
          <p:cNvSpPr/>
          <p:nvPr/>
        </p:nvSpPr>
        <p:spPr>
          <a:xfrm>
            <a:off x="831974" y="4031070"/>
            <a:ext cx="98677" cy="640080"/>
          </a:xfrm>
          <a:prstGeom prst="roundRect">
            <a:avLst/>
          </a:prstGeom>
          <a:solidFill>
            <a:srgbClr val="F4C956"/>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40" name="Group 39">
            <a:extLst>
              <a:ext uri="{FF2B5EF4-FFF2-40B4-BE49-F238E27FC236}">
                <a16:creationId xmlns:a16="http://schemas.microsoft.com/office/drawing/2014/main" id="{73138A40-A5B6-44C3-8E8C-DFDCBF45408A}"/>
              </a:ext>
            </a:extLst>
          </p:cNvPr>
          <p:cNvGrpSpPr/>
          <p:nvPr/>
        </p:nvGrpSpPr>
        <p:grpSpPr>
          <a:xfrm>
            <a:off x="1023970" y="5009050"/>
            <a:ext cx="4535512" cy="930020"/>
            <a:chOff x="7142434" y="1640347"/>
            <a:chExt cx="4535512" cy="930020"/>
          </a:xfrm>
        </p:grpSpPr>
        <p:sp>
          <p:nvSpPr>
            <p:cNvPr id="41" name="TextBox 40">
              <a:extLst>
                <a:ext uri="{FF2B5EF4-FFF2-40B4-BE49-F238E27FC236}">
                  <a16:creationId xmlns:a16="http://schemas.microsoft.com/office/drawing/2014/main" id="{AB2FE22A-3853-4E46-BFB4-437843A5FC41}"/>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98524B3C-F5F0-4641-80C8-305F99B6DDC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THREATS</a:t>
              </a:r>
            </a:p>
          </p:txBody>
        </p:sp>
      </p:grpSp>
      <p:sp>
        <p:nvSpPr>
          <p:cNvPr id="43" name="Rounded Rectangle 47">
            <a:extLst>
              <a:ext uri="{FF2B5EF4-FFF2-40B4-BE49-F238E27FC236}">
                <a16:creationId xmlns:a16="http://schemas.microsoft.com/office/drawing/2014/main" id="{2A909EB1-4CE1-43F3-9ECA-D55CAF344C8E}"/>
              </a:ext>
            </a:extLst>
          </p:cNvPr>
          <p:cNvSpPr/>
          <p:nvPr/>
        </p:nvSpPr>
        <p:spPr>
          <a:xfrm>
            <a:off x="831974" y="5090193"/>
            <a:ext cx="98677" cy="640080"/>
          </a:xfrm>
          <a:prstGeom prst="roundRect">
            <a:avLst/>
          </a:prstGeom>
          <a:solidFill>
            <a:srgbClr val="57CCC6"/>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44" name="Oval 43">
            <a:extLst>
              <a:ext uri="{FF2B5EF4-FFF2-40B4-BE49-F238E27FC236}">
                <a16:creationId xmlns:a16="http://schemas.microsoft.com/office/drawing/2014/main" id="{9C23444A-03DB-4FDE-A964-1435F00C00BA}"/>
              </a:ext>
            </a:extLst>
          </p:cNvPr>
          <p:cNvSpPr>
            <a:spLocks noChangeAspect="1"/>
          </p:cNvSpPr>
          <p:nvPr/>
        </p:nvSpPr>
        <p:spPr>
          <a:xfrm>
            <a:off x="7696200" y="3094269"/>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Lato"/>
              </a:rPr>
              <a:t>S</a:t>
            </a:r>
          </a:p>
        </p:txBody>
      </p:sp>
      <p:sp>
        <p:nvSpPr>
          <p:cNvPr id="45" name="Oval 44">
            <a:extLst>
              <a:ext uri="{FF2B5EF4-FFF2-40B4-BE49-F238E27FC236}">
                <a16:creationId xmlns:a16="http://schemas.microsoft.com/office/drawing/2014/main" id="{AD9239D7-43C0-4172-803C-7509BA3B0FE4}"/>
              </a:ext>
            </a:extLst>
          </p:cNvPr>
          <p:cNvSpPr>
            <a:spLocks noChangeAspect="1"/>
          </p:cNvSpPr>
          <p:nvPr/>
        </p:nvSpPr>
        <p:spPr>
          <a:xfrm>
            <a:off x="8783782" y="3108960"/>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Lato"/>
              </a:rPr>
              <a:t>W</a:t>
            </a:r>
          </a:p>
        </p:txBody>
      </p:sp>
      <p:sp>
        <p:nvSpPr>
          <p:cNvPr id="46" name="Oval 45">
            <a:extLst>
              <a:ext uri="{FF2B5EF4-FFF2-40B4-BE49-F238E27FC236}">
                <a16:creationId xmlns:a16="http://schemas.microsoft.com/office/drawing/2014/main" id="{A51A43F9-8F69-4BBE-A765-94FF4AB51004}"/>
              </a:ext>
            </a:extLst>
          </p:cNvPr>
          <p:cNvSpPr>
            <a:spLocks noChangeAspect="1"/>
          </p:cNvSpPr>
          <p:nvPr/>
        </p:nvSpPr>
        <p:spPr>
          <a:xfrm>
            <a:off x="8763000" y="4119204"/>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O</a:t>
            </a:r>
          </a:p>
        </p:txBody>
      </p:sp>
      <p:sp>
        <p:nvSpPr>
          <p:cNvPr id="47" name="Oval 46">
            <a:extLst>
              <a:ext uri="{FF2B5EF4-FFF2-40B4-BE49-F238E27FC236}">
                <a16:creationId xmlns:a16="http://schemas.microsoft.com/office/drawing/2014/main" id="{7EC1B1D1-ED34-4BEF-A2A3-43D0A0380C3C}"/>
              </a:ext>
            </a:extLst>
          </p:cNvPr>
          <p:cNvSpPr>
            <a:spLocks noChangeAspect="1"/>
          </p:cNvSpPr>
          <p:nvPr/>
        </p:nvSpPr>
        <p:spPr>
          <a:xfrm>
            <a:off x="7696200" y="4119204"/>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T</a:t>
            </a:r>
          </a:p>
        </p:txBody>
      </p:sp>
      <p:pic>
        <p:nvPicPr>
          <p:cNvPr id="27" name="Picture 26">
            <a:hlinkClick r:id="rId2"/>
            <a:extLst>
              <a:ext uri="{FF2B5EF4-FFF2-40B4-BE49-F238E27FC236}">
                <a16:creationId xmlns:a16="http://schemas.microsoft.com/office/drawing/2014/main" id="{4C64CF13-5F3E-4C8C-BE34-51E2FF934F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958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1000"/>
                                        <p:tgtEl>
                                          <p:spTgt spid="31"/>
                                        </p:tgtEl>
                                      </p:cBhvr>
                                    </p:animEffect>
                                    <p:anim calcmode="lin" valueType="num">
                                      <p:cBhvr>
                                        <p:cTn id="25" dur="1000" fill="hold"/>
                                        <p:tgtEl>
                                          <p:spTgt spid="31"/>
                                        </p:tgtEl>
                                        <p:attrNameLst>
                                          <p:attrName>ppt_x</p:attrName>
                                        </p:attrNameLst>
                                      </p:cBhvr>
                                      <p:tavLst>
                                        <p:tav tm="0">
                                          <p:val>
                                            <p:strVal val="#ppt_x"/>
                                          </p:val>
                                        </p:tav>
                                        <p:tav tm="100000">
                                          <p:val>
                                            <p:strVal val="#ppt_x"/>
                                          </p:val>
                                        </p:tav>
                                      </p:tavLst>
                                    </p:anim>
                                    <p:anim calcmode="lin" valueType="num">
                                      <p:cBhvr>
                                        <p:cTn id="26" dur="900" decel="100000" fill="hold"/>
                                        <p:tgtEl>
                                          <p:spTgt spid="31"/>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500"/>
                                        <p:tgtEl>
                                          <p:spTgt spid="28"/>
                                        </p:tgtEl>
                                      </p:cBhvr>
                                    </p:animEffect>
                                  </p:childTnLst>
                                </p:cTn>
                              </p:par>
                            </p:childTnLst>
                          </p:cTn>
                        </p:par>
                        <p:par>
                          <p:cTn id="32" fill="hold">
                            <p:stCondLst>
                              <p:cond delay="3500"/>
                            </p:stCondLst>
                            <p:childTnLst>
                              <p:par>
                                <p:cTn id="33" presetID="31"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1000" fill="hold"/>
                                        <p:tgtEl>
                                          <p:spTgt spid="21"/>
                                        </p:tgtEl>
                                        <p:attrNameLst>
                                          <p:attrName>ppt_w</p:attrName>
                                        </p:attrNameLst>
                                      </p:cBhvr>
                                      <p:tavLst>
                                        <p:tav tm="0">
                                          <p:val>
                                            <p:fltVal val="0"/>
                                          </p:val>
                                        </p:tav>
                                        <p:tav tm="100000">
                                          <p:val>
                                            <p:strVal val="#ppt_w"/>
                                          </p:val>
                                        </p:tav>
                                      </p:tavLst>
                                    </p:anim>
                                    <p:anim calcmode="lin" valueType="num">
                                      <p:cBhvr>
                                        <p:cTn id="36" dur="1000" fill="hold"/>
                                        <p:tgtEl>
                                          <p:spTgt spid="21"/>
                                        </p:tgtEl>
                                        <p:attrNameLst>
                                          <p:attrName>ppt_h</p:attrName>
                                        </p:attrNameLst>
                                      </p:cBhvr>
                                      <p:tavLst>
                                        <p:tav tm="0">
                                          <p:val>
                                            <p:fltVal val="0"/>
                                          </p:val>
                                        </p:tav>
                                        <p:tav tm="100000">
                                          <p:val>
                                            <p:strVal val="#ppt_h"/>
                                          </p:val>
                                        </p:tav>
                                      </p:tavLst>
                                    </p:anim>
                                    <p:anim calcmode="lin" valueType="num">
                                      <p:cBhvr>
                                        <p:cTn id="37" dur="1000" fill="hold"/>
                                        <p:tgtEl>
                                          <p:spTgt spid="21"/>
                                        </p:tgtEl>
                                        <p:attrNameLst>
                                          <p:attrName>style.rotation</p:attrName>
                                        </p:attrNameLst>
                                      </p:cBhvr>
                                      <p:tavLst>
                                        <p:tav tm="0">
                                          <p:val>
                                            <p:fltVal val="90"/>
                                          </p:val>
                                        </p:tav>
                                        <p:tav tm="100000">
                                          <p:val>
                                            <p:fltVal val="0"/>
                                          </p:val>
                                        </p:tav>
                                      </p:tavLst>
                                    </p:anim>
                                    <p:animEffect transition="in" filter="fade">
                                      <p:cBhvr>
                                        <p:cTn id="38" dur="1000"/>
                                        <p:tgtEl>
                                          <p:spTgt spid="21"/>
                                        </p:tgtEl>
                                      </p:cBhvr>
                                    </p:animEffect>
                                  </p:childTnLst>
                                </p:cTn>
                              </p:par>
                            </p:childTnLst>
                          </p:cTn>
                        </p:par>
                        <p:par>
                          <p:cTn id="39" fill="hold">
                            <p:stCondLst>
                              <p:cond delay="4500"/>
                            </p:stCondLst>
                            <p:childTnLst>
                              <p:par>
                                <p:cTn id="40" presetID="53" presetClass="entr" presetSubtype="16"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childTnLst>
                          </p:cTn>
                        </p:par>
                        <p:par>
                          <p:cTn id="45" fill="hold">
                            <p:stCondLst>
                              <p:cond delay="5000"/>
                            </p:stCondLst>
                            <p:childTnLst>
                              <p:par>
                                <p:cTn id="46" presetID="37" presetClass="entr" presetSubtype="0"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1000"/>
                                        <p:tgtEl>
                                          <p:spTgt spid="35"/>
                                        </p:tgtEl>
                                      </p:cBhvr>
                                    </p:animEffect>
                                    <p:anim calcmode="lin" valueType="num">
                                      <p:cBhvr>
                                        <p:cTn id="49" dur="1000" fill="hold"/>
                                        <p:tgtEl>
                                          <p:spTgt spid="35"/>
                                        </p:tgtEl>
                                        <p:attrNameLst>
                                          <p:attrName>ppt_x</p:attrName>
                                        </p:attrNameLst>
                                      </p:cBhvr>
                                      <p:tavLst>
                                        <p:tav tm="0">
                                          <p:val>
                                            <p:strVal val="#ppt_x"/>
                                          </p:val>
                                        </p:tav>
                                        <p:tav tm="100000">
                                          <p:val>
                                            <p:strVal val="#ppt_x"/>
                                          </p:val>
                                        </p:tav>
                                      </p:tavLst>
                                    </p:anim>
                                    <p:anim calcmode="lin" valueType="num">
                                      <p:cBhvr>
                                        <p:cTn id="50" dur="900" decel="100000" fill="hold"/>
                                        <p:tgtEl>
                                          <p:spTgt spid="35"/>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wipe(left)">
                                      <p:cBhvr>
                                        <p:cTn id="55" dur="500"/>
                                        <p:tgtEl>
                                          <p:spTgt spid="32"/>
                                        </p:tgtEl>
                                      </p:cBhvr>
                                    </p:animEffect>
                                  </p:childTnLst>
                                </p:cTn>
                              </p:par>
                            </p:childTnLst>
                          </p:cTn>
                        </p:par>
                        <p:par>
                          <p:cTn id="56" fill="hold">
                            <p:stCondLst>
                              <p:cond delay="6500"/>
                            </p:stCondLst>
                            <p:childTnLst>
                              <p:par>
                                <p:cTn id="57" presetID="31" presetClass="entr" presetSubtype="0"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 calcmode="lin" valueType="num">
                                      <p:cBhvr>
                                        <p:cTn id="61" dur="1000" fill="hold"/>
                                        <p:tgtEl>
                                          <p:spTgt spid="23"/>
                                        </p:tgtEl>
                                        <p:attrNameLst>
                                          <p:attrName>style.rotation</p:attrName>
                                        </p:attrNameLst>
                                      </p:cBhvr>
                                      <p:tavLst>
                                        <p:tav tm="0">
                                          <p:val>
                                            <p:fltVal val="90"/>
                                          </p:val>
                                        </p:tav>
                                        <p:tav tm="100000">
                                          <p:val>
                                            <p:fltVal val="0"/>
                                          </p:val>
                                        </p:tav>
                                      </p:tavLst>
                                    </p:anim>
                                    <p:animEffect transition="in" filter="fade">
                                      <p:cBhvr>
                                        <p:cTn id="62" dur="1000"/>
                                        <p:tgtEl>
                                          <p:spTgt spid="23"/>
                                        </p:tgtEl>
                                      </p:cBhvr>
                                    </p:animEffect>
                                  </p:childTnLst>
                                </p:cTn>
                              </p:par>
                            </p:childTnLst>
                          </p:cTn>
                        </p:par>
                        <p:par>
                          <p:cTn id="63" fill="hold">
                            <p:stCondLst>
                              <p:cond delay="7500"/>
                            </p:stCondLst>
                            <p:childTnLst>
                              <p:par>
                                <p:cTn id="64" presetID="53" presetClass="entr" presetSubtype="16"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p:cTn id="66" dur="500" fill="hold"/>
                                        <p:tgtEl>
                                          <p:spTgt spid="46"/>
                                        </p:tgtEl>
                                        <p:attrNameLst>
                                          <p:attrName>ppt_w</p:attrName>
                                        </p:attrNameLst>
                                      </p:cBhvr>
                                      <p:tavLst>
                                        <p:tav tm="0">
                                          <p:val>
                                            <p:fltVal val="0"/>
                                          </p:val>
                                        </p:tav>
                                        <p:tav tm="100000">
                                          <p:val>
                                            <p:strVal val="#ppt_w"/>
                                          </p:val>
                                        </p:tav>
                                      </p:tavLst>
                                    </p:anim>
                                    <p:anim calcmode="lin" valueType="num">
                                      <p:cBhvr>
                                        <p:cTn id="67" dur="500" fill="hold"/>
                                        <p:tgtEl>
                                          <p:spTgt spid="46"/>
                                        </p:tgtEl>
                                        <p:attrNameLst>
                                          <p:attrName>ppt_h</p:attrName>
                                        </p:attrNameLst>
                                      </p:cBhvr>
                                      <p:tavLst>
                                        <p:tav tm="0">
                                          <p:val>
                                            <p:fltVal val="0"/>
                                          </p:val>
                                        </p:tav>
                                        <p:tav tm="100000">
                                          <p:val>
                                            <p:strVal val="#ppt_h"/>
                                          </p:val>
                                        </p:tav>
                                      </p:tavLst>
                                    </p:anim>
                                    <p:animEffect transition="in" filter="fade">
                                      <p:cBhvr>
                                        <p:cTn id="68" dur="500"/>
                                        <p:tgtEl>
                                          <p:spTgt spid="46"/>
                                        </p:tgtEl>
                                      </p:cBhvr>
                                    </p:animEffect>
                                  </p:childTnLst>
                                </p:cTn>
                              </p:par>
                            </p:childTnLst>
                          </p:cTn>
                        </p:par>
                        <p:par>
                          <p:cTn id="69" fill="hold">
                            <p:stCondLst>
                              <p:cond delay="8000"/>
                            </p:stCondLst>
                            <p:childTnLst>
                              <p:par>
                                <p:cTn id="70" presetID="3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900" decel="100000" fill="hold"/>
                                        <p:tgtEl>
                                          <p:spTgt spid="39"/>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wipe(left)">
                                      <p:cBhvr>
                                        <p:cTn id="79" dur="500"/>
                                        <p:tgtEl>
                                          <p:spTgt spid="36"/>
                                        </p:tgtEl>
                                      </p:cBhvr>
                                    </p:animEffect>
                                  </p:childTnLst>
                                </p:cTn>
                              </p:par>
                            </p:childTnLst>
                          </p:cTn>
                        </p:par>
                        <p:par>
                          <p:cTn id="80" fill="hold">
                            <p:stCondLst>
                              <p:cond delay="9500"/>
                            </p:stCondLst>
                            <p:childTnLst>
                              <p:par>
                                <p:cTn id="81" presetID="31"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p:cTn id="83" dur="1000" fill="hold"/>
                                        <p:tgtEl>
                                          <p:spTgt spid="22"/>
                                        </p:tgtEl>
                                        <p:attrNameLst>
                                          <p:attrName>ppt_w</p:attrName>
                                        </p:attrNameLst>
                                      </p:cBhvr>
                                      <p:tavLst>
                                        <p:tav tm="0">
                                          <p:val>
                                            <p:fltVal val="0"/>
                                          </p:val>
                                        </p:tav>
                                        <p:tav tm="100000">
                                          <p:val>
                                            <p:strVal val="#ppt_w"/>
                                          </p:val>
                                        </p:tav>
                                      </p:tavLst>
                                    </p:anim>
                                    <p:anim calcmode="lin" valueType="num">
                                      <p:cBhvr>
                                        <p:cTn id="84" dur="1000" fill="hold"/>
                                        <p:tgtEl>
                                          <p:spTgt spid="22"/>
                                        </p:tgtEl>
                                        <p:attrNameLst>
                                          <p:attrName>ppt_h</p:attrName>
                                        </p:attrNameLst>
                                      </p:cBhvr>
                                      <p:tavLst>
                                        <p:tav tm="0">
                                          <p:val>
                                            <p:fltVal val="0"/>
                                          </p:val>
                                        </p:tav>
                                        <p:tav tm="100000">
                                          <p:val>
                                            <p:strVal val="#ppt_h"/>
                                          </p:val>
                                        </p:tav>
                                      </p:tavLst>
                                    </p:anim>
                                    <p:anim calcmode="lin" valueType="num">
                                      <p:cBhvr>
                                        <p:cTn id="85" dur="1000" fill="hold"/>
                                        <p:tgtEl>
                                          <p:spTgt spid="22"/>
                                        </p:tgtEl>
                                        <p:attrNameLst>
                                          <p:attrName>style.rotation</p:attrName>
                                        </p:attrNameLst>
                                      </p:cBhvr>
                                      <p:tavLst>
                                        <p:tav tm="0">
                                          <p:val>
                                            <p:fltVal val="90"/>
                                          </p:val>
                                        </p:tav>
                                        <p:tav tm="100000">
                                          <p:val>
                                            <p:fltVal val="0"/>
                                          </p:val>
                                        </p:tav>
                                      </p:tavLst>
                                    </p:anim>
                                    <p:animEffect transition="in" filter="fade">
                                      <p:cBhvr>
                                        <p:cTn id="86" dur="1000"/>
                                        <p:tgtEl>
                                          <p:spTgt spid="22"/>
                                        </p:tgtEl>
                                      </p:cBhvr>
                                    </p:animEffect>
                                  </p:childTnLst>
                                </p:cTn>
                              </p:par>
                            </p:childTnLst>
                          </p:cTn>
                        </p:par>
                        <p:par>
                          <p:cTn id="87" fill="hold">
                            <p:stCondLst>
                              <p:cond delay="10500"/>
                            </p:stCondLst>
                            <p:childTnLst>
                              <p:par>
                                <p:cTn id="88" presetID="53" presetClass="entr" presetSubtype="16" fill="hold" grpId="0" nodeType="afterEffect">
                                  <p:stCondLst>
                                    <p:cond delay="0"/>
                                  </p:stCondLst>
                                  <p:childTnLst>
                                    <p:set>
                                      <p:cBhvr>
                                        <p:cTn id="89" dur="1" fill="hold">
                                          <p:stCondLst>
                                            <p:cond delay="0"/>
                                          </p:stCondLst>
                                        </p:cTn>
                                        <p:tgtEl>
                                          <p:spTgt spid="47"/>
                                        </p:tgtEl>
                                        <p:attrNameLst>
                                          <p:attrName>style.visibility</p:attrName>
                                        </p:attrNameLst>
                                      </p:cBhvr>
                                      <p:to>
                                        <p:strVal val="visible"/>
                                      </p:to>
                                    </p:set>
                                    <p:anim calcmode="lin" valueType="num">
                                      <p:cBhvr>
                                        <p:cTn id="90" dur="500" fill="hold"/>
                                        <p:tgtEl>
                                          <p:spTgt spid="47"/>
                                        </p:tgtEl>
                                        <p:attrNameLst>
                                          <p:attrName>ppt_w</p:attrName>
                                        </p:attrNameLst>
                                      </p:cBhvr>
                                      <p:tavLst>
                                        <p:tav tm="0">
                                          <p:val>
                                            <p:fltVal val="0"/>
                                          </p:val>
                                        </p:tav>
                                        <p:tav tm="100000">
                                          <p:val>
                                            <p:strVal val="#ppt_w"/>
                                          </p:val>
                                        </p:tav>
                                      </p:tavLst>
                                    </p:anim>
                                    <p:anim calcmode="lin" valueType="num">
                                      <p:cBhvr>
                                        <p:cTn id="91" dur="500" fill="hold"/>
                                        <p:tgtEl>
                                          <p:spTgt spid="47"/>
                                        </p:tgtEl>
                                        <p:attrNameLst>
                                          <p:attrName>ppt_h</p:attrName>
                                        </p:attrNameLst>
                                      </p:cBhvr>
                                      <p:tavLst>
                                        <p:tav tm="0">
                                          <p:val>
                                            <p:fltVal val="0"/>
                                          </p:val>
                                        </p:tav>
                                        <p:tav tm="100000">
                                          <p:val>
                                            <p:strVal val="#ppt_h"/>
                                          </p:val>
                                        </p:tav>
                                      </p:tavLst>
                                    </p:anim>
                                    <p:animEffect transition="in" filter="fade">
                                      <p:cBhvr>
                                        <p:cTn id="92" dur="500"/>
                                        <p:tgtEl>
                                          <p:spTgt spid="47"/>
                                        </p:tgtEl>
                                      </p:cBhvr>
                                    </p:animEffect>
                                  </p:childTnLst>
                                </p:cTn>
                              </p:par>
                            </p:childTnLst>
                          </p:cTn>
                        </p:par>
                        <p:par>
                          <p:cTn id="93" fill="hold">
                            <p:stCondLst>
                              <p:cond delay="11000"/>
                            </p:stCondLst>
                            <p:childTnLst>
                              <p:par>
                                <p:cTn id="94" presetID="37" presetClass="entr" presetSubtype="0"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fade">
                                      <p:cBhvr>
                                        <p:cTn id="96" dur="1000"/>
                                        <p:tgtEl>
                                          <p:spTgt spid="43"/>
                                        </p:tgtEl>
                                      </p:cBhvr>
                                    </p:animEffect>
                                    <p:anim calcmode="lin" valueType="num">
                                      <p:cBhvr>
                                        <p:cTn id="97" dur="1000" fill="hold"/>
                                        <p:tgtEl>
                                          <p:spTgt spid="43"/>
                                        </p:tgtEl>
                                        <p:attrNameLst>
                                          <p:attrName>ppt_x</p:attrName>
                                        </p:attrNameLst>
                                      </p:cBhvr>
                                      <p:tavLst>
                                        <p:tav tm="0">
                                          <p:val>
                                            <p:strVal val="#ppt_x"/>
                                          </p:val>
                                        </p:tav>
                                        <p:tav tm="100000">
                                          <p:val>
                                            <p:strVal val="#ppt_x"/>
                                          </p:val>
                                        </p:tav>
                                      </p:tavLst>
                                    </p:anim>
                                    <p:anim calcmode="lin" valueType="num">
                                      <p:cBhvr>
                                        <p:cTn id="98" dur="900" decel="100000" fill="hold"/>
                                        <p:tgtEl>
                                          <p:spTgt spid="43"/>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100" fill="hold">
                            <p:stCondLst>
                              <p:cond delay="12000"/>
                            </p:stCondLst>
                            <p:childTnLst>
                              <p:par>
                                <p:cTn id="101" presetID="22" presetClass="entr" presetSubtype="8" fill="hold"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wipe(left)">
                                      <p:cBhvr>
                                        <p:cTn id="10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animBg="1"/>
      <p:bldP spid="20" grpId="0" animBg="1"/>
      <p:bldP spid="23" grpId="0" animBg="1"/>
      <p:bldP spid="22" grpId="0" animBg="1"/>
      <p:bldP spid="31" grpId="0" animBg="1"/>
      <p:bldP spid="35" grpId="0" animBg="1"/>
      <p:bldP spid="39" grpId="0" animBg="1"/>
      <p:bldP spid="43" grpId="0" animBg="1"/>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2018-02-24T23:04:33Z</dcterms:modified>
</cp:coreProperties>
</file>