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1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985470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TextBox 111">
            <a:extLst>
              <a:ext uri="{FF2B5EF4-FFF2-40B4-BE49-F238E27FC236}">
                <a16:creationId xmlns:a16="http://schemas.microsoft.com/office/drawing/2014/main" id="{FBE0A5A7-F187-4CE3-B61E-02D861899EFF}"/>
              </a:ext>
            </a:extLst>
          </p:cNvPr>
          <p:cNvSpPr txBox="1"/>
          <p:nvPr/>
        </p:nvSpPr>
        <p:spPr>
          <a:xfrm>
            <a:off x="1273324" y="5101263"/>
            <a:ext cx="2286000" cy="1384995"/>
          </a:xfrm>
          <a:prstGeom prst="rect">
            <a:avLst/>
          </a:prstGeom>
          <a:noFill/>
        </p:spPr>
        <p:txBody>
          <a:bodyPr wrap="square" rtlCol="0">
            <a:spAutoFit/>
          </a:bodyPr>
          <a:lstStyle/>
          <a:p>
            <a:r>
              <a:rPr lang="en-US" sz="1400" dirty="0">
                <a:solidFill>
                  <a:srgbClr val="36B8E3"/>
                </a:solidFill>
                <a:latin typeface="Bernard MT Condensed" panose="02050806060905020404" pitchFamily="18" charset="0"/>
              </a:rPr>
              <a:t>LOREM IPSUM DOLOR </a:t>
            </a:r>
            <a:endParaRPr lang="en-US" sz="1500" dirty="0">
              <a:solidFill>
                <a:srgbClr val="36B8E3"/>
              </a:solidFill>
              <a:latin typeface="Bernard MT Condensed" panose="02050806060905020404" pitchFamily="18" charset="0"/>
            </a:endParaRPr>
          </a:p>
          <a:p>
            <a:endParaRPr lang="en-US" sz="2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p:txBody>
      </p:sp>
      <p:sp>
        <p:nvSpPr>
          <p:cNvPr id="8226" name="Freeform 34"/>
          <p:cNvSpPr>
            <a:spLocks/>
          </p:cNvSpPr>
          <p:nvPr/>
        </p:nvSpPr>
        <p:spPr bwMode="auto">
          <a:xfrm rot="1542791">
            <a:off x="1454314" y="3903216"/>
            <a:ext cx="530168" cy="568401"/>
          </a:xfrm>
          <a:custGeom>
            <a:avLst/>
            <a:gdLst/>
            <a:ahLst/>
            <a:cxnLst>
              <a:cxn ang="0">
                <a:pos x="90" y="0"/>
              </a:cxn>
              <a:cxn ang="0">
                <a:pos x="24" y="113"/>
              </a:cxn>
              <a:cxn ang="0">
                <a:pos x="0" y="204"/>
              </a:cxn>
              <a:cxn ang="0">
                <a:pos x="24" y="295"/>
              </a:cxn>
              <a:cxn ang="0">
                <a:pos x="233" y="657"/>
              </a:cxn>
              <a:cxn ang="0">
                <a:pos x="613" y="0"/>
              </a:cxn>
              <a:cxn ang="0">
                <a:pos x="90" y="0"/>
              </a:cxn>
            </a:cxnLst>
            <a:rect l="0" t="0" r="r" b="b"/>
            <a:pathLst>
              <a:path w="613" h="657">
                <a:moveTo>
                  <a:pt x="90" y="0"/>
                </a:moveTo>
                <a:cubicBezTo>
                  <a:pt x="52" y="66"/>
                  <a:pt x="24" y="113"/>
                  <a:pt x="24" y="113"/>
                </a:cubicBezTo>
                <a:cubicBezTo>
                  <a:pt x="9" y="140"/>
                  <a:pt x="0" y="171"/>
                  <a:pt x="0" y="204"/>
                </a:cubicBezTo>
                <a:cubicBezTo>
                  <a:pt x="0" y="237"/>
                  <a:pt x="9" y="268"/>
                  <a:pt x="24" y="295"/>
                </a:cubicBezTo>
                <a:cubicBezTo>
                  <a:pt x="233" y="657"/>
                  <a:pt x="233" y="657"/>
                  <a:pt x="233" y="657"/>
                </a:cubicBezTo>
                <a:cubicBezTo>
                  <a:pt x="233" y="657"/>
                  <a:pt x="473" y="242"/>
                  <a:pt x="613" y="0"/>
                </a:cubicBezTo>
                <a:lnTo>
                  <a:pt x="90" y="0"/>
                </a:lnTo>
                <a:close/>
              </a:path>
            </a:pathLst>
          </a:custGeom>
          <a:solidFill>
            <a:srgbClr val="0E90B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149" name="Freeform 36"/>
          <p:cNvSpPr>
            <a:spLocks/>
          </p:cNvSpPr>
          <p:nvPr/>
        </p:nvSpPr>
        <p:spPr bwMode="auto">
          <a:xfrm rot="1542791">
            <a:off x="1339309" y="4111138"/>
            <a:ext cx="1457964" cy="865347"/>
          </a:xfrm>
          <a:custGeom>
            <a:avLst/>
            <a:gdLst/>
            <a:ahLst/>
            <a:cxnLst>
              <a:cxn ang="0">
                <a:pos x="785" y="1000"/>
              </a:cxn>
              <a:cxn ang="0">
                <a:pos x="884" y="727"/>
              </a:cxn>
              <a:cxn ang="0">
                <a:pos x="865" y="727"/>
              </a:cxn>
              <a:cxn ang="0">
                <a:pos x="381" y="727"/>
              </a:cxn>
              <a:cxn ang="0">
                <a:pos x="291" y="702"/>
              </a:cxn>
              <a:cxn ang="0">
                <a:pos x="224" y="636"/>
              </a:cxn>
              <a:cxn ang="0">
                <a:pos x="0" y="246"/>
              </a:cxn>
              <a:cxn ang="0">
                <a:pos x="102" y="274"/>
              </a:cxn>
              <a:cxn ang="0">
                <a:pos x="865" y="274"/>
              </a:cxn>
              <a:cxn ang="0">
                <a:pos x="884" y="274"/>
              </a:cxn>
              <a:cxn ang="0">
                <a:pos x="785" y="0"/>
              </a:cxn>
              <a:cxn ang="0">
                <a:pos x="1683" y="500"/>
              </a:cxn>
              <a:cxn ang="0">
                <a:pos x="1684" y="500"/>
              </a:cxn>
              <a:cxn ang="0">
                <a:pos x="785" y="1000"/>
              </a:cxn>
            </a:cxnLst>
            <a:rect l="0" t="0" r="r" b="b"/>
            <a:pathLst>
              <a:path w="1684" h="1000">
                <a:moveTo>
                  <a:pt x="785" y="1000"/>
                </a:moveTo>
                <a:cubicBezTo>
                  <a:pt x="884" y="727"/>
                  <a:pt x="884" y="727"/>
                  <a:pt x="884" y="727"/>
                </a:cubicBezTo>
                <a:cubicBezTo>
                  <a:pt x="865" y="727"/>
                  <a:pt x="865" y="727"/>
                  <a:pt x="865" y="727"/>
                </a:cubicBezTo>
                <a:cubicBezTo>
                  <a:pt x="381" y="727"/>
                  <a:pt x="381" y="727"/>
                  <a:pt x="381" y="727"/>
                </a:cubicBezTo>
                <a:cubicBezTo>
                  <a:pt x="350" y="727"/>
                  <a:pt x="319" y="719"/>
                  <a:pt x="291" y="702"/>
                </a:cubicBezTo>
                <a:cubicBezTo>
                  <a:pt x="262" y="686"/>
                  <a:pt x="240" y="663"/>
                  <a:pt x="224" y="636"/>
                </a:cubicBezTo>
                <a:cubicBezTo>
                  <a:pt x="0" y="246"/>
                  <a:pt x="0" y="246"/>
                  <a:pt x="0" y="246"/>
                </a:cubicBezTo>
                <a:cubicBezTo>
                  <a:pt x="0" y="246"/>
                  <a:pt x="39" y="274"/>
                  <a:pt x="102" y="274"/>
                </a:cubicBezTo>
                <a:cubicBezTo>
                  <a:pt x="165" y="274"/>
                  <a:pt x="865" y="274"/>
                  <a:pt x="865" y="274"/>
                </a:cubicBezTo>
                <a:cubicBezTo>
                  <a:pt x="884" y="274"/>
                  <a:pt x="884" y="274"/>
                  <a:pt x="884" y="274"/>
                </a:cubicBezTo>
                <a:cubicBezTo>
                  <a:pt x="785" y="0"/>
                  <a:pt x="785" y="0"/>
                  <a:pt x="785" y="0"/>
                </a:cubicBezTo>
                <a:cubicBezTo>
                  <a:pt x="1015" y="200"/>
                  <a:pt x="1385" y="389"/>
                  <a:pt x="1683" y="500"/>
                </a:cubicBezTo>
                <a:cubicBezTo>
                  <a:pt x="1683" y="500"/>
                  <a:pt x="1684" y="500"/>
                  <a:pt x="1684" y="500"/>
                </a:cubicBezTo>
                <a:cubicBezTo>
                  <a:pt x="1385" y="611"/>
                  <a:pt x="1015" y="800"/>
                  <a:pt x="785" y="1000"/>
                </a:cubicBezTo>
                <a:close/>
              </a:path>
            </a:pathLst>
          </a:custGeom>
          <a:gradFill>
            <a:gsLst>
              <a:gs pos="0">
                <a:srgbClr val="36B8E3"/>
              </a:gs>
              <a:gs pos="67000">
                <a:srgbClr val="36B8E3"/>
              </a:gs>
              <a:gs pos="77000">
                <a:srgbClr val="5EE0FF"/>
              </a:gs>
              <a:gs pos="87000">
                <a:srgbClr val="0E90BB"/>
              </a:gs>
            </a:gsLst>
            <a:lin ang="9900000" scaled="0"/>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114" name="TextBox 113">
            <a:extLst>
              <a:ext uri="{FF2B5EF4-FFF2-40B4-BE49-F238E27FC236}">
                <a16:creationId xmlns:a16="http://schemas.microsoft.com/office/drawing/2014/main" id="{6A81276C-B2C8-40C2-BFDD-56CB7A33035D}"/>
              </a:ext>
            </a:extLst>
          </p:cNvPr>
          <p:cNvSpPr txBox="1"/>
          <p:nvPr/>
        </p:nvSpPr>
        <p:spPr>
          <a:xfrm>
            <a:off x="8878176" y="1676400"/>
            <a:ext cx="2286000" cy="1371600"/>
          </a:xfrm>
          <a:prstGeom prst="rect">
            <a:avLst/>
          </a:prstGeom>
          <a:noFill/>
        </p:spPr>
        <p:txBody>
          <a:bodyPr wrap="square" rtlCol="0">
            <a:spAutoFit/>
          </a:bodyPr>
          <a:lstStyle/>
          <a:p>
            <a:r>
              <a:rPr lang="en-US" sz="1400" dirty="0">
                <a:solidFill>
                  <a:srgbClr val="0967B9"/>
                </a:solidFill>
                <a:latin typeface="Bernard MT Condensed" panose="02050806060905020404" pitchFamily="18" charset="0"/>
              </a:rPr>
              <a:t>LOREM IPSUM DOLOR </a:t>
            </a:r>
            <a:endParaRPr lang="en-US" sz="1500" dirty="0">
              <a:solidFill>
                <a:srgbClr val="0967B9"/>
              </a:solidFill>
              <a:latin typeface="Bernard MT Condensed" panose="02050806060905020404" pitchFamily="18" charset="0"/>
            </a:endParaRPr>
          </a:p>
          <a:p>
            <a:endParaRPr lang="en-US" sz="2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p:txBody>
      </p:sp>
      <p:sp>
        <p:nvSpPr>
          <p:cNvPr id="72" name="Freeform 34">
            <a:extLst>
              <a:ext uri="{FF2B5EF4-FFF2-40B4-BE49-F238E27FC236}">
                <a16:creationId xmlns:a16="http://schemas.microsoft.com/office/drawing/2014/main" id="{3A5934F9-75FA-4227-83FE-57182DA76A0F}"/>
              </a:ext>
            </a:extLst>
          </p:cNvPr>
          <p:cNvSpPr>
            <a:spLocks/>
          </p:cNvSpPr>
          <p:nvPr/>
        </p:nvSpPr>
        <p:spPr bwMode="auto">
          <a:xfrm rot="19751293">
            <a:off x="7620616" y="4838038"/>
            <a:ext cx="557072" cy="597246"/>
          </a:xfrm>
          <a:custGeom>
            <a:avLst/>
            <a:gdLst/>
            <a:ahLst/>
            <a:cxnLst>
              <a:cxn ang="0">
                <a:pos x="90" y="0"/>
              </a:cxn>
              <a:cxn ang="0">
                <a:pos x="24" y="113"/>
              </a:cxn>
              <a:cxn ang="0">
                <a:pos x="0" y="204"/>
              </a:cxn>
              <a:cxn ang="0">
                <a:pos x="24" y="295"/>
              </a:cxn>
              <a:cxn ang="0">
                <a:pos x="233" y="657"/>
              </a:cxn>
              <a:cxn ang="0">
                <a:pos x="613" y="0"/>
              </a:cxn>
              <a:cxn ang="0">
                <a:pos x="90" y="0"/>
              </a:cxn>
            </a:cxnLst>
            <a:rect l="0" t="0" r="r" b="b"/>
            <a:pathLst>
              <a:path w="613" h="657">
                <a:moveTo>
                  <a:pt x="90" y="0"/>
                </a:moveTo>
                <a:cubicBezTo>
                  <a:pt x="52" y="66"/>
                  <a:pt x="24" y="113"/>
                  <a:pt x="24" y="113"/>
                </a:cubicBezTo>
                <a:cubicBezTo>
                  <a:pt x="9" y="140"/>
                  <a:pt x="0" y="171"/>
                  <a:pt x="0" y="204"/>
                </a:cubicBezTo>
                <a:cubicBezTo>
                  <a:pt x="0" y="237"/>
                  <a:pt x="9" y="268"/>
                  <a:pt x="24" y="295"/>
                </a:cubicBezTo>
                <a:cubicBezTo>
                  <a:pt x="233" y="657"/>
                  <a:pt x="233" y="657"/>
                  <a:pt x="233" y="657"/>
                </a:cubicBezTo>
                <a:cubicBezTo>
                  <a:pt x="233" y="657"/>
                  <a:pt x="473" y="242"/>
                  <a:pt x="613" y="0"/>
                </a:cubicBezTo>
                <a:lnTo>
                  <a:pt x="90" y="0"/>
                </a:lnTo>
                <a:close/>
              </a:path>
            </a:pathLst>
          </a:custGeom>
          <a:solidFill>
            <a:srgbClr val="00569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73" name="Freeform 36">
            <a:extLst>
              <a:ext uri="{FF2B5EF4-FFF2-40B4-BE49-F238E27FC236}">
                <a16:creationId xmlns:a16="http://schemas.microsoft.com/office/drawing/2014/main" id="{2FD17083-B10D-4BB8-9DB3-5FC36C81FFD0}"/>
              </a:ext>
            </a:extLst>
          </p:cNvPr>
          <p:cNvSpPr>
            <a:spLocks/>
          </p:cNvSpPr>
          <p:nvPr/>
        </p:nvSpPr>
        <p:spPr bwMode="auto">
          <a:xfrm rot="19751293">
            <a:off x="7647748" y="4582796"/>
            <a:ext cx="1531949" cy="909261"/>
          </a:xfrm>
          <a:custGeom>
            <a:avLst/>
            <a:gdLst/>
            <a:ahLst/>
            <a:cxnLst>
              <a:cxn ang="0">
                <a:pos x="785" y="1000"/>
              </a:cxn>
              <a:cxn ang="0">
                <a:pos x="884" y="727"/>
              </a:cxn>
              <a:cxn ang="0">
                <a:pos x="865" y="727"/>
              </a:cxn>
              <a:cxn ang="0">
                <a:pos x="381" y="727"/>
              </a:cxn>
              <a:cxn ang="0">
                <a:pos x="291" y="702"/>
              </a:cxn>
              <a:cxn ang="0">
                <a:pos x="224" y="636"/>
              </a:cxn>
              <a:cxn ang="0">
                <a:pos x="0" y="246"/>
              </a:cxn>
              <a:cxn ang="0">
                <a:pos x="102" y="274"/>
              </a:cxn>
              <a:cxn ang="0">
                <a:pos x="865" y="274"/>
              </a:cxn>
              <a:cxn ang="0">
                <a:pos x="884" y="274"/>
              </a:cxn>
              <a:cxn ang="0">
                <a:pos x="785" y="0"/>
              </a:cxn>
              <a:cxn ang="0">
                <a:pos x="1683" y="500"/>
              </a:cxn>
              <a:cxn ang="0">
                <a:pos x="1684" y="500"/>
              </a:cxn>
              <a:cxn ang="0">
                <a:pos x="785" y="1000"/>
              </a:cxn>
            </a:cxnLst>
            <a:rect l="0" t="0" r="r" b="b"/>
            <a:pathLst>
              <a:path w="1684" h="1000">
                <a:moveTo>
                  <a:pt x="785" y="1000"/>
                </a:moveTo>
                <a:cubicBezTo>
                  <a:pt x="884" y="727"/>
                  <a:pt x="884" y="727"/>
                  <a:pt x="884" y="727"/>
                </a:cubicBezTo>
                <a:cubicBezTo>
                  <a:pt x="865" y="727"/>
                  <a:pt x="865" y="727"/>
                  <a:pt x="865" y="727"/>
                </a:cubicBezTo>
                <a:cubicBezTo>
                  <a:pt x="381" y="727"/>
                  <a:pt x="381" y="727"/>
                  <a:pt x="381" y="727"/>
                </a:cubicBezTo>
                <a:cubicBezTo>
                  <a:pt x="350" y="727"/>
                  <a:pt x="319" y="719"/>
                  <a:pt x="291" y="702"/>
                </a:cubicBezTo>
                <a:cubicBezTo>
                  <a:pt x="262" y="686"/>
                  <a:pt x="240" y="663"/>
                  <a:pt x="224" y="636"/>
                </a:cubicBezTo>
                <a:cubicBezTo>
                  <a:pt x="0" y="246"/>
                  <a:pt x="0" y="246"/>
                  <a:pt x="0" y="246"/>
                </a:cubicBezTo>
                <a:cubicBezTo>
                  <a:pt x="0" y="246"/>
                  <a:pt x="39" y="274"/>
                  <a:pt x="102" y="274"/>
                </a:cubicBezTo>
                <a:cubicBezTo>
                  <a:pt x="165" y="274"/>
                  <a:pt x="865" y="274"/>
                  <a:pt x="865" y="274"/>
                </a:cubicBezTo>
                <a:cubicBezTo>
                  <a:pt x="884" y="274"/>
                  <a:pt x="884" y="274"/>
                  <a:pt x="884" y="274"/>
                </a:cubicBezTo>
                <a:cubicBezTo>
                  <a:pt x="785" y="0"/>
                  <a:pt x="785" y="0"/>
                  <a:pt x="785" y="0"/>
                </a:cubicBezTo>
                <a:cubicBezTo>
                  <a:pt x="1015" y="200"/>
                  <a:pt x="1385" y="389"/>
                  <a:pt x="1683" y="500"/>
                </a:cubicBezTo>
                <a:cubicBezTo>
                  <a:pt x="1683" y="500"/>
                  <a:pt x="1684" y="500"/>
                  <a:pt x="1684" y="500"/>
                </a:cubicBezTo>
                <a:cubicBezTo>
                  <a:pt x="1385" y="611"/>
                  <a:pt x="1015" y="800"/>
                  <a:pt x="785" y="1000"/>
                </a:cubicBezTo>
                <a:close/>
              </a:path>
            </a:pathLst>
          </a:custGeom>
          <a:gradFill>
            <a:gsLst>
              <a:gs pos="0">
                <a:srgbClr val="157EBF"/>
              </a:gs>
              <a:gs pos="67000">
                <a:srgbClr val="157EBF"/>
              </a:gs>
              <a:gs pos="77000">
                <a:srgbClr val="3DA6E7"/>
              </a:gs>
              <a:gs pos="87000">
                <a:srgbClr val="005697"/>
              </a:gs>
            </a:gsLst>
            <a:lin ang="9900000" scaled="0"/>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115" name="TextBox 114">
            <a:extLst>
              <a:ext uri="{FF2B5EF4-FFF2-40B4-BE49-F238E27FC236}">
                <a16:creationId xmlns:a16="http://schemas.microsoft.com/office/drawing/2014/main" id="{DF674D86-5662-466D-B8FB-552D32CDC797}"/>
              </a:ext>
            </a:extLst>
          </p:cNvPr>
          <p:cNvSpPr txBox="1"/>
          <p:nvPr/>
        </p:nvSpPr>
        <p:spPr>
          <a:xfrm>
            <a:off x="6337817" y="2225040"/>
            <a:ext cx="2286000" cy="1371600"/>
          </a:xfrm>
          <a:prstGeom prst="rect">
            <a:avLst/>
          </a:prstGeom>
          <a:noFill/>
        </p:spPr>
        <p:txBody>
          <a:bodyPr wrap="square" rtlCol="0">
            <a:spAutoFit/>
          </a:bodyPr>
          <a:lstStyle/>
          <a:p>
            <a:r>
              <a:rPr lang="en-US" sz="1400" dirty="0">
                <a:solidFill>
                  <a:srgbClr val="157EBF"/>
                </a:solidFill>
                <a:latin typeface="Bernard MT Condensed" panose="02050806060905020404" pitchFamily="18" charset="0"/>
              </a:rPr>
              <a:t>LOREM IPSUM DOLOR </a:t>
            </a:r>
            <a:endParaRPr lang="en-US" sz="1500" dirty="0">
              <a:solidFill>
                <a:srgbClr val="157EBF"/>
              </a:solidFill>
              <a:latin typeface="Bernard MT Condensed" panose="02050806060905020404" pitchFamily="18" charset="0"/>
            </a:endParaRPr>
          </a:p>
          <a:p>
            <a:endParaRPr lang="en-US" sz="2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p:txBody>
      </p:sp>
      <p:sp>
        <p:nvSpPr>
          <p:cNvPr id="111" name="TextBox 110">
            <a:extLst>
              <a:ext uri="{FF2B5EF4-FFF2-40B4-BE49-F238E27FC236}">
                <a16:creationId xmlns:a16="http://schemas.microsoft.com/office/drawing/2014/main" id="{C11190BE-7F04-45CA-A6D3-67EC212892E5}"/>
              </a:ext>
            </a:extLst>
          </p:cNvPr>
          <p:cNvSpPr txBox="1"/>
          <p:nvPr/>
        </p:nvSpPr>
        <p:spPr>
          <a:xfrm>
            <a:off x="3709073" y="2822057"/>
            <a:ext cx="2286000" cy="1371600"/>
          </a:xfrm>
          <a:prstGeom prst="rect">
            <a:avLst/>
          </a:prstGeom>
          <a:noFill/>
        </p:spPr>
        <p:txBody>
          <a:bodyPr wrap="square" rtlCol="0">
            <a:spAutoFit/>
          </a:bodyPr>
          <a:lstStyle/>
          <a:p>
            <a:r>
              <a:rPr lang="en-US" sz="1400" dirty="0">
                <a:solidFill>
                  <a:srgbClr val="239BD3"/>
                </a:solidFill>
                <a:latin typeface="Bernard MT Condensed" panose="02050806060905020404" pitchFamily="18" charset="0"/>
              </a:rPr>
              <a:t>LOREM IPSUM DOLOR </a:t>
            </a:r>
            <a:endParaRPr lang="en-US" sz="1500" dirty="0">
              <a:solidFill>
                <a:srgbClr val="239BD3"/>
              </a:solidFill>
              <a:latin typeface="Bernard MT Condensed" panose="02050806060905020404" pitchFamily="18" charset="0"/>
            </a:endParaRPr>
          </a:p>
          <a:p>
            <a:endParaRPr lang="en-US" sz="2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p:txBody>
      </p:sp>
      <p:sp>
        <p:nvSpPr>
          <p:cNvPr id="121" name="Freeform 34">
            <a:extLst>
              <a:ext uri="{FF2B5EF4-FFF2-40B4-BE49-F238E27FC236}">
                <a16:creationId xmlns:a16="http://schemas.microsoft.com/office/drawing/2014/main" id="{A9FD2D58-0909-40DD-862F-5D9F8664CEAE}"/>
              </a:ext>
            </a:extLst>
          </p:cNvPr>
          <p:cNvSpPr>
            <a:spLocks/>
          </p:cNvSpPr>
          <p:nvPr/>
        </p:nvSpPr>
        <p:spPr bwMode="auto">
          <a:xfrm rot="19751293">
            <a:off x="4971863" y="5507145"/>
            <a:ext cx="557072" cy="597246"/>
          </a:xfrm>
          <a:custGeom>
            <a:avLst/>
            <a:gdLst/>
            <a:ahLst/>
            <a:cxnLst>
              <a:cxn ang="0">
                <a:pos x="90" y="0"/>
              </a:cxn>
              <a:cxn ang="0">
                <a:pos x="24" y="113"/>
              </a:cxn>
              <a:cxn ang="0">
                <a:pos x="0" y="204"/>
              </a:cxn>
              <a:cxn ang="0">
                <a:pos x="24" y="295"/>
              </a:cxn>
              <a:cxn ang="0">
                <a:pos x="233" y="657"/>
              </a:cxn>
              <a:cxn ang="0">
                <a:pos x="613" y="0"/>
              </a:cxn>
              <a:cxn ang="0">
                <a:pos x="90" y="0"/>
              </a:cxn>
            </a:cxnLst>
            <a:rect l="0" t="0" r="r" b="b"/>
            <a:pathLst>
              <a:path w="613" h="657">
                <a:moveTo>
                  <a:pt x="90" y="0"/>
                </a:moveTo>
                <a:cubicBezTo>
                  <a:pt x="52" y="66"/>
                  <a:pt x="24" y="113"/>
                  <a:pt x="24" y="113"/>
                </a:cubicBezTo>
                <a:cubicBezTo>
                  <a:pt x="9" y="140"/>
                  <a:pt x="0" y="171"/>
                  <a:pt x="0" y="204"/>
                </a:cubicBezTo>
                <a:cubicBezTo>
                  <a:pt x="0" y="237"/>
                  <a:pt x="9" y="268"/>
                  <a:pt x="24" y="295"/>
                </a:cubicBezTo>
                <a:cubicBezTo>
                  <a:pt x="233" y="657"/>
                  <a:pt x="233" y="657"/>
                  <a:pt x="233" y="657"/>
                </a:cubicBezTo>
                <a:cubicBezTo>
                  <a:pt x="233" y="657"/>
                  <a:pt x="473" y="242"/>
                  <a:pt x="613" y="0"/>
                </a:cubicBezTo>
                <a:lnTo>
                  <a:pt x="90" y="0"/>
                </a:lnTo>
                <a:close/>
              </a:path>
            </a:pathLst>
          </a:custGeom>
          <a:solidFill>
            <a:srgbClr val="0073A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122" name="Freeform 36">
            <a:extLst>
              <a:ext uri="{FF2B5EF4-FFF2-40B4-BE49-F238E27FC236}">
                <a16:creationId xmlns:a16="http://schemas.microsoft.com/office/drawing/2014/main" id="{78B0CE15-0192-42CF-9034-1970B5C7BF57}"/>
              </a:ext>
            </a:extLst>
          </p:cNvPr>
          <p:cNvSpPr>
            <a:spLocks/>
          </p:cNvSpPr>
          <p:nvPr/>
        </p:nvSpPr>
        <p:spPr bwMode="auto">
          <a:xfrm rot="19751293">
            <a:off x="4998995" y="5251903"/>
            <a:ext cx="1531949" cy="909261"/>
          </a:xfrm>
          <a:custGeom>
            <a:avLst/>
            <a:gdLst/>
            <a:ahLst/>
            <a:cxnLst>
              <a:cxn ang="0">
                <a:pos x="785" y="1000"/>
              </a:cxn>
              <a:cxn ang="0">
                <a:pos x="884" y="727"/>
              </a:cxn>
              <a:cxn ang="0">
                <a:pos x="865" y="727"/>
              </a:cxn>
              <a:cxn ang="0">
                <a:pos x="381" y="727"/>
              </a:cxn>
              <a:cxn ang="0">
                <a:pos x="291" y="702"/>
              </a:cxn>
              <a:cxn ang="0">
                <a:pos x="224" y="636"/>
              </a:cxn>
              <a:cxn ang="0">
                <a:pos x="0" y="246"/>
              </a:cxn>
              <a:cxn ang="0">
                <a:pos x="102" y="274"/>
              </a:cxn>
              <a:cxn ang="0">
                <a:pos x="865" y="274"/>
              </a:cxn>
              <a:cxn ang="0">
                <a:pos x="884" y="274"/>
              </a:cxn>
              <a:cxn ang="0">
                <a:pos x="785" y="0"/>
              </a:cxn>
              <a:cxn ang="0">
                <a:pos x="1683" y="500"/>
              </a:cxn>
              <a:cxn ang="0">
                <a:pos x="1684" y="500"/>
              </a:cxn>
              <a:cxn ang="0">
                <a:pos x="785" y="1000"/>
              </a:cxn>
            </a:cxnLst>
            <a:rect l="0" t="0" r="r" b="b"/>
            <a:pathLst>
              <a:path w="1684" h="1000">
                <a:moveTo>
                  <a:pt x="785" y="1000"/>
                </a:moveTo>
                <a:cubicBezTo>
                  <a:pt x="884" y="727"/>
                  <a:pt x="884" y="727"/>
                  <a:pt x="884" y="727"/>
                </a:cubicBezTo>
                <a:cubicBezTo>
                  <a:pt x="865" y="727"/>
                  <a:pt x="865" y="727"/>
                  <a:pt x="865" y="727"/>
                </a:cubicBezTo>
                <a:cubicBezTo>
                  <a:pt x="381" y="727"/>
                  <a:pt x="381" y="727"/>
                  <a:pt x="381" y="727"/>
                </a:cubicBezTo>
                <a:cubicBezTo>
                  <a:pt x="350" y="727"/>
                  <a:pt x="319" y="719"/>
                  <a:pt x="291" y="702"/>
                </a:cubicBezTo>
                <a:cubicBezTo>
                  <a:pt x="262" y="686"/>
                  <a:pt x="240" y="663"/>
                  <a:pt x="224" y="636"/>
                </a:cubicBezTo>
                <a:cubicBezTo>
                  <a:pt x="0" y="246"/>
                  <a:pt x="0" y="246"/>
                  <a:pt x="0" y="246"/>
                </a:cubicBezTo>
                <a:cubicBezTo>
                  <a:pt x="0" y="246"/>
                  <a:pt x="39" y="274"/>
                  <a:pt x="102" y="274"/>
                </a:cubicBezTo>
                <a:cubicBezTo>
                  <a:pt x="165" y="274"/>
                  <a:pt x="865" y="274"/>
                  <a:pt x="865" y="274"/>
                </a:cubicBezTo>
                <a:cubicBezTo>
                  <a:pt x="884" y="274"/>
                  <a:pt x="884" y="274"/>
                  <a:pt x="884" y="274"/>
                </a:cubicBezTo>
                <a:cubicBezTo>
                  <a:pt x="785" y="0"/>
                  <a:pt x="785" y="0"/>
                  <a:pt x="785" y="0"/>
                </a:cubicBezTo>
                <a:cubicBezTo>
                  <a:pt x="1015" y="200"/>
                  <a:pt x="1385" y="389"/>
                  <a:pt x="1683" y="500"/>
                </a:cubicBezTo>
                <a:cubicBezTo>
                  <a:pt x="1683" y="500"/>
                  <a:pt x="1684" y="500"/>
                  <a:pt x="1684" y="500"/>
                </a:cubicBezTo>
                <a:cubicBezTo>
                  <a:pt x="1385" y="611"/>
                  <a:pt x="1015" y="800"/>
                  <a:pt x="785" y="1000"/>
                </a:cubicBezTo>
                <a:close/>
              </a:path>
            </a:pathLst>
          </a:custGeom>
          <a:gradFill>
            <a:gsLst>
              <a:gs pos="0">
                <a:srgbClr val="239BD3"/>
              </a:gs>
              <a:gs pos="67000">
                <a:srgbClr val="239BD3"/>
              </a:gs>
              <a:gs pos="77000">
                <a:srgbClr val="4BC3FB"/>
              </a:gs>
              <a:gs pos="87000">
                <a:srgbClr val="0073AB"/>
              </a:gs>
            </a:gsLst>
            <a:lin ang="9900000" scaled="0"/>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solidFill>
                <a:srgbClr val="454545"/>
              </a:solidFill>
            </a:endParaRPr>
          </a:p>
        </p:txBody>
      </p:sp>
      <p:sp>
        <p:nvSpPr>
          <p:cNvPr id="123" name="TextBox 122">
            <a:extLst>
              <a:ext uri="{FF2B5EF4-FFF2-40B4-BE49-F238E27FC236}">
                <a16:creationId xmlns:a16="http://schemas.microsoft.com/office/drawing/2014/main" id="{E1F4BBB4-B6AE-4C93-A68F-9E139D543746}"/>
              </a:ext>
            </a:extLst>
          </p:cNvPr>
          <p:cNvSpPr txBox="1"/>
          <p:nvPr/>
        </p:nvSpPr>
        <p:spPr>
          <a:xfrm>
            <a:off x="387496" y="305067"/>
            <a:ext cx="5098904" cy="1200329"/>
          </a:xfrm>
          <a:prstGeom prst="rect">
            <a:avLst/>
          </a:prstGeom>
          <a:noFill/>
        </p:spPr>
        <p:txBody>
          <a:bodyPr wrap="square" rtlCol="0">
            <a:spAutoFit/>
          </a:bodyPr>
          <a:lstStyle/>
          <a:p>
            <a:r>
              <a:rPr lang="en-US" sz="4400" dirty="0">
                <a:solidFill>
                  <a:srgbClr val="454545"/>
                </a:solidFill>
                <a:latin typeface="Bernard MT Condensed" panose="02050806060905020404" pitchFamily="18" charset="0"/>
              </a:rPr>
              <a:t>TITLE GOES HERE</a:t>
            </a:r>
          </a:p>
          <a:p>
            <a:r>
              <a:rPr lang="en-US" sz="1400" dirty="0">
                <a:solidFill>
                  <a:srgbClr val="454545"/>
                </a:solidFill>
                <a:latin typeface="Candara" panose="020E0502030303020204" pitchFamily="34" charset="0"/>
              </a:rPr>
              <a:t>Lorem ipsum dolor sit amet, consectetur adipiscing elit, sed do eiusmod tempor incididunt ut labore et dolore magna aliqua. </a:t>
            </a:r>
            <a:endParaRPr lang="en-US" dirty="0">
              <a:solidFill>
                <a:srgbClr val="454545"/>
              </a:solidFill>
            </a:endParaRPr>
          </a:p>
        </p:txBody>
      </p:sp>
      <p:sp>
        <p:nvSpPr>
          <p:cNvPr id="90" name="Hexagon 89">
            <a:extLst>
              <a:ext uri="{FF2B5EF4-FFF2-40B4-BE49-F238E27FC236}">
                <a16:creationId xmlns:a16="http://schemas.microsoft.com/office/drawing/2014/main" id="{93275639-6529-4157-9B11-06C0653C4F23}"/>
              </a:ext>
            </a:extLst>
          </p:cNvPr>
          <p:cNvSpPr>
            <a:spLocks noChangeAspect="1"/>
          </p:cNvSpPr>
          <p:nvPr/>
        </p:nvSpPr>
        <p:spPr>
          <a:xfrm rot="16200000">
            <a:off x="8969077" y="3039107"/>
            <a:ext cx="1554480" cy="1554480"/>
          </a:xfrm>
          <a:prstGeom prst="hexagon">
            <a:avLst>
              <a:gd name="adj" fmla="val 23973"/>
              <a:gd name="vf" fmla="val 115470"/>
            </a:avLst>
          </a:prstGeom>
          <a:blipFill dpi="0" rotWithShape="0">
            <a:blip r:embed="rId2"/>
            <a:srcRect/>
            <a:stretch>
              <a:fillRect/>
            </a:stretch>
          </a:blipFill>
          <a:ln w="6350">
            <a:solidFill>
              <a:srgbClr val="0967B9"/>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82" name="Hexagon 81">
            <a:extLst>
              <a:ext uri="{FF2B5EF4-FFF2-40B4-BE49-F238E27FC236}">
                <a16:creationId xmlns:a16="http://schemas.microsoft.com/office/drawing/2014/main" id="{B68A8059-93F6-4DF4-B592-054F2402CA55}"/>
              </a:ext>
            </a:extLst>
          </p:cNvPr>
          <p:cNvSpPr>
            <a:spLocks noChangeAspect="1"/>
          </p:cNvSpPr>
          <p:nvPr/>
        </p:nvSpPr>
        <p:spPr>
          <a:xfrm rot="16200000">
            <a:off x="6428718" y="3582181"/>
            <a:ext cx="1554480" cy="1554480"/>
          </a:xfrm>
          <a:prstGeom prst="hexagon">
            <a:avLst>
              <a:gd name="adj" fmla="val 23973"/>
              <a:gd name="vf" fmla="val 115470"/>
            </a:avLst>
          </a:prstGeom>
          <a:blipFill dpi="0" rotWithShape="0">
            <a:blip r:embed="rId3"/>
            <a:srcRect/>
            <a:stretch>
              <a:fillRect/>
            </a:stretch>
          </a:blipFill>
          <a:ln w="6350">
            <a:solidFill>
              <a:srgbClr val="157EBF"/>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sp>
        <p:nvSpPr>
          <p:cNvPr id="75" name="Hexagon 74">
            <a:extLst>
              <a:ext uri="{FF2B5EF4-FFF2-40B4-BE49-F238E27FC236}">
                <a16:creationId xmlns:a16="http://schemas.microsoft.com/office/drawing/2014/main" id="{AE2AB576-07A6-4D4B-AF8F-F93D66D34426}"/>
              </a:ext>
            </a:extLst>
          </p:cNvPr>
          <p:cNvSpPr>
            <a:spLocks noChangeAspect="1"/>
          </p:cNvSpPr>
          <p:nvPr/>
        </p:nvSpPr>
        <p:spPr>
          <a:xfrm rot="16200000">
            <a:off x="3780101" y="4236345"/>
            <a:ext cx="1554480" cy="1554479"/>
          </a:xfrm>
          <a:prstGeom prst="hexagon">
            <a:avLst>
              <a:gd name="adj" fmla="val 23973"/>
              <a:gd name="vf" fmla="val 115470"/>
            </a:avLst>
          </a:prstGeom>
          <a:blipFill dpi="0" rotWithShape="0">
            <a:blip r:embed="rId4"/>
            <a:srcRect/>
            <a:stretch>
              <a:fillRect/>
            </a:stretch>
          </a:blipFill>
          <a:ln w="6350">
            <a:solidFill>
              <a:srgbClr val="239BD3"/>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sp>
        <p:nvSpPr>
          <p:cNvPr id="74" name="Hexagon 73">
            <a:extLst>
              <a:ext uri="{FF2B5EF4-FFF2-40B4-BE49-F238E27FC236}">
                <a16:creationId xmlns:a16="http://schemas.microsoft.com/office/drawing/2014/main" id="{8B74F9EF-2F0B-440D-A79F-43D43F03A991}"/>
              </a:ext>
            </a:extLst>
          </p:cNvPr>
          <p:cNvSpPr>
            <a:spLocks noChangeAspect="1"/>
          </p:cNvSpPr>
          <p:nvPr/>
        </p:nvSpPr>
        <p:spPr>
          <a:xfrm rot="16200000">
            <a:off x="1339098" y="2489630"/>
            <a:ext cx="1554480" cy="1554481"/>
          </a:xfrm>
          <a:prstGeom prst="hexagon">
            <a:avLst>
              <a:gd name="adj" fmla="val 23973"/>
              <a:gd name="vf" fmla="val 115470"/>
            </a:avLst>
          </a:prstGeom>
          <a:blipFill dpi="0" rotWithShape="0">
            <a:blip r:embed="rId5"/>
            <a:srcRect/>
            <a:stretch>
              <a:fillRect/>
            </a:stretch>
          </a:blipFill>
          <a:ln w="6350">
            <a:solidFill>
              <a:srgbClr val="36B8E3"/>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pic>
        <p:nvPicPr>
          <p:cNvPr id="17" name="Picture 16">
            <a:hlinkClick r:id="rId6"/>
            <a:extLst>
              <a:ext uri="{FF2B5EF4-FFF2-40B4-BE49-F238E27FC236}">
                <a16:creationId xmlns:a16="http://schemas.microsoft.com/office/drawing/2014/main" id="{FE304191-1814-4FA6-9391-4AFB175C7706}"/>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55691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3"/>
                                        </p:tgtEl>
                                        <p:attrNameLst>
                                          <p:attrName>style.visibility</p:attrName>
                                        </p:attrNameLst>
                                      </p:cBhvr>
                                      <p:to>
                                        <p:strVal val="visible"/>
                                      </p:to>
                                    </p:set>
                                    <p:animEffect transition="in" filter="wipe(left)">
                                      <p:cBhvr>
                                        <p:cTn id="7" dur="1000"/>
                                        <p:tgtEl>
                                          <p:spTgt spid="123"/>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74"/>
                                        </p:tgtEl>
                                        <p:attrNameLst>
                                          <p:attrName>style.visibility</p:attrName>
                                        </p:attrNameLst>
                                      </p:cBhvr>
                                      <p:to>
                                        <p:strVal val="visible"/>
                                      </p:to>
                                    </p:set>
                                    <p:anim calcmode="lin" valueType="num">
                                      <p:cBhvr>
                                        <p:cTn id="11" dur="1000" fill="hold"/>
                                        <p:tgtEl>
                                          <p:spTgt spid="74"/>
                                        </p:tgtEl>
                                        <p:attrNameLst>
                                          <p:attrName>ppt_w</p:attrName>
                                        </p:attrNameLst>
                                      </p:cBhvr>
                                      <p:tavLst>
                                        <p:tav tm="0">
                                          <p:val>
                                            <p:fltVal val="0"/>
                                          </p:val>
                                        </p:tav>
                                        <p:tav tm="100000">
                                          <p:val>
                                            <p:strVal val="#ppt_w"/>
                                          </p:val>
                                        </p:tav>
                                      </p:tavLst>
                                    </p:anim>
                                    <p:anim calcmode="lin" valueType="num">
                                      <p:cBhvr>
                                        <p:cTn id="12" dur="1000" fill="hold"/>
                                        <p:tgtEl>
                                          <p:spTgt spid="74"/>
                                        </p:tgtEl>
                                        <p:attrNameLst>
                                          <p:attrName>ppt_h</p:attrName>
                                        </p:attrNameLst>
                                      </p:cBhvr>
                                      <p:tavLst>
                                        <p:tav tm="0">
                                          <p:val>
                                            <p:fltVal val="0"/>
                                          </p:val>
                                        </p:tav>
                                        <p:tav tm="100000">
                                          <p:val>
                                            <p:strVal val="#ppt_h"/>
                                          </p:val>
                                        </p:tav>
                                      </p:tavLst>
                                    </p:anim>
                                    <p:animEffect transition="in" filter="fade">
                                      <p:cBhvr>
                                        <p:cTn id="13" dur="1000"/>
                                        <p:tgtEl>
                                          <p:spTgt spid="74"/>
                                        </p:tgtEl>
                                      </p:cBhvr>
                                    </p:animEffect>
                                  </p:childTnLst>
                                </p:cTn>
                              </p:par>
                              <p:par>
                                <p:cTn id="14" presetID="42" presetClass="entr" presetSubtype="0" fill="hold" grpId="0" nodeType="withEffect">
                                  <p:stCondLst>
                                    <p:cond delay="0"/>
                                  </p:stCondLst>
                                  <p:childTnLst>
                                    <p:set>
                                      <p:cBhvr>
                                        <p:cTn id="15" dur="1" fill="hold">
                                          <p:stCondLst>
                                            <p:cond delay="0"/>
                                          </p:stCondLst>
                                        </p:cTn>
                                        <p:tgtEl>
                                          <p:spTgt spid="112"/>
                                        </p:tgtEl>
                                        <p:attrNameLst>
                                          <p:attrName>style.visibility</p:attrName>
                                        </p:attrNameLst>
                                      </p:cBhvr>
                                      <p:to>
                                        <p:strVal val="visible"/>
                                      </p:to>
                                    </p:set>
                                    <p:animEffect transition="in" filter="fade">
                                      <p:cBhvr>
                                        <p:cTn id="16" dur="1000"/>
                                        <p:tgtEl>
                                          <p:spTgt spid="112"/>
                                        </p:tgtEl>
                                      </p:cBhvr>
                                    </p:animEffect>
                                    <p:anim calcmode="lin" valueType="num">
                                      <p:cBhvr>
                                        <p:cTn id="17" dur="1000" fill="hold"/>
                                        <p:tgtEl>
                                          <p:spTgt spid="112"/>
                                        </p:tgtEl>
                                        <p:attrNameLst>
                                          <p:attrName>ppt_x</p:attrName>
                                        </p:attrNameLst>
                                      </p:cBhvr>
                                      <p:tavLst>
                                        <p:tav tm="0">
                                          <p:val>
                                            <p:strVal val="#ppt_x"/>
                                          </p:val>
                                        </p:tav>
                                        <p:tav tm="100000">
                                          <p:val>
                                            <p:strVal val="#ppt_x"/>
                                          </p:val>
                                        </p:tav>
                                      </p:tavLst>
                                    </p:anim>
                                    <p:anim calcmode="lin" valueType="num">
                                      <p:cBhvr>
                                        <p:cTn id="18" dur="1000" fill="hold"/>
                                        <p:tgtEl>
                                          <p:spTgt spid="112"/>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18" presetClass="entr" presetSubtype="12" fill="hold" grpId="0" nodeType="afterEffect">
                                  <p:stCondLst>
                                    <p:cond delay="0"/>
                                  </p:stCondLst>
                                  <p:childTnLst>
                                    <p:set>
                                      <p:cBhvr>
                                        <p:cTn id="21" dur="1" fill="hold">
                                          <p:stCondLst>
                                            <p:cond delay="0"/>
                                          </p:stCondLst>
                                        </p:cTn>
                                        <p:tgtEl>
                                          <p:spTgt spid="8226"/>
                                        </p:tgtEl>
                                        <p:attrNameLst>
                                          <p:attrName>style.visibility</p:attrName>
                                        </p:attrNameLst>
                                      </p:cBhvr>
                                      <p:to>
                                        <p:strVal val="visible"/>
                                      </p:to>
                                    </p:set>
                                    <p:animEffect transition="in" filter="strips(downLeft)">
                                      <p:cBhvr>
                                        <p:cTn id="22" dur="500"/>
                                        <p:tgtEl>
                                          <p:spTgt spid="8226"/>
                                        </p:tgtEl>
                                      </p:cBhvr>
                                    </p:animEffect>
                                  </p:childTnLst>
                                </p:cTn>
                              </p:par>
                              <p:par>
                                <p:cTn id="23" presetID="18" presetClass="entr" presetSubtype="6" fill="hold" grpId="0" nodeType="withEffect">
                                  <p:stCondLst>
                                    <p:cond delay="400"/>
                                  </p:stCondLst>
                                  <p:childTnLst>
                                    <p:set>
                                      <p:cBhvr>
                                        <p:cTn id="24" dur="1" fill="hold">
                                          <p:stCondLst>
                                            <p:cond delay="0"/>
                                          </p:stCondLst>
                                        </p:cTn>
                                        <p:tgtEl>
                                          <p:spTgt spid="149"/>
                                        </p:tgtEl>
                                        <p:attrNameLst>
                                          <p:attrName>style.visibility</p:attrName>
                                        </p:attrNameLst>
                                      </p:cBhvr>
                                      <p:to>
                                        <p:strVal val="visible"/>
                                      </p:to>
                                    </p:set>
                                    <p:animEffect transition="in" filter="strips(downRight)">
                                      <p:cBhvr>
                                        <p:cTn id="25" dur="1000"/>
                                        <p:tgtEl>
                                          <p:spTgt spid="149"/>
                                        </p:tgtEl>
                                      </p:cBhvr>
                                    </p:animEffect>
                                  </p:childTnLst>
                                </p:cTn>
                              </p:par>
                            </p:childTnLst>
                          </p:cTn>
                        </p:par>
                        <p:par>
                          <p:cTn id="26" fill="hold">
                            <p:stCondLst>
                              <p:cond delay="3400"/>
                            </p:stCondLst>
                            <p:childTnLst>
                              <p:par>
                                <p:cTn id="27" presetID="53" presetClass="entr" presetSubtype="16" fill="hold" grpId="0" nodeType="afterEffect">
                                  <p:stCondLst>
                                    <p:cond delay="0"/>
                                  </p:stCondLst>
                                  <p:childTnLst>
                                    <p:set>
                                      <p:cBhvr>
                                        <p:cTn id="28" dur="1" fill="hold">
                                          <p:stCondLst>
                                            <p:cond delay="0"/>
                                          </p:stCondLst>
                                        </p:cTn>
                                        <p:tgtEl>
                                          <p:spTgt spid="75"/>
                                        </p:tgtEl>
                                        <p:attrNameLst>
                                          <p:attrName>style.visibility</p:attrName>
                                        </p:attrNameLst>
                                      </p:cBhvr>
                                      <p:to>
                                        <p:strVal val="visible"/>
                                      </p:to>
                                    </p:set>
                                    <p:anim calcmode="lin" valueType="num">
                                      <p:cBhvr>
                                        <p:cTn id="29" dur="1000" fill="hold"/>
                                        <p:tgtEl>
                                          <p:spTgt spid="75"/>
                                        </p:tgtEl>
                                        <p:attrNameLst>
                                          <p:attrName>ppt_w</p:attrName>
                                        </p:attrNameLst>
                                      </p:cBhvr>
                                      <p:tavLst>
                                        <p:tav tm="0">
                                          <p:val>
                                            <p:fltVal val="0"/>
                                          </p:val>
                                        </p:tav>
                                        <p:tav tm="100000">
                                          <p:val>
                                            <p:strVal val="#ppt_w"/>
                                          </p:val>
                                        </p:tav>
                                      </p:tavLst>
                                    </p:anim>
                                    <p:anim calcmode="lin" valueType="num">
                                      <p:cBhvr>
                                        <p:cTn id="30" dur="1000" fill="hold"/>
                                        <p:tgtEl>
                                          <p:spTgt spid="75"/>
                                        </p:tgtEl>
                                        <p:attrNameLst>
                                          <p:attrName>ppt_h</p:attrName>
                                        </p:attrNameLst>
                                      </p:cBhvr>
                                      <p:tavLst>
                                        <p:tav tm="0">
                                          <p:val>
                                            <p:fltVal val="0"/>
                                          </p:val>
                                        </p:tav>
                                        <p:tav tm="100000">
                                          <p:val>
                                            <p:strVal val="#ppt_h"/>
                                          </p:val>
                                        </p:tav>
                                      </p:tavLst>
                                    </p:anim>
                                    <p:animEffect transition="in" filter="fade">
                                      <p:cBhvr>
                                        <p:cTn id="31" dur="1000"/>
                                        <p:tgtEl>
                                          <p:spTgt spid="75"/>
                                        </p:tgtEl>
                                      </p:cBhvr>
                                    </p:animEffect>
                                  </p:childTnLst>
                                </p:cTn>
                              </p:par>
                              <p:par>
                                <p:cTn id="32" presetID="47" presetClass="entr" presetSubtype="0" fill="hold" grpId="0" nodeType="withEffect">
                                  <p:stCondLst>
                                    <p:cond delay="0"/>
                                  </p:stCondLst>
                                  <p:childTnLst>
                                    <p:set>
                                      <p:cBhvr>
                                        <p:cTn id="33" dur="1" fill="hold">
                                          <p:stCondLst>
                                            <p:cond delay="0"/>
                                          </p:stCondLst>
                                        </p:cTn>
                                        <p:tgtEl>
                                          <p:spTgt spid="111"/>
                                        </p:tgtEl>
                                        <p:attrNameLst>
                                          <p:attrName>style.visibility</p:attrName>
                                        </p:attrNameLst>
                                      </p:cBhvr>
                                      <p:to>
                                        <p:strVal val="visible"/>
                                      </p:to>
                                    </p:set>
                                    <p:animEffect transition="in" filter="fade">
                                      <p:cBhvr>
                                        <p:cTn id="34" dur="1000"/>
                                        <p:tgtEl>
                                          <p:spTgt spid="111"/>
                                        </p:tgtEl>
                                      </p:cBhvr>
                                    </p:animEffect>
                                    <p:anim calcmode="lin" valueType="num">
                                      <p:cBhvr>
                                        <p:cTn id="35" dur="1000" fill="hold"/>
                                        <p:tgtEl>
                                          <p:spTgt spid="111"/>
                                        </p:tgtEl>
                                        <p:attrNameLst>
                                          <p:attrName>ppt_x</p:attrName>
                                        </p:attrNameLst>
                                      </p:cBhvr>
                                      <p:tavLst>
                                        <p:tav tm="0">
                                          <p:val>
                                            <p:strVal val="#ppt_x"/>
                                          </p:val>
                                        </p:tav>
                                        <p:tav tm="100000">
                                          <p:val>
                                            <p:strVal val="#ppt_x"/>
                                          </p:val>
                                        </p:tav>
                                      </p:tavLst>
                                    </p:anim>
                                    <p:anim calcmode="lin" valueType="num">
                                      <p:cBhvr>
                                        <p:cTn id="36" dur="1000" fill="hold"/>
                                        <p:tgtEl>
                                          <p:spTgt spid="111"/>
                                        </p:tgtEl>
                                        <p:attrNameLst>
                                          <p:attrName>ppt_y</p:attrName>
                                        </p:attrNameLst>
                                      </p:cBhvr>
                                      <p:tavLst>
                                        <p:tav tm="0">
                                          <p:val>
                                            <p:strVal val="#ppt_y-.1"/>
                                          </p:val>
                                        </p:tav>
                                        <p:tav tm="100000">
                                          <p:val>
                                            <p:strVal val="#ppt_y"/>
                                          </p:val>
                                        </p:tav>
                                      </p:tavLst>
                                    </p:anim>
                                  </p:childTnLst>
                                </p:cTn>
                              </p:par>
                            </p:childTnLst>
                          </p:cTn>
                        </p:par>
                        <p:par>
                          <p:cTn id="37" fill="hold">
                            <p:stCondLst>
                              <p:cond delay="4400"/>
                            </p:stCondLst>
                            <p:childTnLst>
                              <p:par>
                                <p:cTn id="38" presetID="22" presetClass="entr" presetSubtype="1" fill="hold" grpId="0" nodeType="afterEffect">
                                  <p:stCondLst>
                                    <p:cond delay="0"/>
                                  </p:stCondLst>
                                  <p:childTnLst>
                                    <p:set>
                                      <p:cBhvr>
                                        <p:cTn id="39" dur="1" fill="hold">
                                          <p:stCondLst>
                                            <p:cond delay="0"/>
                                          </p:stCondLst>
                                        </p:cTn>
                                        <p:tgtEl>
                                          <p:spTgt spid="121"/>
                                        </p:tgtEl>
                                        <p:attrNameLst>
                                          <p:attrName>style.visibility</p:attrName>
                                        </p:attrNameLst>
                                      </p:cBhvr>
                                      <p:to>
                                        <p:strVal val="visible"/>
                                      </p:to>
                                    </p:set>
                                    <p:animEffect transition="in" filter="wipe(up)">
                                      <p:cBhvr>
                                        <p:cTn id="40" dur="500"/>
                                        <p:tgtEl>
                                          <p:spTgt spid="121"/>
                                        </p:tgtEl>
                                      </p:cBhvr>
                                    </p:animEffect>
                                  </p:childTnLst>
                                </p:cTn>
                              </p:par>
                              <p:par>
                                <p:cTn id="41" presetID="18" presetClass="entr" presetSubtype="3" fill="hold" grpId="0" nodeType="withEffect">
                                  <p:stCondLst>
                                    <p:cond delay="400"/>
                                  </p:stCondLst>
                                  <p:childTnLst>
                                    <p:set>
                                      <p:cBhvr>
                                        <p:cTn id="42" dur="1" fill="hold">
                                          <p:stCondLst>
                                            <p:cond delay="0"/>
                                          </p:stCondLst>
                                        </p:cTn>
                                        <p:tgtEl>
                                          <p:spTgt spid="122"/>
                                        </p:tgtEl>
                                        <p:attrNameLst>
                                          <p:attrName>style.visibility</p:attrName>
                                        </p:attrNameLst>
                                      </p:cBhvr>
                                      <p:to>
                                        <p:strVal val="visible"/>
                                      </p:to>
                                    </p:set>
                                    <p:animEffect transition="in" filter="strips(upRight)">
                                      <p:cBhvr>
                                        <p:cTn id="43" dur="1000"/>
                                        <p:tgtEl>
                                          <p:spTgt spid="122"/>
                                        </p:tgtEl>
                                      </p:cBhvr>
                                    </p:animEffect>
                                  </p:childTnLst>
                                </p:cTn>
                              </p:par>
                            </p:childTnLst>
                          </p:cTn>
                        </p:par>
                        <p:par>
                          <p:cTn id="44" fill="hold">
                            <p:stCondLst>
                              <p:cond delay="5800"/>
                            </p:stCondLst>
                            <p:childTnLst>
                              <p:par>
                                <p:cTn id="45" presetID="53" presetClass="entr" presetSubtype="16" fill="hold" grpId="0" nodeType="afterEffect">
                                  <p:stCondLst>
                                    <p:cond delay="0"/>
                                  </p:stCondLst>
                                  <p:childTnLst>
                                    <p:set>
                                      <p:cBhvr>
                                        <p:cTn id="46" dur="1" fill="hold">
                                          <p:stCondLst>
                                            <p:cond delay="0"/>
                                          </p:stCondLst>
                                        </p:cTn>
                                        <p:tgtEl>
                                          <p:spTgt spid="82"/>
                                        </p:tgtEl>
                                        <p:attrNameLst>
                                          <p:attrName>style.visibility</p:attrName>
                                        </p:attrNameLst>
                                      </p:cBhvr>
                                      <p:to>
                                        <p:strVal val="visible"/>
                                      </p:to>
                                    </p:set>
                                    <p:anim calcmode="lin" valueType="num">
                                      <p:cBhvr>
                                        <p:cTn id="47" dur="1000" fill="hold"/>
                                        <p:tgtEl>
                                          <p:spTgt spid="82"/>
                                        </p:tgtEl>
                                        <p:attrNameLst>
                                          <p:attrName>ppt_w</p:attrName>
                                        </p:attrNameLst>
                                      </p:cBhvr>
                                      <p:tavLst>
                                        <p:tav tm="0">
                                          <p:val>
                                            <p:fltVal val="0"/>
                                          </p:val>
                                        </p:tav>
                                        <p:tav tm="100000">
                                          <p:val>
                                            <p:strVal val="#ppt_w"/>
                                          </p:val>
                                        </p:tav>
                                      </p:tavLst>
                                    </p:anim>
                                    <p:anim calcmode="lin" valueType="num">
                                      <p:cBhvr>
                                        <p:cTn id="48" dur="1000" fill="hold"/>
                                        <p:tgtEl>
                                          <p:spTgt spid="82"/>
                                        </p:tgtEl>
                                        <p:attrNameLst>
                                          <p:attrName>ppt_h</p:attrName>
                                        </p:attrNameLst>
                                      </p:cBhvr>
                                      <p:tavLst>
                                        <p:tav tm="0">
                                          <p:val>
                                            <p:fltVal val="0"/>
                                          </p:val>
                                        </p:tav>
                                        <p:tav tm="100000">
                                          <p:val>
                                            <p:strVal val="#ppt_h"/>
                                          </p:val>
                                        </p:tav>
                                      </p:tavLst>
                                    </p:anim>
                                    <p:animEffect transition="in" filter="fade">
                                      <p:cBhvr>
                                        <p:cTn id="49" dur="1000"/>
                                        <p:tgtEl>
                                          <p:spTgt spid="82"/>
                                        </p:tgtEl>
                                      </p:cBhvr>
                                    </p:animEffect>
                                  </p:childTnLst>
                                </p:cTn>
                              </p:par>
                              <p:par>
                                <p:cTn id="50" presetID="47" presetClass="entr" presetSubtype="0" fill="hold" grpId="0" nodeType="withEffect">
                                  <p:stCondLst>
                                    <p:cond delay="0"/>
                                  </p:stCondLst>
                                  <p:childTnLst>
                                    <p:set>
                                      <p:cBhvr>
                                        <p:cTn id="51" dur="1" fill="hold">
                                          <p:stCondLst>
                                            <p:cond delay="0"/>
                                          </p:stCondLst>
                                        </p:cTn>
                                        <p:tgtEl>
                                          <p:spTgt spid="115"/>
                                        </p:tgtEl>
                                        <p:attrNameLst>
                                          <p:attrName>style.visibility</p:attrName>
                                        </p:attrNameLst>
                                      </p:cBhvr>
                                      <p:to>
                                        <p:strVal val="visible"/>
                                      </p:to>
                                    </p:set>
                                    <p:animEffect transition="in" filter="fade">
                                      <p:cBhvr>
                                        <p:cTn id="52" dur="1000"/>
                                        <p:tgtEl>
                                          <p:spTgt spid="115"/>
                                        </p:tgtEl>
                                      </p:cBhvr>
                                    </p:animEffect>
                                    <p:anim calcmode="lin" valueType="num">
                                      <p:cBhvr>
                                        <p:cTn id="53" dur="1000" fill="hold"/>
                                        <p:tgtEl>
                                          <p:spTgt spid="115"/>
                                        </p:tgtEl>
                                        <p:attrNameLst>
                                          <p:attrName>ppt_x</p:attrName>
                                        </p:attrNameLst>
                                      </p:cBhvr>
                                      <p:tavLst>
                                        <p:tav tm="0">
                                          <p:val>
                                            <p:strVal val="#ppt_x"/>
                                          </p:val>
                                        </p:tav>
                                        <p:tav tm="100000">
                                          <p:val>
                                            <p:strVal val="#ppt_x"/>
                                          </p:val>
                                        </p:tav>
                                      </p:tavLst>
                                    </p:anim>
                                    <p:anim calcmode="lin" valueType="num">
                                      <p:cBhvr>
                                        <p:cTn id="54" dur="1000" fill="hold"/>
                                        <p:tgtEl>
                                          <p:spTgt spid="115"/>
                                        </p:tgtEl>
                                        <p:attrNameLst>
                                          <p:attrName>ppt_y</p:attrName>
                                        </p:attrNameLst>
                                      </p:cBhvr>
                                      <p:tavLst>
                                        <p:tav tm="0">
                                          <p:val>
                                            <p:strVal val="#ppt_y-.1"/>
                                          </p:val>
                                        </p:tav>
                                        <p:tav tm="100000">
                                          <p:val>
                                            <p:strVal val="#ppt_y"/>
                                          </p:val>
                                        </p:tav>
                                      </p:tavLst>
                                    </p:anim>
                                  </p:childTnLst>
                                </p:cTn>
                              </p:par>
                            </p:childTnLst>
                          </p:cTn>
                        </p:par>
                        <p:par>
                          <p:cTn id="55" fill="hold">
                            <p:stCondLst>
                              <p:cond delay="6800"/>
                            </p:stCondLst>
                            <p:childTnLst>
                              <p:par>
                                <p:cTn id="56" presetID="22" presetClass="entr" presetSubtype="1" fill="hold" grpId="0" nodeType="afterEffect">
                                  <p:stCondLst>
                                    <p:cond delay="0"/>
                                  </p:stCondLst>
                                  <p:childTnLst>
                                    <p:set>
                                      <p:cBhvr>
                                        <p:cTn id="57" dur="1" fill="hold">
                                          <p:stCondLst>
                                            <p:cond delay="0"/>
                                          </p:stCondLst>
                                        </p:cTn>
                                        <p:tgtEl>
                                          <p:spTgt spid="72"/>
                                        </p:tgtEl>
                                        <p:attrNameLst>
                                          <p:attrName>style.visibility</p:attrName>
                                        </p:attrNameLst>
                                      </p:cBhvr>
                                      <p:to>
                                        <p:strVal val="visible"/>
                                      </p:to>
                                    </p:set>
                                    <p:animEffect transition="in" filter="wipe(up)">
                                      <p:cBhvr>
                                        <p:cTn id="58" dur="500"/>
                                        <p:tgtEl>
                                          <p:spTgt spid="72"/>
                                        </p:tgtEl>
                                      </p:cBhvr>
                                    </p:animEffect>
                                  </p:childTnLst>
                                </p:cTn>
                              </p:par>
                              <p:par>
                                <p:cTn id="59" presetID="18" presetClass="entr" presetSubtype="3" fill="hold" grpId="0" nodeType="withEffect">
                                  <p:stCondLst>
                                    <p:cond delay="400"/>
                                  </p:stCondLst>
                                  <p:childTnLst>
                                    <p:set>
                                      <p:cBhvr>
                                        <p:cTn id="60" dur="1" fill="hold">
                                          <p:stCondLst>
                                            <p:cond delay="0"/>
                                          </p:stCondLst>
                                        </p:cTn>
                                        <p:tgtEl>
                                          <p:spTgt spid="73"/>
                                        </p:tgtEl>
                                        <p:attrNameLst>
                                          <p:attrName>style.visibility</p:attrName>
                                        </p:attrNameLst>
                                      </p:cBhvr>
                                      <p:to>
                                        <p:strVal val="visible"/>
                                      </p:to>
                                    </p:set>
                                    <p:animEffect transition="in" filter="strips(upRight)">
                                      <p:cBhvr>
                                        <p:cTn id="61" dur="1000"/>
                                        <p:tgtEl>
                                          <p:spTgt spid="73"/>
                                        </p:tgtEl>
                                      </p:cBhvr>
                                    </p:animEffect>
                                  </p:childTnLst>
                                </p:cTn>
                              </p:par>
                            </p:childTnLst>
                          </p:cTn>
                        </p:par>
                        <p:par>
                          <p:cTn id="62" fill="hold">
                            <p:stCondLst>
                              <p:cond delay="8200"/>
                            </p:stCondLst>
                            <p:childTnLst>
                              <p:par>
                                <p:cTn id="63" presetID="53" presetClass="entr" presetSubtype="16" fill="hold" grpId="0" nodeType="afterEffect">
                                  <p:stCondLst>
                                    <p:cond delay="0"/>
                                  </p:stCondLst>
                                  <p:childTnLst>
                                    <p:set>
                                      <p:cBhvr>
                                        <p:cTn id="64" dur="1" fill="hold">
                                          <p:stCondLst>
                                            <p:cond delay="0"/>
                                          </p:stCondLst>
                                        </p:cTn>
                                        <p:tgtEl>
                                          <p:spTgt spid="90"/>
                                        </p:tgtEl>
                                        <p:attrNameLst>
                                          <p:attrName>style.visibility</p:attrName>
                                        </p:attrNameLst>
                                      </p:cBhvr>
                                      <p:to>
                                        <p:strVal val="visible"/>
                                      </p:to>
                                    </p:set>
                                    <p:anim calcmode="lin" valueType="num">
                                      <p:cBhvr>
                                        <p:cTn id="65" dur="1000" fill="hold"/>
                                        <p:tgtEl>
                                          <p:spTgt spid="90"/>
                                        </p:tgtEl>
                                        <p:attrNameLst>
                                          <p:attrName>ppt_w</p:attrName>
                                        </p:attrNameLst>
                                      </p:cBhvr>
                                      <p:tavLst>
                                        <p:tav tm="0">
                                          <p:val>
                                            <p:fltVal val="0"/>
                                          </p:val>
                                        </p:tav>
                                        <p:tav tm="100000">
                                          <p:val>
                                            <p:strVal val="#ppt_w"/>
                                          </p:val>
                                        </p:tav>
                                      </p:tavLst>
                                    </p:anim>
                                    <p:anim calcmode="lin" valueType="num">
                                      <p:cBhvr>
                                        <p:cTn id="66" dur="1000" fill="hold"/>
                                        <p:tgtEl>
                                          <p:spTgt spid="90"/>
                                        </p:tgtEl>
                                        <p:attrNameLst>
                                          <p:attrName>ppt_h</p:attrName>
                                        </p:attrNameLst>
                                      </p:cBhvr>
                                      <p:tavLst>
                                        <p:tav tm="0">
                                          <p:val>
                                            <p:fltVal val="0"/>
                                          </p:val>
                                        </p:tav>
                                        <p:tav tm="100000">
                                          <p:val>
                                            <p:strVal val="#ppt_h"/>
                                          </p:val>
                                        </p:tav>
                                      </p:tavLst>
                                    </p:anim>
                                    <p:animEffect transition="in" filter="fade">
                                      <p:cBhvr>
                                        <p:cTn id="67" dur="1000"/>
                                        <p:tgtEl>
                                          <p:spTgt spid="90"/>
                                        </p:tgtEl>
                                      </p:cBhvr>
                                    </p:animEffect>
                                  </p:childTnLst>
                                </p:cTn>
                              </p:par>
                              <p:par>
                                <p:cTn id="68" presetID="47" presetClass="entr" presetSubtype="0" fill="hold" grpId="0" nodeType="withEffect">
                                  <p:stCondLst>
                                    <p:cond delay="0"/>
                                  </p:stCondLst>
                                  <p:childTnLst>
                                    <p:set>
                                      <p:cBhvr>
                                        <p:cTn id="69" dur="1" fill="hold">
                                          <p:stCondLst>
                                            <p:cond delay="0"/>
                                          </p:stCondLst>
                                        </p:cTn>
                                        <p:tgtEl>
                                          <p:spTgt spid="114"/>
                                        </p:tgtEl>
                                        <p:attrNameLst>
                                          <p:attrName>style.visibility</p:attrName>
                                        </p:attrNameLst>
                                      </p:cBhvr>
                                      <p:to>
                                        <p:strVal val="visible"/>
                                      </p:to>
                                    </p:set>
                                    <p:animEffect transition="in" filter="fade">
                                      <p:cBhvr>
                                        <p:cTn id="70" dur="1000"/>
                                        <p:tgtEl>
                                          <p:spTgt spid="114"/>
                                        </p:tgtEl>
                                      </p:cBhvr>
                                    </p:animEffect>
                                    <p:anim calcmode="lin" valueType="num">
                                      <p:cBhvr>
                                        <p:cTn id="71" dur="1000" fill="hold"/>
                                        <p:tgtEl>
                                          <p:spTgt spid="114"/>
                                        </p:tgtEl>
                                        <p:attrNameLst>
                                          <p:attrName>ppt_x</p:attrName>
                                        </p:attrNameLst>
                                      </p:cBhvr>
                                      <p:tavLst>
                                        <p:tav tm="0">
                                          <p:val>
                                            <p:strVal val="#ppt_x"/>
                                          </p:val>
                                        </p:tav>
                                        <p:tav tm="100000">
                                          <p:val>
                                            <p:strVal val="#ppt_x"/>
                                          </p:val>
                                        </p:tav>
                                      </p:tavLst>
                                    </p:anim>
                                    <p:anim calcmode="lin" valueType="num">
                                      <p:cBhvr>
                                        <p:cTn id="72" dur="1000" fill="hold"/>
                                        <p:tgtEl>
                                          <p:spTgt spid="1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p:bldP spid="8226" grpId="0" animBg="1"/>
      <p:bldP spid="149" grpId="0" animBg="1"/>
      <p:bldP spid="114" grpId="0"/>
      <p:bldP spid="72" grpId="0" animBg="1"/>
      <p:bldP spid="73" grpId="0" animBg="1"/>
      <p:bldP spid="115" grpId="0"/>
      <p:bldP spid="111" grpId="0"/>
      <p:bldP spid="121" grpId="0" animBg="1"/>
      <p:bldP spid="122" grpId="0" animBg="1"/>
      <p:bldP spid="123" grpId="0"/>
      <p:bldP spid="90" grpId="0" animBg="1"/>
      <p:bldP spid="82" grpId="0" animBg="1"/>
      <p:bldP spid="75" grpId="0" animBg="1"/>
      <p:bldP spid="7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1536</TotalTime>
  <Words>1392</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312</cp:revision>
  <dcterms:created xsi:type="dcterms:W3CDTF">2016-09-28T22:08:47Z</dcterms:created>
  <dcterms:modified xsi:type="dcterms:W3CDTF">2019-10-01T17:27:48Z</dcterms:modified>
</cp:coreProperties>
</file>