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3251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FE89258F-EDA8-442D-8E3E-6376067BCB9F}"/>
              </a:ext>
            </a:extLst>
          </p:cNvPr>
          <p:cNvGrpSpPr/>
          <p:nvPr/>
        </p:nvGrpSpPr>
        <p:grpSpPr>
          <a:xfrm>
            <a:off x="2056368" y="5008006"/>
            <a:ext cx="7020139" cy="1369102"/>
            <a:chOff x="2056368" y="5008006"/>
            <a:chExt cx="7020139" cy="1369102"/>
          </a:xfrm>
        </p:grpSpPr>
        <p:sp>
          <p:nvSpPr>
            <p:cNvPr id="300" name="Freeform: Shape 299">
              <a:extLst>
                <a:ext uri="{FF2B5EF4-FFF2-40B4-BE49-F238E27FC236}">
                  <a16:creationId xmlns:a16="http://schemas.microsoft.com/office/drawing/2014/main" id="{1CDD5826-51EC-4EE5-A12B-9D6F6B2187A4}"/>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5" name="TextBox 304">
              <a:extLst>
                <a:ext uri="{FF2B5EF4-FFF2-40B4-BE49-F238E27FC236}">
                  <a16:creationId xmlns:a16="http://schemas.microsoft.com/office/drawing/2014/main" id="{B1CEE308-281D-418C-9B13-D66464AD8E84}"/>
                </a:ext>
              </a:extLst>
            </p:cNvPr>
            <p:cNvSpPr txBox="1"/>
            <p:nvPr/>
          </p:nvSpPr>
          <p:spPr>
            <a:xfrm>
              <a:off x="2842979" y="5044307"/>
              <a:ext cx="359158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4" name="Group 43">
            <a:extLst>
              <a:ext uri="{FF2B5EF4-FFF2-40B4-BE49-F238E27FC236}">
                <a16:creationId xmlns:a16="http://schemas.microsoft.com/office/drawing/2014/main" id="{8615854F-6367-4257-B474-A49F4C74E6F2}"/>
              </a:ext>
            </a:extLst>
          </p:cNvPr>
          <p:cNvGrpSpPr/>
          <p:nvPr/>
        </p:nvGrpSpPr>
        <p:grpSpPr>
          <a:xfrm>
            <a:off x="3089848" y="3361250"/>
            <a:ext cx="7020139" cy="1369102"/>
            <a:chOff x="3089848" y="3361250"/>
            <a:chExt cx="7020139" cy="1369102"/>
          </a:xfrm>
        </p:grpSpPr>
        <p:sp>
          <p:nvSpPr>
            <p:cNvPr id="313" name="Freeform: Shape 312">
              <a:extLst>
                <a:ext uri="{FF2B5EF4-FFF2-40B4-BE49-F238E27FC236}">
                  <a16:creationId xmlns:a16="http://schemas.microsoft.com/office/drawing/2014/main" id="{76187820-D6CF-479B-8766-77BDECDA1FA5}"/>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8" name="TextBox 317">
              <a:extLst>
                <a:ext uri="{FF2B5EF4-FFF2-40B4-BE49-F238E27FC236}">
                  <a16:creationId xmlns:a16="http://schemas.microsoft.com/office/drawing/2014/main" id="{ABAC48F0-05E9-4834-8AD7-0969BF6CB44D}"/>
                </a:ext>
              </a:extLst>
            </p:cNvPr>
            <p:cNvSpPr txBox="1"/>
            <p:nvPr/>
          </p:nvSpPr>
          <p:spPr>
            <a:xfrm>
              <a:off x="5577950" y="3398725"/>
              <a:ext cx="359158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3" name="Group 42">
            <a:extLst>
              <a:ext uri="{FF2B5EF4-FFF2-40B4-BE49-F238E27FC236}">
                <a16:creationId xmlns:a16="http://schemas.microsoft.com/office/drawing/2014/main" id="{7E59676E-19EE-4C07-BBA9-74AC257C2759}"/>
              </a:ext>
            </a:extLst>
          </p:cNvPr>
          <p:cNvGrpSpPr/>
          <p:nvPr/>
        </p:nvGrpSpPr>
        <p:grpSpPr>
          <a:xfrm>
            <a:off x="2056368" y="1731406"/>
            <a:ext cx="7020139" cy="1369102"/>
            <a:chOff x="2056368" y="1731406"/>
            <a:chExt cx="7020139" cy="1369102"/>
          </a:xfrm>
        </p:grpSpPr>
        <p:sp>
          <p:nvSpPr>
            <p:cNvPr id="250" name="Freeform: Shape 249">
              <a:extLst>
                <a:ext uri="{FF2B5EF4-FFF2-40B4-BE49-F238E27FC236}">
                  <a16:creationId xmlns:a16="http://schemas.microsoft.com/office/drawing/2014/main" id="{1BDBEA07-505B-4A28-BF1A-9DB3BD2501D4}"/>
                </a:ext>
              </a:extLst>
            </p:cNvPr>
            <p:cNvSpPr/>
            <p:nvPr/>
          </p:nvSpPr>
          <p:spPr>
            <a:xfrm>
              <a:off x="2056368" y="17314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9" name="TextBox 248">
              <a:extLst>
                <a:ext uri="{FF2B5EF4-FFF2-40B4-BE49-F238E27FC236}">
                  <a16:creationId xmlns:a16="http://schemas.microsoft.com/office/drawing/2014/main" id="{6C7158B0-E6E7-4E99-9663-66732C3BB97F}"/>
                </a:ext>
              </a:extLst>
            </p:cNvPr>
            <p:cNvSpPr txBox="1"/>
            <p:nvPr/>
          </p:nvSpPr>
          <p:spPr>
            <a:xfrm>
              <a:off x="2842979" y="1767707"/>
              <a:ext cx="359158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a:extLst>
              <a:ext uri="{FF2B5EF4-FFF2-40B4-BE49-F238E27FC236}">
                <a16:creationId xmlns:a16="http://schemas.microsoft.com/office/drawing/2014/main" id="{E0AEC358-451D-4CCA-974F-2C89F1043227}"/>
              </a:ext>
            </a:extLst>
          </p:cNvPr>
          <p:cNvGrpSpPr/>
          <p:nvPr/>
        </p:nvGrpSpPr>
        <p:grpSpPr>
          <a:xfrm>
            <a:off x="594360" y="1356360"/>
            <a:ext cx="2148840" cy="2148840"/>
            <a:chOff x="594360" y="1356360"/>
            <a:chExt cx="2148840" cy="2148840"/>
          </a:xfrm>
        </p:grpSpPr>
        <p:sp>
          <p:nvSpPr>
            <p:cNvPr id="264" name="Freeform: Shape 263">
              <a:extLst>
                <a:ext uri="{FF2B5EF4-FFF2-40B4-BE49-F238E27FC236}">
                  <a16:creationId xmlns:a16="http://schemas.microsoft.com/office/drawing/2014/main" id="{C3C41A26-EA30-4C70-ABB0-B4B0FD737903}"/>
                </a:ext>
              </a:extLst>
            </p:cNvPr>
            <p:cNvSpPr>
              <a:spLocks noChangeAspect="1"/>
            </p:cNvSpPr>
            <p:nvPr/>
          </p:nvSpPr>
          <p:spPr>
            <a:xfrm>
              <a:off x="1006937" y="20092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5" name="Freeform 61">
              <a:extLst>
                <a:ext uri="{FF2B5EF4-FFF2-40B4-BE49-F238E27FC236}">
                  <a16:creationId xmlns:a16="http://schemas.microsoft.com/office/drawing/2014/main" id="{98948C56-A623-456C-ABA6-7EBC2769C3C8}"/>
                </a:ext>
              </a:extLst>
            </p:cNvPr>
            <p:cNvSpPr>
              <a:spLocks noChangeAspect="1" noEditPoints="1"/>
            </p:cNvSpPr>
            <p:nvPr/>
          </p:nvSpPr>
          <p:spPr bwMode="auto">
            <a:xfrm>
              <a:off x="594360" y="13563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Shape 265">
              <a:extLst>
                <a:ext uri="{FF2B5EF4-FFF2-40B4-BE49-F238E27FC236}">
                  <a16:creationId xmlns:a16="http://schemas.microsoft.com/office/drawing/2014/main" id="{043C0040-AAB9-486A-AAAB-EE431C3913DA}"/>
                </a:ext>
              </a:extLst>
            </p:cNvPr>
            <p:cNvSpPr>
              <a:spLocks noChangeAspect="1"/>
            </p:cNvSpPr>
            <p:nvPr/>
          </p:nvSpPr>
          <p:spPr>
            <a:xfrm>
              <a:off x="945427" y="17677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2" name="TextBox 261">
              <a:extLst>
                <a:ext uri="{FF2B5EF4-FFF2-40B4-BE49-F238E27FC236}">
                  <a16:creationId xmlns:a16="http://schemas.microsoft.com/office/drawing/2014/main" id="{0E72091C-B883-4069-8240-004E833B38BB}"/>
                </a:ext>
              </a:extLst>
            </p:cNvPr>
            <p:cNvSpPr txBox="1"/>
            <p:nvPr/>
          </p:nvSpPr>
          <p:spPr>
            <a:xfrm>
              <a:off x="1219513" y="2127004"/>
              <a:ext cx="773582" cy="925792"/>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42" name="Group 41">
            <a:extLst>
              <a:ext uri="{FF2B5EF4-FFF2-40B4-BE49-F238E27FC236}">
                <a16:creationId xmlns:a16="http://schemas.microsoft.com/office/drawing/2014/main" id="{E0661415-DAE2-4A10-80C4-FB0CC1D09171}"/>
              </a:ext>
            </a:extLst>
          </p:cNvPr>
          <p:cNvGrpSpPr/>
          <p:nvPr/>
        </p:nvGrpSpPr>
        <p:grpSpPr>
          <a:xfrm>
            <a:off x="594360" y="4632960"/>
            <a:ext cx="2148840" cy="2148840"/>
            <a:chOff x="594360" y="4632960"/>
            <a:chExt cx="2148840" cy="2148840"/>
          </a:xfrm>
        </p:grpSpPr>
        <p:sp>
          <p:nvSpPr>
            <p:cNvPr id="297" name="Freeform: Shape 296">
              <a:extLst>
                <a:ext uri="{FF2B5EF4-FFF2-40B4-BE49-F238E27FC236}">
                  <a16:creationId xmlns:a16="http://schemas.microsoft.com/office/drawing/2014/main" id="{2997B6B7-223D-4007-97A4-9A031E88CFC2}"/>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8" name="Freeform 61">
              <a:extLst>
                <a:ext uri="{FF2B5EF4-FFF2-40B4-BE49-F238E27FC236}">
                  <a16:creationId xmlns:a16="http://schemas.microsoft.com/office/drawing/2014/main" id="{0A7D4CDC-2D17-4848-ACCF-8749BBE2B514}"/>
                </a:ext>
              </a:extLst>
            </p:cNvPr>
            <p:cNvSpPr>
              <a:spLocks noChangeAspect="1" noEditPoints="1"/>
            </p:cNvSpPr>
            <p:nvPr/>
          </p:nvSpPr>
          <p:spPr bwMode="auto">
            <a:xfrm>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Shape 298">
              <a:extLst>
                <a:ext uri="{FF2B5EF4-FFF2-40B4-BE49-F238E27FC236}">
                  <a16:creationId xmlns:a16="http://schemas.microsoft.com/office/drawing/2014/main" id="{E0C3AE88-968B-4F41-A91A-86654966459D}"/>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6" name="TextBox 295">
              <a:extLst>
                <a:ext uri="{FF2B5EF4-FFF2-40B4-BE49-F238E27FC236}">
                  <a16:creationId xmlns:a16="http://schemas.microsoft.com/office/drawing/2014/main" id="{ECD314C2-AFF9-4A90-BC63-D6FA1473F0C7}"/>
                </a:ext>
              </a:extLst>
            </p:cNvPr>
            <p:cNvSpPr txBox="1"/>
            <p:nvPr/>
          </p:nvSpPr>
          <p:spPr>
            <a:xfrm>
              <a:off x="1219513" y="5380959"/>
              <a:ext cx="773582"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41" name="Group 40">
            <a:extLst>
              <a:ext uri="{FF2B5EF4-FFF2-40B4-BE49-F238E27FC236}">
                <a16:creationId xmlns:a16="http://schemas.microsoft.com/office/drawing/2014/main" id="{13E869DE-7A0B-47D6-9FC8-4B3C131DD581}"/>
              </a:ext>
            </a:extLst>
          </p:cNvPr>
          <p:cNvGrpSpPr/>
          <p:nvPr/>
        </p:nvGrpSpPr>
        <p:grpSpPr>
          <a:xfrm>
            <a:off x="9423155" y="2956560"/>
            <a:ext cx="2148840" cy="2148840"/>
            <a:chOff x="9423155" y="2956560"/>
            <a:chExt cx="2148840" cy="2148840"/>
          </a:xfrm>
        </p:grpSpPr>
        <p:sp>
          <p:nvSpPr>
            <p:cNvPr id="310" name="Freeform: Shape 309">
              <a:extLst>
                <a:ext uri="{FF2B5EF4-FFF2-40B4-BE49-F238E27FC236}">
                  <a16:creationId xmlns:a16="http://schemas.microsoft.com/office/drawing/2014/main" id="{6B3792FF-E925-4F81-B5D0-E50D968A30B4}"/>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1" name="Freeform 61">
              <a:extLst>
                <a:ext uri="{FF2B5EF4-FFF2-40B4-BE49-F238E27FC236}">
                  <a16:creationId xmlns:a16="http://schemas.microsoft.com/office/drawing/2014/main" id="{2E6A5AE0-03BE-49E6-82BB-0CF97C382591}"/>
                </a:ext>
              </a:extLst>
            </p:cNvPr>
            <p:cNvSpPr>
              <a:spLocks noChangeAspect="1" noEditPoints="1"/>
            </p:cNvSpPr>
            <p:nvPr/>
          </p:nvSpPr>
          <p:spPr bwMode="auto">
            <a:xfrm>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Shape 311">
              <a:extLst>
                <a:ext uri="{FF2B5EF4-FFF2-40B4-BE49-F238E27FC236}">
                  <a16:creationId xmlns:a16="http://schemas.microsoft.com/office/drawing/2014/main" id="{913BC626-326C-46CD-9F4B-8D4AF94A2999}"/>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9" name="TextBox 308">
              <a:extLst>
                <a:ext uri="{FF2B5EF4-FFF2-40B4-BE49-F238E27FC236}">
                  <a16:creationId xmlns:a16="http://schemas.microsoft.com/office/drawing/2014/main" id="{495847D5-B601-4C3D-A365-D96316526AE6}"/>
                </a:ext>
              </a:extLst>
            </p:cNvPr>
            <p:cNvSpPr txBox="1"/>
            <p:nvPr/>
          </p:nvSpPr>
          <p:spPr>
            <a:xfrm>
              <a:off x="10038747" y="3694464"/>
              <a:ext cx="773582"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sp>
        <p:nvSpPr>
          <p:cNvPr id="319" name="TextBox 318">
            <a:extLst>
              <a:ext uri="{FF2B5EF4-FFF2-40B4-BE49-F238E27FC236}">
                <a16:creationId xmlns:a16="http://schemas.microsoft.com/office/drawing/2014/main" id="{990D052F-DF6B-4BA8-A224-CD7222C9DA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46" name="Group 45">
            <a:extLst>
              <a:ext uri="{FF2B5EF4-FFF2-40B4-BE49-F238E27FC236}">
                <a16:creationId xmlns:a16="http://schemas.microsoft.com/office/drawing/2014/main" id="{D6AAAEB9-9517-41D2-AC91-D5EE7B7F2B82}"/>
              </a:ext>
            </a:extLst>
          </p:cNvPr>
          <p:cNvGrpSpPr/>
          <p:nvPr/>
        </p:nvGrpSpPr>
        <p:grpSpPr>
          <a:xfrm>
            <a:off x="6767721" y="1685352"/>
            <a:ext cx="2746874" cy="1461211"/>
            <a:chOff x="6767721" y="1685352"/>
            <a:chExt cx="2746874" cy="1461211"/>
          </a:xfrm>
        </p:grpSpPr>
        <p:sp>
          <p:nvSpPr>
            <p:cNvPr id="246" name="Freeform: Shape 245">
              <a:extLst>
                <a:ext uri="{FF2B5EF4-FFF2-40B4-BE49-F238E27FC236}">
                  <a16:creationId xmlns:a16="http://schemas.microsoft.com/office/drawing/2014/main" id="{7BE5F1D6-98D5-408B-B92F-20C70F39B1DB}"/>
                </a:ext>
              </a:extLst>
            </p:cNvPr>
            <p:cNvSpPr>
              <a:spLocks noChangeAspect="1"/>
            </p:cNvSpPr>
            <p:nvPr/>
          </p:nvSpPr>
          <p:spPr>
            <a:xfrm rot="16200000">
              <a:off x="7587128" y="1219096"/>
              <a:ext cx="1461211" cy="2393723"/>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9" name="Freeform: Shape 128">
              <a:extLst>
                <a:ext uri="{FF2B5EF4-FFF2-40B4-BE49-F238E27FC236}">
                  <a16:creationId xmlns:a16="http://schemas.microsoft.com/office/drawing/2014/main" id="{216A1A51-D864-4D7E-94B6-7531B8CBA7DA}"/>
                </a:ext>
              </a:extLst>
            </p:cNvPr>
            <p:cNvSpPr/>
            <p:nvPr/>
          </p:nvSpPr>
          <p:spPr>
            <a:xfrm rot="16200000">
              <a:off x="6544210" y="2071220"/>
              <a:ext cx="1136496" cy="689474"/>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TextBox 247">
              <a:extLst>
                <a:ext uri="{FF2B5EF4-FFF2-40B4-BE49-F238E27FC236}">
                  <a16:creationId xmlns:a16="http://schemas.microsoft.com/office/drawing/2014/main" id="{CAC9EF3A-9605-4FC2-B0A6-2024F08211D7}"/>
                </a:ext>
              </a:extLst>
            </p:cNvPr>
            <p:cNvSpPr txBox="1"/>
            <p:nvPr/>
          </p:nvSpPr>
          <p:spPr>
            <a:xfrm>
              <a:off x="7662630" y="2430780"/>
              <a:ext cx="1547165" cy="31824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01</a:t>
              </a:r>
              <a:endParaRPr lang="en-US" sz="1600" dirty="0">
                <a:solidFill>
                  <a:srgbClr val="454545"/>
                </a:solidFill>
                <a:latin typeface="Candara" panose="020E0502030303020204" pitchFamily="34" charset="0"/>
              </a:endParaRPr>
            </a:p>
          </p:txBody>
        </p:sp>
        <p:pic>
          <p:nvPicPr>
            <p:cNvPr id="320" name="Graphic 319" descr="Stethoscope">
              <a:extLst>
                <a:ext uri="{FF2B5EF4-FFF2-40B4-BE49-F238E27FC236}">
                  <a16:creationId xmlns:a16="http://schemas.microsoft.com/office/drawing/2014/main" id="{7C096EAA-828D-4514-9B65-968C05F966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57295" y="1898404"/>
              <a:ext cx="457200" cy="457200"/>
            </a:xfrm>
            <a:prstGeom prst="rect">
              <a:avLst/>
            </a:prstGeom>
          </p:spPr>
        </p:pic>
      </p:grpSp>
      <p:grpSp>
        <p:nvGrpSpPr>
          <p:cNvPr id="48" name="Group 47">
            <a:extLst>
              <a:ext uri="{FF2B5EF4-FFF2-40B4-BE49-F238E27FC236}">
                <a16:creationId xmlns:a16="http://schemas.microsoft.com/office/drawing/2014/main" id="{2E001C9F-637D-4DDD-B880-7372C36BEB82}"/>
              </a:ext>
            </a:extLst>
          </p:cNvPr>
          <p:cNvGrpSpPr/>
          <p:nvPr/>
        </p:nvGrpSpPr>
        <p:grpSpPr>
          <a:xfrm>
            <a:off x="6767721" y="4961952"/>
            <a:ext cx="2746874" cy="1461211"/>
            <a:chOff x="6767721" y="4961952"/>
            <a:chExt cx="2746874" cy="1461211"/>
          </a:xfrm>
        </p:grpSpPr>
        <p:sp>
          <p:nvSpPr>
            <p:cNvPr id="301" name="Freeform: Shape 300">
              <a:extLst>
                <a:ext uri="{FF2B5EF4-FFF2-40B4-BE49-F238E27FC236}">
                  <a16:creationId xmlns:a16="http://schemas.microsoft.com/office/drawing/2014/main" id="{F7C84DDF-5250-4587-9C3B-29123EDEA8AF}"/>
                </a:ext>
              </a:extLst>
            </p:cNvPr>
            <p:cNvSpPr>
              <a:spLocks noChangeAspect="1"/>
            </p:cNvSpPr>
            <p:nvPr/>
          </p:nvSpPr>
          <p:spPr>
            <a:xfrm rot="16200000">
              <a:off x="7587128" y="4495696"/>
              <a:ext cx="1461211" cy="2393723"/>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2" name="Freeform: Shape 301">
              <a:extLst>
                <a:ext uri="{FF2B5EF4-FFF2-40B4-BE49-F238E27FC236}">
                  <a16:creationId xmlns:a16="http://schemas.microsoft.com/office/drawing/2014/main" id="{554F5D36-7CCF-47F1-AFBE-E2F382C40980}"/>
                </a:ext>
              </a:extLst>
            </p:cNvPr>
            <p:cNvSpPr/>
            <p:nvPr/>
          </p:nvSpPr>
          <p:spPr>
            <a:xfrm rot="16200000">
              <a:off x="6544210" y="5347820"/>
              <a:ext cx="1136496" cy="689474"/>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TextBox 303">
              <a:extLst>
                <a:ext uri="{FF2B5EF4-FFF2-40B4-BE49-F238E27FC236}">
                  <a16:creationId xmlns:a16="http://schemas.microsoft.com/office/drawing/2014/main" id="{B26B78FF-1BFD-4F8F-A9A0-AFD18F3F268C}"/>
                </a:ext>
              </a:extLst>
            </p:cNvPr>
            <p:cNvSpPr txBox="1"/>
            <p:nvPr/>
          </p:nvSpPr>
          <p:spPr>
            <a:xfrm>
              <a:off x="7662630" y="5707380"/>
              <a:ext cx="1547165" cy="338554"/>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03</a:t>
              </a:r>
              <a:endParaRPr lang="en-US" sz="1600" dirty="0">
                <a:solidFill>
                  <a:srgbClr val="454545"/>
                </a:solidFill>
                <a:latin typeface="Candara" panose="020E0502030303020204" pitchFamily="34" charset="0"/>
              </a:endParaRPr>
            </a:p>
          </p:txBody>
        </p:sp>
        <p:pic>
          <p:nvPicPr>
            <p:cNvPr id="321" name="Graphic 320" descr="Heartbeat">
              <a:extLst>
                <a:ext uri="{FF2B5EF4-FFF2-40B4-BE49-F238E27FC236}">
                  <a16:creationId xmlns:a16="http://schemas.microsoft.com/office/drawing/2014/main" id="{EB766E95-864F-46EA-A819-53017C9371E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73846" y="5201126"/>
              <a:ext cx="475488" cy="475488"/>
            </a:xfrm>
            <a:prstGeom prst="rect">
              <a:avLst/>
            </a:prstGeom>
          </p:spPr>
        </p:pic>
      </p:grpSp>
      <p:grpSp>
        <p:nvGrpSpPr>
          <p:cNvPr id="47" name="Group 46">
            <a:extLst>
              <a:ext uri="{FF2B5EF4-FFF2-40B4-BE49-F238E27FC236}">
                <a16:creationId xmlns:a16="http://schemas.microsoft.com/office/drawing/2014/main" id="{A922611B-E4C5-4F13-9691-63DD5630A629}"/>
              </a:ext>
            </a:extLst>
          </p:cNvPr>
          <p:cNvGrpSpPr/>
          <p:nvPr/>
        </p:nvGrpSpPr>
        <p:grpSpPr>
          <a:xfrm>
            <a:off x="2651760" y="3315196"/>
            <a:ext cx="2746874" cy="1461211"/>
            <a:chOff x="2651760" y="3315196"/>
            <a:chExt cx="2746874" cy="1461211"/>
          </a:xfrm>
        </p:grpSpPr>
        <p:sp>
          <p:nvSpPr>
            <p:cNvPr id="314" name="Freeform: Shape 313">
              <a:extLst>
                <a:ext uri="{FF2B5EF4-FFF2-40B4-BE49-F238E27FC236}">
                  <a16:creationId xmlns:a16="http://schemas.microsoft.com/office/drawing/2014/main" id="{1FCCFCD3-D5CD-4AE4-869A-3072AA5551C5}"/>
                </a:ext>
              </a:extLst>
            </p:cNvPr>
            <p:cNvSpPr>
              <a:spLocks noChangeAspect="1"/>
            </p:cNvSpPr>
            <p:nvPr/>
          </p:nvSpPr>
          <p:spPr>
            <a:xfrm rot="5400000">
              <a:off x="3118016" y="2848940"/>
              <a:ext cx="1461211" cy="2393723"/>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5" name="Freeform: Shape 314">
              <a:extLst>
                <a:ext uri="{FF2B5EF4-FFF2-40B4-BE49-F238E27FC236}">
                  <a16:creationId xmlns:a16="http://schemas.microsoft.com/office/drawing/2014/main" id="{C2AA7155-B880-4CA0-965E-1B2BE664C743}"/>
                </a:ext>
              </a:extLst>
            </p:cNvPr>
            <p:cNvSpPr/>
            <p:nvPr/>
          </p:nvSpPr>
          <p:spPr>
            <a:xfrm rot="5400000">
              <a:off x="4485649" y="3701065"/>
              <a:ext cx="1136496" cy="689474"/>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TextBox 316">
              <a:extLst>
                <a:ext uri="{FF2B5EF4-FFF2-40B4-BE49-F238E27FC236}">
                  <a16:creationId xmlns:a16="http://schemas.microsoft.com/office/drawing/2014/main" id="{54AE2568-653E-4E20-8087-F2DC6A23813F}"/>
                </a:ext>
              </a:extLst>
            </p:cNvPr>
            <p:cNvSpPr txBox="1"/>
            <p:nvPr/>
          </p:nvSpPr>
          <p:spPr>
            <a:xfrm>
              <a:off x="2874443" y="4104091"/>
              <a:ext cx="1547165" cy="338554"/>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02</a:t>
              </a:r>
              <a:endParaRPr lang="en-US" sz="1600" dirty="0">
                <a:solidFill>
                  <a:srgbClr val="454545"/>
                </a:solidFill>
                <a:latin typeface="Candara" panose="020E0502030303020204" pitchFamily="34" charset="0"/>
              </a:endParaRPr>
            </a:p>
          </p:txBody>
        </p:sp>
        <p:pic>
          <p:nvPicPr>
            <p:cNvPr id="322" name="Graphic 321" descr="Needle">
              <a:extLst>
                <a:ext uri="{FF2B5EF4-FFF2-40B4-BE49-F238E27FC236}">
                  <a16:creationId xmlns:a16="http://schemas.microsoft.com/office/drawing/2014/main" id="{A27FCCEA-1709-44CB-92AA-C928F56D797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391421" y="3573780"/>
              <a:ext cx="457200" cy="457200"/>
            </a:xfrm>
            <a:prstGeom prst="rect">
              <a:avLst/>
            </a:prstGeom>
          </p:spPr>
        </p:pic>
      </p:grpSp>
      <p:pic>
        <p:nvPicPr>
          <p:cNvPr id="49" name="Picture 48">
            <a:hlinkClick r:id="rId8"/>
            <a:extLst>
              <a:ext uri="{FF2B5EF4-FFF2-40B4-BE49-F238E27FC236}">
                <a16:creationId xmlns:a16="http://schemas.microsoft.com/office/drawing/2014/main" id="{6CD720F5-ABB5-42D9-9B95-449F99D1419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8692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19"/>
                                        </p:tgtEl>
                                        <p:attrNameLst>
                                          <p:attrName>style.visibility</p:attrName>
                                        </p:attrNameLst>
                                      </p:cBhvr>
                                      <p:to>
                                        <p:strVal val="visible"/>
                                      </p:to>
                                    </p:set>
                                    <p:animEffect transition="in" filter="wipe(right)">
                                      <p:cBhvr>
                                        <p:cTn id="7" dur="1000"/>
                                        <p:tgtEl>
                                          <p:spTgt spid="31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 calcmode="lin" valueType="num">
                                      <p:cBhvr>
                                        <p:cTn id="13" dur="1000" fill="hold"/>
                                        <p:tgtEl>
                                          <p:spTgt spid="40"/>
                                        </p:tgtEl>
                                        <p:attrNameLst>
                                          <p:attrName>style.rotation</p:attrName>
                                        </p:attrNameLst>
                                      </p:cBhvr>
                                      <p:tavLst>
                                        <p:tav tm="0">
                                          <p:val>
                                            <p:fltVal val="90"/>
                                          </p:val>
                                        </p:tav>
                                        <p:tav tm="100000">
                                          <p:val>
                                            <p:fltVal val="0"/>
                                          </p:val>
                                        </p:tav>
                                      </p:tavLst>
                                    </p:anim>
                                    <p:animEffect transition="in" filter="fade">
                                      <p:cBhvr>
                                        <p:cTn id="14" dur="1000"/>
                                        <p:tgtEl>
                                          <p:spTgt spid="40"/>
                                        </p:tgtEl>
                                      </p:cBhvr>
                                    </p:animEffect>
                                  </p:childTnLst>
                                </p:cTn>
                              </p:par>
                            </p:childTnLst>
                          </p:cTn>
                        </p:par>
                        <p:par>
                          <p:cTn id="15" fill="hold">
                            <p:stCondLst>
                              <p:cond delay="2000"/>
                            </p:stCondLst>
                            <p:childTnLst>
                              <p:par>
                                <p:cTn id="16" presetID="2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wipe(left)">
                                      <p:cBhvr>
                                        <p:cTn id="18" dur="1500"/>
                                        <p:tgtEl>
                                          <p:spTgt spid="43"/>
                                        </p:tgtEl>
                                      </p:cBhvr>
                                    </p:animEffect>
                                  </p:childTnLst>
                                </p:cTn>
                              </p:par>
                              <p:par>
                                <p:cTn id="19" presetID="2" presetClass="entr" presetSubtype="2"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anim calcmode="lin" valueType="num">
                                      <p:cBhvr additive="base">
                                        <p:cTn id="21" dur="1250" fill="hold"/>
                                        <p:tgtEl>
                                          <p:spTgt spid="46"/>
                                        </p:tgtEl>
                                        <p:attrNameLst>
                                          <p:attrName>ppt_x</p:attrName>
                                        </p:attrNameLst>
                                      </p:cBhvr>
                                      <p:tavLst>
                                        <p:tav tm="0">
                                          <p:val>
                                            <p:strVal val="1+#ppt_w/2"/>
                                          </p:val>
                                        </p:tav>
                                        <p:tav tm="100000">
                                          <p:val>
                                            <p:strVal val="#ppt_x"/>
                                          </p:val>
                                        </p:tav>
                                      </p:tavLst>
                                    </p:anim>
                                    <p:anim calcmode="lin" valueType="num">
                                      <p:cBhvr additive="base">
                                        <p:cTn id="22" dur="1250" fill="hold"/>
                                        <p:tgtEl>
                                          <p:spTgt spid="46"/>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31" presetClass="entr" presetSubtype="0" fill="hold" nodeType="afterEffect">
                                  <p:stCondLst>
                                    <p:cond delay="250"/>
                                  </p:stCondLst>
                                  <p:childTnLst>
                                    <p:set>
                                      <p:cBhvr>
                                        <p:cTn id="25" dur="1" fill="hold">
                                          <p:stCondLst>
                                            <p:cond delay="0"/>
                                          </p:stCondLst>
                                        </p:cTn>
                                        <p:tgtEl>
                                          <p:spTgt spid="41"/>
                                        </p:tgtEl>
                                        <p:attrNameLst>
                                          <p:attrName>style.visibility</p:attrName>
                                        </p:attrNameLst>
                                      </p:cBhvr>
                                      <p:to>
                                        <p:strVal val="visible"/>
                                      </p:to>
                                    </p:set>
                                    <p:anim calcmode="lin" valueType="num">
                                      <p:cBhvr>
                                        <p:cTn id="26" dur="1000" fill="hold"/>
                                        <p:tgtEl>
                                          <p:spTgt spid="41"/>
                                        </p:tgtEl>
                                        <p:attrNameLst>
                                          <p:attrName>ppt_w</p:attrName>
                                        </p:attrNameLst>
                                      </p:cBhvr>
                                      <p:tavLst>
                                        <p:tav tm="0">
                                          <p:val>
                                            <p:fltVal val="0"/>
                                          </p:val>
                                        </p:tav>
                                        <p:tav tm="100000">
                                          <p:val>
                                            <p:strVal val="#ppt_w"/>
                                          </p:val>
                                        </p:tav>
                                      </p:tavLst>
                                    </p:anim>
                                    <p:anim calcmode="lin" valueType="num">
                                      <p:cBhvr>
                                        <p:cTn id="27" dur="1000" fill="hold"/>
                                        <p:tgtEl>
                                          <p:spTgt spid="41"/>
                                        </p:tgtEl>
                                        <p:attrNameLst>
                                          <p:attrName>ppt_h</p:attrName>
                                        </p:attrNameLst>
                                      </p:cBhvr>
                                      <p:tavLst>
                                        <p:tav tm="0">
                                          <p:val>
                                            <p:fltVal val="0"/>
                                          </p:val>
                                        </p:tav>
                                        <p:tav tm="100000">
                                          <p:val>
                                            <p:strVal val="#ppt_h"/>
                                          </p:val>
                                        </p:tav>
                                      </p:tavLst>
                                    </p:anim>
                                    <p:anim calcmode="lin" valueType="num">
                                      <p:cBhvr>
                                        <p:cTn id="28" dur="1000" fill="hold"/>
                                        <p:tgtEl>
                                          <p:spTgt spid="41"/>
                                        </p:tgtEl>
                                        <p:attrNameLst>
                                          <p:attrName>style.rotation</p:attrName>
                                        </p:attrNameLst>
                                      </p:cBhvr>
                                      <p:tavLst>
                                        <p:tav tm="0">
                                          <p:val>
                                            <p:fltVal val="90"/>
                                          </p:val>
                                        </p:tav>
                                        <p:tav tm="100000">
                                          <p:val>
                                            <p:fltVal val="0"/>
                                          </p:val>
                                        </p:tav>
                                      </p:tavLst>
                                    </p:anim>
                                    <p:animEffect transition="in" filter="fade">
                                      <p:cBhvr>
                                        <p:cTn id="29" dur="1000"/>
                                        <p:tgtEl>
                                          <p:spTgt spid="41"/>
                                        </p:tgtEl>
                                      </p:cBhvr>
                                    </p:animEffect>
                                  </p:childTnLst>
                                </p:cTn>
                              </p:par>
                            </p:childTnLst>
                          </p:cTn>
                        </p:par>
                        <p:par>
                          <p:cTn id="30" fill="hold">
                            <p:stCondLst>
                              <p:cond delay="4750"/>
                            </p:stCondLst>
                            <p:childTnLst>
                              <p:par>
                                <p:cTn id="31" presetID="22" presetClass="entr" presetSubtype="2" fill="hold" nodeType="after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wipe(right)">
                                      <p:cBhvr>
                                        <p:cTn id="33" dur="1500"/>
                                        <p:tgtEl>
                                          <p:spTgt spid="44"/>
                                        </p:tgtEl>
                                      </p:cBhvr>
                                    </p:animEffect>
                                  </p:childTnLst>
                                </p:cTn>
                              </p:par>
                              <p:par>
                                <p:cTn id="34" presetID="2" presetClass="entr" presetSubtype="8" fill="hold" nodeType="withEffect">
                                  <p:stCondLst>
                                    <p:cond delay="0"/>
                                  </p:stCondLst>
                                  <p:childTnLst>
                                    <p:set>
                                      <p:cBhvr>
                                        <p:cTn id="35" dur="1" fill="hold">
                                          <p:stCondLst>
                                            <p:cond delay="0"/>
                                          </p:stCondLst>
                                        </p:cTn>
                                        <p:tgtEl>
                                          <p:spTgt spid="47"/>
                                        </p:tgtEl>
                                        <p:attrNameLst>
                                          <p:attrName>style.visibility</p:attrName>
                                        </p:attrNameLst>
                                      </p:cBhvr>
                                      <p:to>
                                        <p:strVal val="visible"/>
                                      </p:to>
                                    </p:set>
                                    <p:anim calcmode="lin" valueType="num">
                                      <p:cBhvr additive="base">
                                        <p:cTn id="36" dur="1250" fill="hold"/>
                                        <p:tgtEl>
                                          <p:spTgt spid="47"/>
                                        </p:tgtEl>
                                        <p:attrNameLst>
                                          <p:attrName>ppt_x</p:attrName>
                                        </p:attrNameLst>
                                      </p:cBhvr>
                                      <p:tavLst>
                                        <p:tav tm="0">
                                          <p:val>
                                            <p:strVal val="0-#ppt_w/2"/>
                                          </p:val>
                                        </p:tav>
                                        <p:tav tm="100000">
                                          <p:val>
                                            <p:strVal val="#ppt_x"/>
                                          </p:val>
                                        </p:tav>
                                      </p:tavLst>
                                    </p:anim>
                                    <p:anim calcmode="lin" valueType="num">
                                      <p:cBhvr additive="base">
                                        <p:cTn id="37" dur="1250" fill="hold"/>
                                        <p:tgtEl>
                                          <p:spTgt spid="47"/>
                                        </p:tgtEl>
                                        <p:attrNameLst>
                                          <p:attrName>ppt_y</p:attrName>
                                        </p:attrNameLst>
                                      </p:cBhvr>
                                      <p:tavLst>
                                        <p:tav tm="0">
                                          <p:val>
                                            <p:strVal val="#ppt_y"/>
                                          </p:val>
                                        </p:tav>
                                        <p:tav tm="100000">
                                          <p:val>
                                            <p:strVal val="#ppt_y"/>
                                          </p:val>
                                        </p:tav>
                                      </p:tavLst>
                                    </p:anim>
                                  </p:childTnLst>
                                </p:cTn>
                              </p:par>
                            </p:childTnLst>
                          </p:cTn>
                        </p:par>
                        <p:par>
                          <p:cTn id="38" fill="hold">
                            <p:stCondLst>
                              <p:cond delay="6250"/>
                            </p:stCondLst>
                            <p:childTnLst>
                              <p:par>
                                <p:cTn id="39" presetID="31" presetClass="entr" presetSubtype="0" fill="hold" nodeType="afterEffect">
                                  <p:stCondLst>
                                    <p:cond delay="250"/>
                                  </p:stCondLst>
                                  <p:childTnLst>
                                    <p:set>
                                      <p:cBhvr>
                                        <p:cTn id="40" dur="1" fill="hold">
                                          <p:stCondLst>
                                            <p:cond delay="0"/>
                                          </p:stCondLst>
                                        </p:cTn>
                                        <p:tgtEl>
                                          <p:spTgt spid="42"/>
                                        </p:tgtEl>
                                        <p:attrNameLst>
                                          <p:attrName>style.visibility</p:attrName>
                                        </p:attrNameLst>
                                      </p:cBhvr>
                                      <p:to>
                                        <p:strVal val="visible"/>
                                      </p:to>
                                    </p:set>
                                    <p:anim calcmode="lin" valueType="num">
                                      <p:cBhvr>
                                        <p:cTn id="41" dur="1000" fill="hold"/>
                                        <p:tgtEl>
                                          <p:spTgt spid="42"/>
                                        </p:tgtEl>
                                        <p:attrNameLst>
                                          <p:attrName>ppt_w</p:attrName>
                                        </p:attrNameLst>
                                      </p:cBhvr>
                                      <p:tavLst>
                                        <p:tav tm="0">
                                          <p:val>
                                            <p:fltVal val="0"/>
                                          </p:val>
                                        </p:tav>
                                        <p:tav tm="100000">
                                          <p:val>
                                            <p:strVal val="#ppt_w"/>
                                          </p:val>
                                        </p:tav>
                                      </p:tavLst>
                                    </p:anim>
                                    <p:anim calcmode="lin" valueType="num">
                                      <p:cBhvr>
                                        <p:cTn id="42" dur="1000" fill="hold"/>
                                        <p:tgtEl>
                                          <p:spTgt spid="42"/>
                                        </p:tgtEl>
                                        <p:attrNameLst>
                                          <p:attrName>ppt_h</p:attrName>
                                        </p:attrNameLst>
                                      </p:cBhvr>
                                      <p:tavLst>
                                        <p:tav tm="0">
                                          <p:val>
                                            <p:fltVal val="0"/>
                                          </p:val>
                                        </p:tav>
                                        <p:tav tm="100000">
                                          <p:val>
                                            <p:strVal val="#ppt_h"/>
                                          </p:val>
                                        </p:tav>
                                      </p:tavLst>
                                    </p:anim>
                                    <p:anim calcmode="lin" valueType="num">
                                      <p:cBhvr>
                                        <p:cTn id="43" dur="1000" fill="hold"/>
                                        <p:tgtEl>
                                          <p:spTgt spid="42"/>
                                        </p:tgtEl>
                                        <p:attrNameLst>
                                          <p:attrName>style.rotation</p:attrName>
                                        </p:attrNameLst>
                                      </p:cBhvr>
                                      <p:tavLst>
                                        <p:tav tm="0">
                                          <p:val>
                                            <p:fltVal val="90"/>
                                          </p:val>
                                        </p:tav>
                                        <p:tav tm="100000">
                                          <p:val>
                                            <p:fltVal val="0"/>
                                          </p:val>
                                        </p:tav>
                                      </p:tavLst>
                                    </p:anim>
                                    <p:animEffect transition="in" filter="fade">
                                      <p:cBhvr>
                                        <p:cTn id="44" dur="1000"/>
                                        <p:tgtEl>
                                          <p:spTgt spid="42"/>
                                        </p:tgtEl>
                                      </p:cBhvr>
                                    </p:animEffect>
                                  </p:childTnLst>
                                </p:cTn>
                              </p:par>
                            </p:childTnLst>
                          </p:cTn>
                        </p:par>
                        <p:par>
                          <p:cTn id="45" fill="hold">
                            <p:stCondLst>
                              <p:cond delay="7500"/>
                            </p:stCondLst>
                            <p:childTnLst>
                              <p:par>
                                <p:cTn id="46" presetID="22" presetClass="entr" presetSubtype="8" fill="hold" nodeType="after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wipe(left)">
                                      <p:cBhvr>
                                        <p:cTn id="48" dur="1500"/>
                                        <p:tgtEl>
                                          <p:spTgt spid="45"/>
                                        </p:tgtEl>
                                      </p:cBhvr>
                                    </p:animEffect>
                                  </p:childTnLst>
                                </p:cTn>
                              </p:par>
                              <p:par>
                                <p:cTn id="49" presetID="2" presetClass="entr" presetSubtype="2" fill="hold" nodeType="with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additive="base">
                                        <p:cTn id="51" dur="1250" fill="hold"/>
                                        <p:tgtEl>
                                          <p:spTgt spid="48"/>
                                        </p:tgtEl>
                                        <p:attrNameLst>
                                          <p:attrName>ppt_x</p:attrName>
                                        </p:attrNameLst>
                                      </p:cBhvr>
                                      <p:tavLst>
                                        <p:tav tm="0">
                                          <p:val>
                                            <p:strVal val="1+#ppt_w/2"/>
                                          </p:val>
                                        </p:tav>
                                        <p:tav tm="100000">
                                          <p:val>
                                            <p:strVal val="#ppt_x"/>
                                          </p:val>
                                        </p:tav>
                                      </p:tavLst>
                                    </p:anim>
                                    <p:anim calcmode="lin" valueType="num">
                                      <p:cBhvr additive="base">
                                        <p:cTn id="52" dur="1250" fill="hold"/>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1439</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2019-10-01T17:26:08Z</dcterms:modified>
</cp:coreProperties>
</file>