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325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E89258F-EDA8-442D-8E3E-6376067BCB9F}"/>
              </a:ext>
            </a:extLst>
          </p:cNvPr>
          <p:cNvGrpSpPr/>
          <p:nvPr/>
        </p:nvGrpSpPr>
        <p:grpSpPr>
          <a:xfrm>
            <a:off x="2056368" y="5008006"/>
            <a:ext cx="7020139" cy="1369102"/>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42979" y="50443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089848" y="3361250"/>
            <a:ext cx="7020139" cy="1369102"/>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Box 317">
              <a:extLst>
                <a:ext uri="{FF2B5EF4-FFF2-40B4-BE49-F238E27FC236}">
                  <a16:creationId xmlns:a16="http://schemas.microsoft.com/office/drawing/2014/main" id="{ABAC48F0-05E9-4834-8AD7-0969BF6CB44D}"/>
                </a:ext>
              </a:extLst>
            </p:cNvPr>
            <p:cNvSpPr txBox="1"/>
            <p:nvPr/>
          </p:nvSpPr>
          <p:spPr>
            <a:xfrm>
              <a:off x="5577950" y="3398725"/>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3" name="Group 42">
            <a:extLst>
              <a:ext uri="{FF2B5EF4-FFF2-40B4-BE49-F238E27FC236}">
                <a16:creationId xmlns:a16="http://schemas.microsoft.com/office/drawing/2014/main" id="{7E59676E-19EE-4C07-BBA9-74AC257C2759}"/>
              </a:ext>
            </a:extLst>
          </p:cNvPr>
          <p:cNvGrpSpPr/>
          <p:nvPr/>
        </p:nvGrpSpPr>
        <p:grpSpPr>
          <a:xfrm>
            <a:off x="2056368" y="1731406"/>
            <a:ext cx="7020139" cy="1369102"/>
            <a:chOff x="2056368" y="1731406"/>
            <a:chExt cx="7020139" cy="1369102"/>
          </a:xfrm>
        </p:grpSpPr>
        <p:sp>
          <p:nvSpPr>
            <p:cNvPr id="250" name="Freeform: Shape 249">
              <a:extLst>
                <a:ext uri="{FF2B5EF4-FFF2-40B4-BE49-F238E27FC236}">
                  <a16:creationId xmlns:a16="http://schemas.microsoft.com/office/drawing/2014/main" id="{1BDBEA07-505B-4A28-BF1A-9DB3BD2501D4}"/>
                </a:ext>
              </a:extLst>
            </p:cNvPr>
            <p:cNvSpPr/>
            <p:nvPr/>
          </p:nvSpPr>
          <p:spPr>
            <a:xfrm>
              <a:off x="2056368" y="17314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9" name="TextBox 248">
              <a:extLst>
                <a:ext uri="{FF2B5EF4-FFF2-40B4-BE49-F238E27FC236}">
                  <a16:creationId xmlns:a16="http://schemas.microsoft.com/office/drawing/2014/main" id="{6C7158B0-E6E7-4E99-9663-66732C3BB97F}"/>
                </a:ext>
              </a:extLst>
            </p:cNvPr>
            <p:cNvSpPr txBox="1"/>
            <p:nvPr/>
          </p:nvSpPr>
          <p:spPr>
            <a:xfrm>
              <a:off x="2842979" y="1767707"/>
              <a:ext cx="3591584"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a:extLst>
              <a:ext uri="{FF2B5EF4-FFF2-40B4-BE49-F238E27FC236}">
                <a16:creationId xmlns:a16="http://schemas.microsoft.com/office/drawing/2014/main" id="{E0AEC358-451D-4CCA-974F-2C89F1043227}"/>
              </a:ext>
            </a:extLst>
          </p:cNvPr>
          <p:cNvGrpSpPr/>
          <p:nvPr/>
        </p:nvGrpSpPr>
        <p:grpSpPr>
          <a:xfrm>
            <a:off x="594360" y="1356360"/>
            <a:ext cx="2148840" cy="2148840"/>
            <a:chOff x="594360" y="1356360"/>
            <a:chExt cx="2148840" cy="2148840"/>
          </a:xfrm>
        </p:grpSpPr>
        <p:sp>
          <p:nvSpPr>
            <p:cNvPr id="264" name="Freeform: Shape 263">
              <a:extLst>
                <a:ext uri="{FF2B5EF4-FFF2-40B4-BE49-F238E27FC236}">
                  <a16:creationId xmlns:a16="http://schemas.microsoft.com/office/drawing/2014/main" id="{C3C41A26-EA30-4C70-ABB0-B4B0FD737903}"/>
                </a:ext>
              </a:extLst>
            </p:cNvPr>
            <p:cNvSpPr>
              <a:spLocks noChangeAspect="1"/>
            </p:cNvSpPr>
            <p:nvPr/>
          </p:nvSpPr>
          <p:spPr>
            <a:xfrm>
              <a:off x="1006937" y="20092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5" name="Freeform 61">
              <a:extLst>
                <a:ext uri="{FF2B5EF4-FFF2-40B4-BE49-F238E27FC236}">
                  <a16:creationId xmlns:a16="http://schemas.microsoft.com/office/drawing/2014/main" id="{98948C56-A623-456C-ABA6-7EBC2769C3C8}"/>
                </a:ext>
              </a:extLst>
            </p:cNvPr>
            <p:cNvSpPr>
              <a:spLocks noChangeAspect="1" noEditPoints="1"/>
            </p:cNvSpPr>
            <p:nvPr/>
          </p:nvSpPr>
          <p:spPr bwMode="auto">
            <a:xfrm>
              <a:off x="594360" y="13563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6" name="Freeform: Shape 265">
              <a:extLst>
                <a:ext uri="{FF2B5EF4-FFF2-40B4-BE49-F238E27FC236}">
                  <a16:creationId xmlns:a16="http://schemas.microsoft.com/office/drawing/2014/main" id="{043C0040-AAB9-486A-AAAB-EE431C3913DA}"/>
                </a:ext>
              </a:extLst>
            </p:cNvPr>
            <p:cNvSpPr>
              <a:spLocks noChangeAspect="1"/>
            </p:cNvSpPr>
            <p:nvPr/>
          </p:nvSpPr>
          <p:spPr>
            <a:xfrm>
              <a:off x="945427" y="17677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2" name="TextBox 261">
              <a:extLst>
                <a:ext uri="{FF2B5EF4-FFF2-40B4-BE49-F238E27FC236}">
                  <a16:creationId xmlns:a16="http://schemas.microsoft.com/office/drawing/2014/main" id="{0E72091C-B883-4069-8240-004E833B38BB}"/>
                </a:ext>
              </a:extLst>
            </p:cNvPr>
            <p:cNvSpPr txBox="1"/>
            <p:nvPr/>
          </p:nvSpPr>
          <p:spPr>
            <a:xfrm>
              <a:off x="1219513" y="2127004"/>
              <a:ext cx="773582" cy="925792"/>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594360" y="4632960"/>
            <a:ext cx="2148840" cy="2148840"/>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219513" y="5380959"/>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9423155" y="2956560"/>
            <a:ext cx="2148840" cy="2148840"/>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38747" y="3694464"/>
              <a:ext cx="773582"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46" name="Group 45">
            <a:extLst>
              <a:ext uri="{FF2B5EF4-FFF2-40B4-BE49-F238E27FC236}">
                <a16:creationId xmlns:a16="http://schemas.microsoft.com/office/drawing/2014/main" id="{D6AAAEB9-9517-41D2-AC91-D5EE7B7F2B82}"/>
              </a:ext>
            </a:extLst>
          </p:cNvPr>
          <p:cNvGrpSpPr/>
          <p:nvPr/>
        </p:nvGrpSpPr>
        <p:grpSpPr>
          <a:xfrm>
            <a:off x="6767721" y="1685352"/>
            <a:ext cx="2746874" cy="1461211"/>
            <a:chOff x="6767721" y="1685352"/>
            <a:chExt cx="2746874" cy="1461211"/>
          </a:xfrm>
        </p:grpSpPr>
        <p:sp>
          <p:nvSpPr>
            <p:cNvPr id="246" name="Freeform: Shape 245">
              <a:extLst>
                <a:ext uri="{FF2B5EF4-FFF2-40B4-BE49-F238E27FC236}">
                  <a16:creationId xmlns:a16="http://schemas.microsoft.com/office/drawing/2014/main" id="{7BE5F1D6-98D5-408B-B92F-20C70F39B1DB}"/>
                </a:ext>
              </a:extLst>
            </p:cNvPr>
            <p:cNvSpPr>
              <a:spLocks noChangeAspect="1"/>
            </p:cNvSpPr>
            <p:nvPr/>
          </p:nvSpPr>
          <p:spPr>
            <a:xfrm rot="16200000">
              <a:off x="7587128" y="12190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9" name="Freeform: Shape 128">
              <a:extLst>
                <a:ext uri="{FF2B5EF4-FFF2-40B4-BE49-F238E27FC236}">
                  <a16:creationId xmlns:a16="http://schemas.microsoft.com/office/drawing/2014/main" id="{216A1A51-D864-4D7E-94B6-7531B8CBA7DA}"/>
                </a:ext>
              </a:extLst>
            </p:cNvPr>
            <p:cNvSpPr/>
            <p:nvPr/>
          </p:nvSpPr>
          <p:spPr>
            <a:xfrm rot="16200000">
              <a:off x="6544210" y="20712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TextBox 247">
              <a:extLst>
                <a:ext uri="{FF2B5EF4-FFF2-40B4-BE49-F238E27FC236}">
                  <a16:creationId xmlns:a16="http://schemas.microsoft.com/office/drawing/2014/main" id="{CAC9EF3A-9605-4FC2-B0A6-2024F08211D7}"/>
                </a:ext>
              </a:extLst>
            </p:cNvPr>
            <p:cNvSpPr txBox="1"/>
            <p:nvPr/>
          </p:nvSpPr>
          <p:spPr>
            <a:xfrm>
              <a:off x="7662630" y="2430780"/>
              <a:ext cx="1547165" cy="31824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pic>
          <p:nvPicPr>
            <p:cNvPr id="320" name="Graphic 319" descr="Stethoscope">
              <a:extLst>
                <a:ext uri="{FF2B5EF4-FFF2-40B4-BE49-F238E27FC236}">
                  <a16:creationId xmlns:a16="http://schemas.microsoft.com/office/drawing/2014/main" id="{7C096EAA-828D-4514-9B65-968C05F966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7295" y="1898404"/>
              <a:ext cx="457200" cy="457200"/>
            </a:xfrm>
            <a:prstGeom prst="rect">
              <a:avLst/>
            </a:prstGeom>
          </p:spPr>
        </p:pic>
      </p:grpSp>
      <p:grpSp>
        <p:nvGrpSpPr>
          <p:cNvPr id="48" name="Group 47">
            <a:extLst>
              <a:ext uri="{FF2B5EF4-FFF2-40B4-BE49-F238E27FC236}">
                <a16:creationId xmlns:a16="http://schemas.microsoft.com/office/drawing/2014/main" id="{2E001C9F-637D-4DDD-B880-7372C36BEB82}"/>
              </a:ext>
            </a:extLst>
          </p:cNvPr>
          <p:cNvGrpSpPr/>
          <p:nvPr/>
        </p:nvGrpSpPr>
        <p:grpSpPr>
          <a:xfrm>
            <a:off x="6767721" y="4961952"/>
            <a:ext cx="2746874" cy="1461211"/>
            <a:chOff x="6767721" y="4961952"/>
            <a:chExt cx="2746874" cy="1461211"/>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7587128" y="4495696"/>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6544210" y="5347820"/>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7662630" y="5707380"/>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pic>
          <p:nvPicPr>
            <p:cNvPr id="321" name="Graphic 320" descr="Heartbeat">
              <a:extLst>
                <a:ext uri="{FF2B5EF4-FFF2-40B4-BE49-F238E27FC236}">
                  <a16:creationId xmlns:a16="http://schemas.microsoft.com/office/drawing/2014/main" id="{EB766E95-864F-46EA-A819-53017C9371E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73846" y="5201126"/>
              <a:ext cx="475488" cy="475488"/>
            </a:xfrm>
            <a:prstGeom prst="rect">
              <a:avLst/>
            </a:prstGeom>
          </p:spPr>
        </p:pic>
      </p:grpSp>
      <p:grpSp>
        <p:nvGrpSpPr>
          <p:cNvPr id="47" name="Group 46">
            <a:extLst>
              <a:ext uri="{FF2B5EF4-FFF2-40B4-BE49-F238E27FC236}">
                <a16:creationId xmlns:a16="http://schemas.microsoft.com/office/drawing/2014/main" id="{A922611B-E4C5-4F13-9691-63DD5630A629}"/>
              </a:ext>
            </a:extLst>
          </p:cNvPr>
          <p:cNvGrpSpPr/>
          <p:nvPr/>
        </p:nvGrpSpPr>
        <p:grpSpPr>
          <a:xfrm>
            <a:off x="2651760" y="3315196"/>
            <a:ext cx="2746874" cy="1461211"/>
            <a:chOff x="2651760" y="3315196"/>
            <a:chExt cx="2746874" cy="1461211"/>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3118016" y="2848940"/>
              <a:ext cx="1461211" cy="2393723"/>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4485649" y="3701065"/>
              <a:ext cx="1136496" cy="689474"/>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2874443" y="4104091"/>
              <a:ext cx="1547165" cy="338554"/>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91421" y="3573780"/>
              <a:ext cx="457200" cy="457200"/>
            </a:xfrm>
            <a:prstGeom prst="rect">
              <a:avLst/>
            </a:prstGeom>
          </p:spPr>
        </p:pic>
      </p:grpSp>
      <p:pic>
        <p:nvPicPr>
          <p:cNvPr id="49" name="Picture 48">
            <a:hlinkClick r:id="rId8"/>
            <a:extLst>
              <a:ext uri="{FF2B5EF4-FFF2-40B4-BE49-F238E27FC236}">
                <a16:creationId xmlns:a16="http://schemas.microsoft.com/office/drawing/2014/main" id="{6CD720F5-ABB5-42D9-9B95-449F99D1419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869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childTnLst>
                          </p:cTn>
                        </p:par>
                        <p:par>
                          <p:cTn id="15" fill="hold">
                            <p:stCondLst>
                              <p:cond delay="2000"/>
                            </p:stCondLst>
                            <p:childTnLst>
                              <p:par>
                                <p:cTn id="16" presetID="2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wipe(left)">
                                      <p:cBhvr>
                                        <p:cTn id="18" dur="1500"/>
                                        <p:tgtEl>
                                          <p:spTgt spid="43"/>
                                        </p:tgtEl>
                                      </p:cBhvr>
                                    </p:animEffect>
                                  </p:childTnLst>
                                </p:cTn>
                              </p:par>
                              <p:par>
                                <p:cTn id="19" presetID="2" presetClass="entr" presetSubtype="2"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additive="base">
                                        <p:cTn id="21" dur="1250" fill="hold"/>
                                        <p:tgtEl>
                                          <p:spTgt spid="46"/>
                                        </p:tgtEl>
                                        <p:attrNameLst>
                                          <p:attrName>ppt_x</p:attrName>
                                        </p:attrNameLst>
                                      </p:cBhvr>
                                      <p:tavLst>
                                        <p:tav tm="0">
                                          <p:val>
                                            <p:strVal val="1+#ppt_w/2"/>
                                          </p:val>
                                        </p:tav>
                                        <p:tav tm="100000">
                                          <p:val>
                                            <p:strVal val="#ppt_x"/>
                                          </p:val>
                                        </p:tav>
                                      </p:tavLst>
                                    </p:anim>
                                    <p:anim calcmode="lin" valueType="num">
                                      <p:cBhvr additive="base">
                                        <p:cTn id="22" dur="1250" fill="hold"/>
                                        <p:tgtEl>
                                          <p:spTgt spid="4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41"/>
                                        </p:tgtEl>
                                        <p:attrNameLst>
                                          <p:attrName>style.visibility</p:attrName>
                                        </p:attrNameLst>
                                      </p:cBhvr>
                                      <p:to>
                                        <p:strVal val="visible"/>
                                      </p:to>
                                    </p:set>
                                    <p:anim calcmode="lin" valueType="num">
                                      <p:cBhvr>
                                        <p:cTn id="26" dur="1000" fill="hold"/>
                                        <p:tgtEl>
                                          <p:spTgt spid="41"/>
                                        </p:tgtEl>
                                        <p:attrNameLst>
                                          <p:attrName>ppt_w</p:attrName>
                                        </p:attrNameLst>
                                      </p:cBhvr>
                                      <p:tavLst>
                                        <p:tav tm="0">
                                          <p:val>
                                            <p:fltVal val="0"/>
                                          </p:val>
                                        </p:tav>
                                        <p:tav tm="100000">
                                          <p:val>
                                            <p:strVal val="#ppt_w"/>
                                          </p:val>
                                        </p:tav>
                                      </p:tavLst>
                                    </p:anim>
                                    <p:anim calcmode="lin" valueType="num">
                                      <p:cBhvr>
                                        <p:cTn id="27" dur="1000" fill="hold"/>
                                        <p:tgtEl>
                                          <p:spTgt spid="41"/>
                                        </p:tgtEl>
                                        <p:attrNameLst>
                                          <p:attrName>ppt_h</p:attrName>
                                        </p:attrNameLst>
                                      </p:cBhvr>
                                      <p:tavLst>
                                        <p:tav tm="0">
                                          <p:val>
                                            <p:fltVal val="0"/>
                                          </p:val>
                                        </p:tav>
                                        <p:tav tm="100000">
                                          <p:val>
                                            <p:strVal val="#ppt_h"/>
                                          </p:val>
                                        </p:tav>
                                      </p:tavLst>
                                    </p:anim>
                                    <p:anim calcmode="lin" valueType="num">
                                      <p:cBhvr>
                                        <p:cTn id="28" dur="1000" fill="hold"/>
                                        <p:tgtEl>
                                          <p:spTgt spid="41"/>
                                        </p:tgtEl>
                                        <p:attrNameLst>
                                          <p:attrName>style.rotation</p:attrName>
                                        </p:attrNameLst>
                                      </p:cBhvr>
                                      <p:tavLst>
                                        <p:tav tm="0">
                                          <p:val>
                                            <p:fltVal val="90"/>
                                          </p:val>
                                        </p:tav>
                                        <p:tav tm="100000">
                                          <p:val>
                                            <p:fltVal val="0"/>
                                          </p:val>
                                        </p:tav>
                                      </p:tavLst>
                                    </p:anim>
                                    <p:animEffect transition="in" filter="fade">
                                      <p:cBhvr>
                                        <p:cTn id="29" dur="1000"/>
                                        <p:tgtEl>
                                          <p:spTgt spid="41"/>
                                        </p:tgtEl>
                                      </p:cBhvr>
                                    </p:animEffect>
                                  </p:childTnLst>
                                </p:cTn>
                              </p:par>
                            </p:childTnLst>
                          </p:cTn>
                        </p:par>
                        <p:par>
                          <p:cTn id="30" fill="hold">
                            <p:stCondLst>
                              <p:cond delay="4750"/>
                            </p:stCondLst>
                            <p:childTnLst>
                              <p:par>
                                <p:cTn id="31" presetID="22" presetClass="entr" presetSubtype="2" fill="hold" nodeType="after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right)">
                                      <p:cBhvr>
                                        <p:cTn id="33" dur="1500"/>
                                        <p:tgtEl>
                                          <p:spTgt spid="44"/>
                                        </p:tgtEl>
                                      </p:cBhvr>
                                    </p:animEffect>
                                  </p:childTnLst>
                                </p:cTn>
                              </p:par>
                              <p:par>
                                <p:cTn id="34" presetID="2" presetClass="entr" presetSubtype="8"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additive="base">
                                        <p:cTn id="36" dur="1250" fill="hold"/>
                                        <p:tgtEl>
                                          <p:spTgt spid="47"/>
                                        </p:tgtEl>
                                        <p:attrNameLst>
                                          <p:attrName>ppt_x</p:attrName>
                                        </p:attrNameLst>
                                      </p:cBhvr>
                                      <p:tavLst>
                                        <p:tav tm="0">
                                          <p:val>
                                            <p:strVal val="0-#ppt_w/2"/>
                                          </p:val>
                                        </p:tav>
                                        <p:tav tm="100000">
                                          <p:val>
                                            <p:strVal val="#ppt_x"/>
                                          </p:val>
                                        </p:tav>
                                      </p:tavLst>
                                    </p:anim>
                                    <p:anim calcmode="lin" valueType="num">
                                      <p:cBhvr additive="base">
                                        <p:cTn id="37" dur="1250" fill="hold"/>
                                        <p:tgtEl>
                                          <p:spTgt spid="47"/>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2"/>
                                        </p:tgtEl>
                                        <p:attrNameLst>
                                          <p:attrName>style.visibility</p:attrName>
                                        </p:attrNameLst>
                                      </p:cBhvr>
                                      <p:to>
                                        <p:strVal val="visible"/>
                                      </p:to>
                                    </p:set>
                                    <p:anim calcmode="lin" valueType="num">
                                      <p:cBhvr>
                                        <p:cTn id="41" dur="1000" fill="hold"/>
                                        <p:tgtEl>
                                          <p:spTgt spid="42"/>
                                        </p:tgtEl>
                                        <p:attrNameLst>
                                          <p:attrName>ppt_w</p:attrName>
                                        </p:attrNameLst>
                                      </p:cBhvr>
                                      <p:tavLst>
                                        <p:tav tm="0">
                                          <p:val>
                                            <p:fltVal val="0"/>
                                          </p:val>
                                        </p:tav>
                                        <p:tav tm="100000">
                                          <p:val>
                                            <p:strVal val="#ppt_w"/>
                                          </p:val>
                                        </p:tav>
                                      </p:tavLst>
                                    </p:anim>
                                    <p:anim calcmode="lin" valueType="num">
                                      <p:cBhvr>
                                        <p:cTn id="42" dur="1000" fill="hold"/>
                                        <p:tgtEl>
                                          <p:spTgt spid="42"/>
                                        </p:tgtEl>
                                        <p:attrNameLst>
                                          <p:attrName>ppt_h</p:attrName>
                                        </p:attrNameLst>
                                      </p:cBhvr>
                                      <p:tavLst>
                                        <p:tav tm="0">
                                          <p:val>
                                            <p:fltVal val="0"/>
                                          </p:val>
                                        </p:tav>
                                        <p:tav tm="100000">
                                          <p:val>
                                            <p:strVal val="#ppt_h"/>
                                          </p:val>
                                        </p:tav>
                                      </p:tavLst>
                                    </p:anim>
                                    <p:anim calcmode="lin" valueType="num">
                                      <p:cBhvr>
                                        <p:cTn id="43" dur="1000" fill="hold"/>
                                        <p:tgtEl>
                                          <p:spTgt spid="42"/>
                                        </p:tgtEl>
                                        <p:attrNameLst>
                                          <p:attrName>style.rotation</p:attrName>
                                        </p:attrNameLst>
                                      </p:cBhvr>
                                      <p:tavLst>
                                        <p:tav tm="0">
                                          <p:val>
                                            <p:fltVal val="90"/>
                                          </p:val>
                                        </p:tav>
                                        <p:tav tm="100000">
                                          <p:val>
                                            <p:fltVal val="0"/>
                                          </p:val>
                                        </p:tav>
                                      </p:tavLst>
                                    </p:anim>
                                    <p:animEffect transition="in" filter="fade">
                                      <p:cBhvr>
                                        <p:cTn id="44" dur="1000"/>
                                        <p:tgtEl>
                                          <p:spTgt spid="42"/>
                                        </p:tgtEl>
                                      </p:cBhvr>
                                    </p:animEffect>
                                  </p:childTnLst>
                                </p:cTn>
                              </p:par>
                            </p:childTnLst>
                          </p:cTn>
                        </p:par>
                        <p:par>
                          <p:cTn id="45" fill="hold">
                            <p:stCondLst>
                              <p:cond delay="7500"/>
                            </p:stCondLst>
                            <p:childTnLst>
                              <p:par>
                                <p:cTn id="46" presetID="22" presetClass="entr" presetSubtype="8" fill="hold"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left)">
                                      <p:cBhvr>
                                        <p:cTn id="48" dur="1500"/>
                                        <p:tgtEl>
                                          <p:spTgt spid="45"/>
                                        </p:tgtEl>
                                      </p:cBhvr>
                                    </p:animEffect>
                                  </p:childTnLst>
                                </p:cTn>
                              </p:par>
                              <p:par>
                                <p:cTn id="49" presetID="2" presetClass="entr" presetSubtype="2"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additive="base">
                                        <p:cTn id="51" dur="1250" fill="hold"/>
                                        <p:tgtEl>
                                          <p:spTgt spid="48"/>
                                        </p:tgtEl>
                                        <p:attrNameLst>
                                          <p:attrName>ppt_x</p:attrName>
                                        </p:attrNameLst>
                                      </p:cBhvr>
                                      <p:tavLst>
                                        <p:tav tm="0">
                                          <p:val>
                                            <p:strVal val="1+#ppt_w/2"/>
                                          </p:val>
                                        </p:tav>
                                        <p:tav tm="100000">
                                          <p:val>
                                            <p:strVal val="#ppt_x"/>
                                          </p:val>
                                        </p:tav>
                                      </p:tavLst>
                                    </p:anim>
                                    <p:anim calcmode="lin" valueType="num">
                                      <p:cBhvr additive="base">
                                        <p:cTn id="52" dur="1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1439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2019-10-01T17:26:08Z</dcterms:modified>
</cp:coreProperties>
</file>