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89375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CEEC188-9A67-41EF-8403-E20C84BA9FD4}"/>
              </a:ext>
            </a:extLst>
          </p:cNvPr>
          <p:cNvSpPr/>
          <p:nvPr/>
        </p:nvSpPr>
        <p:spPr>
          <a:xfrm>
            <a:off x="533400" y="1996259"/>
            <a:ext cx="5562600" cy="4343400"/>
          </a:xfrm>
          <a:prstGeom prst="rect">
            <a:avLst/>
          </a:prstGeom>
          <a:blipFill>
            <a:blip r:embed="rId2"/>
            <a:stretch>
              <a:fillRect/>
            </a:stretch>
          </a:blipFill>
          <a:ln w="6350">
            <a:solidFill>
              <a:schemeClr val="bg1">
                <a:alpha val="50000"/>
              </a:schemeClr>
            </a:solidFill>
          </a:ln>
          <a:effectLst>
            <a:outerShdw blurRad="76200" dist="762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 name="Freeform: Shape 6">
            <a:extLst>
              <a:ext uri="{FF2B5EF4-FFF2-40B4-BE49-F238E27FC236}">
                <a16:creationId xmlns:a16="http://schemas.microsoft.com/office/drawing/2014/main" id="{C8F83F02-2D10-4B70-87AA-31A22AA7C741}"/>
              </a:ext>
            </a:extLst>
          </p:cNvPr>
          <p:cNvSpPr>
            <a:spLocks noChangeAspect="1"/>
          </p:cNvSpPr>
          <p:nvPr/>
        </p:nvSpPr>
        <p:spPr>
          <a:xfrm rot="18892188">
            <a:off x="4627180" y="1110558"/>
            <a:ext cx="3772329" cy="274320"/>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9" name="Freeform: Shape 8">
            <a:extLst>
              <a:ext uri="{FF2B5EF4-FFF2-40B4-BE49-F238E27FC236}">
                <a16:creationId xmlns:a16="http://schemas.microsoft.com/office/drawing/2014/main" id="{8102DC3C-ED84-43D2-8015-DC5363D3C64E}"/>
              </a:ext>
            </a:extLst>
          </p:cNvPr>
          <p:cNvSpPr>
            <a:spLocks noChangeAspect="1"/>
          </p:cNvSpPr>
          <p:nvPr/>
        </p:nvSpPr>
        <p:spPr>
          <a:xfrm rot="18892188">
            <a:off x="6240940" y="1911779"/>
            <a:ext cx="5029772" cy="365760"/>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0" name="Freeform: Shape 9">
            <a:extLst>
              <a:ext uri="{FF2B5EF4-FFF2-40B4-BE49-F238E27FC236}">
                <a16:creationId xmlns:a16="http://schemas.microsoft.com/office/drawing/2014/main" id="{B86C7377-1F79-4B86-B28D-3D549A433ECE}"/>
              </a:ext>
            </a:extLst>
          </p:cNvPr>
          <p:cNvSpPr/>
          <p:nvPr/>
        </p:nvSpPr>
        <p:spPr>
          <a:xfrm rot="18892188">
            <a:off x="3583654" y="1299814"/>
            <a:ext cx="7211399" cy="1497757"/>
          </a:xfrm>
          <a:custGeom>
            <a:avLst/>
            <a:gdLst>
              <a:gd name="connsiteX0" fmla="*/ 5751328 w 7211399"/>
              <a:gd name="connsiteY0" fmla="*/ 0 h 1497757"/>
              <a:gd name="connsiteX1" fmla="*/ 7211398 w 7211399"/>
              <a:gd name="connsiteY1" fmla="*/ 1466721 h 1497757"/>
              <a:gd name="connsiteX2" fmla="*/ 7211399 w 7211399"/>
              <a:gd name="connsiteY2" fmla="*/ 1497757 h 1497757"/>
              <a:gd name="connsiteX3" fmla="*/ 0 w 7211399"/>
              <a:gd name="connsiteY3" fmla="*/ 1497757 h 1497757"/>
              <a:gd name="connsiteX4" fmla="*/ 1504580 w 7211399"/>
              <a:gd name="connsiteY4" fmla="*/ 0 h 1497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1399" h="1497757">
                <a:moveTo>
                  <a:pt x="5751328" y="0"/>
                </a:moveTo>
                <a:lnTo>
                  <a:pt x="7211398" y="1466721"/>
                </a:lnTo>
                <a:lnTo>
                  <a:pt x="7211399" y="1497757"/>
                </a:lnTo>
                <a:lnTo>
                  <a:pt x="0" y="1497757"/>
                </a:lnTo>
                <a:lnTo>
                  <a:pt x="1504580" y="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1" name="TextBox 10">
            <a:extLst>
              <a:ext uri="{FF2B5EF4-FFF2-40B4-BE49-F238E27FC236}">
                <a16:creationId xmlns:a16="http://schemas.microsoft.com/office/drawing/2014/main" id="{34B012E8-849F-425C-B7F5-5AD85566E597}"/>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12" name="TextBox 11">
            <a:extLst>
              <a:ext uri="{FF2B5EF4-FFF2-40B4-BE49-F238E27FC236}">
                <a16:creationId xmlns:a16="http://schemas.microsoft.com/office/drawing/2014/main" id="{0B214C65-087A-4210-98A0-7F2195ED66BA}"/>
              </a:ext>
            </a:extLst>
          </p:cNvPr>
          <p:cNvSpPr txBox="1"/>
          <p:nvPr/>
        </p:nvSpPr>
        <p:spPr>
          <a:xfrm>
            <a:off x="7791450" y="3429000"/>
            <a:ext cx="3771900" cy="2816156"/>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54545"/>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pic>
        <p:nvPicPr>
          <p:cNvPr id="8" name="Picture 7">
            <a:hlinkClick r:id="rId3"/>
            <a:extLst>
              <a:ext uri="{FF2B5EF4-FFF2-40B4-BE49-F238E27FC236}">
                <a16:creationId xmlns:a16="http://schemas.microsoft.com/office/drawing/2014/main" id="{F480F025-56B6-45F1-9D3D-9EC49C1D456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34839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1000"/>
                                        <p:tgtEl>
                                          <p:spTgt spid="11"/>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18" presetClass="entr" presetSubtype="12"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strips(downLeft)">
                                      <p:cBhvr>
                                        <p:cTn id="16" dur="750"/>
                                        <p:tgtEl>
                                          <p:spTgt spid="7"/>
                                        </p:tgtEl>
                                      </p:cBhvr>
                                    </p:animEffect>
                                  </p:childTnLst>
                                </p:cTn>
                              </p:par>
                              <p:par>
                                <p:cTn id="17" presetID="18" presetClass="entr" presetSubtype="12"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strips(downLeft)">
                                      <p:cBhvr>
                                        <p:cTn id="19" dur="750"/>
                                        <p:tgtEl>
                                          <p:spTgt spid="10"/>
                                        </p:tgtEl>
                                      </p:cBhvr>
                                    </p:animEffect>
                                  </p:childTnLst>
                                </p:cTn>
                              </p:par>
                              <p:par>
                                <p:cTn id="20" presetID="18" presetClass="entr" presetSubtype="12"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strips(downLeft)">
                                      <p:cBhvr>
                                        <p:cTn id="22" dur="750"/>
                                        <p:tgtEl>
                                          <p:spTgt spid="9"/>
                                        </p:tgtEl>
                                      </p:cBhvr>
                                    </p:animEffect>
                                  </p:childTnLst>
                                </p:cTn>
                              </p:par>
                            </p:childTnLst>
                          </p:cTn>
                        </p:par>
                        <p:par>
                          <p:cTn id="23" fill="hold">
                            <p:stCondLst>
                              <p:cond delay="2000"/>
                            </p:stCondLst>
                            <p:childTnLst>
                              <p:par>
                                <p:cTn id="24" presetID="22" presetClass="entr" presetSubtype="1"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up)">
                                      <p:cBhvr>
                                        <p:cTn id="26"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animBg="1"/>
      <p:bldP spid="10" grpId="0" animBg="1"/>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1374</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2019-10-01T17:22:49Z</dcterms:modified>
</cp:coreProperties>
</file>