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5152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5E77D19A-A4D4-4F0C-B9CD-197491E5699F}"/>
              </a:ext>
            </a:extLst>
          </p:cNvPr>
          <p:cNvSpPr>
            <a:spLocks noChangeAspect="1"/>
          </p:cNvSpPr>
          <p:nvPr/>
        </p:nvSpPr>
        <p:spPr bwMode="auto">
          <a:xfrm rot="9620589">
            <a:off x="4520074" y="3145536"/>
            <a:ext cx="4389120" cy="39686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2" name="Freeform: Shape 1">
            <a:extLst>
              <a:ext uri="{FF2B5EF4-FFF2-40B4-BE49-F238E27FC236}">
                <a16:creationId xmlns:a16="http://schemas.microsoft.com/office/drawing/2014/main" id="{2DFA32EC-1FA2-42AA-BE21-412FC83FAFFC}"/>
              </a:ext>
            </a:extLst>
          </p:cNvPr>
          <p:cNvSpPr>
            <a:spLocks noChangeAspect="1"/>
          </p:cNvSpPr>
          <p:nvPr/>
        </p:nvSpPr>
        <p:spPr bwMode="auto">
          <a:xfrm rot="6750995">
            <a:off x="4539854" y="2471818"/>
            <a:ext cx="3931920" cy="35552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3" name="Freeform: Shape 2">
            <a:extLst>
              <a:ext uri="{FF2B5EF4-FFF2-40B4-BE49-F238E27FC236}">
                <a16:creationId xmlns:a16="http://schemas.microsoft.com/office/drawing/2014/main" id="{B52029C2-9432-443F-8557-C96CC9A32AC1}"/>
              </a:ext>
            </a:extLst>
          </p:cNvPr>
          <p:cNvSpPr>
            <a:spLocks noChangeAspect="1"/>
          </p:cNvSpPr>
          <p:nvPr/>
        </p:nvSpPr>
        <p:spPr bwMode="auto">
          <a:xfrm rot="3789334">
            <a:off x="4026247" y="2288800"/>
            <a:ext cx="3474720" cy="31418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solidFill>
                <a:srgbClr val="454545"/>
              </a:solidFill>
            </a:endParaRPr>
          </a:p>
        </p:txBody>
      </p:sp>
      <p:sp>
        <p:nvSpPr>
          <p:cNvPr id="4" name="Freeform: Shape 3">
            <a:extLst>
              <a:ext uri="{FF2B5EF4-FFF2-40B4-BE49-F238E27FC236}">
                <a16:creationId xmlns:a16="http://schemas.microsoft.com/office/drawing/2014/main" id="{52A85E30-CC5F-4610-9117-BCBD483FC697}"/>
              </a:ext>
            </a:extLst>
          </p:cNvPr>
          <p:cNvSpPr>
            <a:spLocks noChangeAspect="1"/>
          </p:cNvSpPr>
          <p:nvPr/>
        </p:nvSpPr>
        <p:spPr bwMode="auto">
          <a:xfrm rot="715163">
            <a:off x="3559157" y="2788920"/>
            <a:ext cx="3017520" cy="2728425"/>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5" name="Freeform: Shape 4">
            <a:extLst>
              <a:ext uri="{FF2B5EF4-FFF2-40B4-BE49-F238E27FC236}">
                <a16:creationId xmlns:a16="http://schemas.microsoft.com/office/drawing/2014/main" id="{4C1D8A0B-9FDA-49F6-A2B6-CF5FBFFC1C5E}"/>
              </a:ext>
            </a:extLst>
          </p:cNvPr>
          <p:cNvSpPr>
            <a:spLocks noChangeAspect="1"/>
          </p:cNvSpPr>
          <p:nvPr/>
        </p:nvSpPr>
        <p:spPr bwMode="auto">
          <a:xfrm rot="19427868">
            <a:off x="3614021" y="3593592"/>
            <a:ext cx="2560320" cy="2315026"/>
          </a:xfrm>
          <a:custGeom>
            <a:avLst/>
            <a:gdLst>
              <a:gd name="connsiteX0" fmla="*/ 1376572 w 6839685"/>
              <a:gd name="connsiteY0" fmla="*/ 40 h 6184424"/>
              <a:gd name="connsiteX1" fmla="*/ 2261967 w 6839685"/>
              <a:gd name="connsiteY1" fmla="*/ 309907 h 6184424"/>
              <a:gd name="connsiteX2" fmla="*/ 2755973 w 6839685"/>
              <a:gd name="connsiteY2" fmla="*/ 1169847 h 6184424"/>
              <a:gd name="connsiteX3" fmla="*/ 2758123 w 6839685"/>
              <a:gd name="connsiteY3" fmla="*/ 1190239 h 6184424"/>
              <a:gd name="connsiteX4" fmla="*/ 2762190 w 6839685"/>
              <a:gd name="connsiteY4" fmla="*/ 1270776 h 6184424"/>
              <a:gd name="connsiteX5" fmla="*/ 2774555 w 6839685"/>
              <a:gd name="connsiteY5" fmla="*/ 1351793 h 6184424"/>
              <a:gd name="connsiteX6" fmla="*/ 2776567 w 6839685"/>
              <a:gd name="connsiteY6" fmla="*/ 1374423 h 6184424"/>
              <a:gd name="connsiteX7" fmla="*/ 2779765 w 6839685"/>
              <a:gd name="connsiteY7" fmla="*/ 1385933 h 6184424"/>
              <a:gd name="connsiteX8" fmla="*/ 2780339 w 6839685"/>
              <a:gd name="connsiteY8" fmla="*/ 1389696 h 6184424"/>
              <a:gd name="connsiteX9" fmla="*/ 3953706 w 6839685"/>
              <a:gd name="connsiteY9" fmla="*/ 2346017 h 6184424"/>
              <a:gd name="connsiteX10" fmla="*/ 4195084 w 6839685"/>
              <a:gd name="connsiteY10" fmla="*/ 2321684 h 6184424"/>
              <a:gd name="connsiteX11" fmla="*/ 4299324 w 6839685"/>
              <a:gd name="connsiteY11" fmla="*/ 2294881 h 6184424"/>
              <a:gd name="connsiteX12" fmla="*/ 4395777 w 6839685"/>
              <a:gd name="connsiteY12" fmla="*/ 2292766 h 6184424"/>
              <a:gd name="connsiteX13" fmla="*/ 4583516 w 6839685"/>
              <a:gd name="connsiteY13" fmla="*/ 2265515 h 6184424"/>
              <a:gd name="connsiteX14" fmla="*/ 5377000 w 6839685"/>
              <a:gd name="connsiteY14" fmla="*/ 2310591 h 6184424"/>
              <a:gd name="connsiteX15" fmla="*/ 6111580 w 6839685"/>
              <a:gd name="connsiteY15" fmla="*/ 2685069 h 6184424"/>
              <a:gd name="connsiteX16" fmla="*/ 6821904 w 6839685"/>
              <a:gd name="connsiteY16" fmla="*/ 3943731 h 6184424"/>
              <a:gd name="connsiteX17" fmla="*/ 6482335 w 6839685"/>
              <a:gd name="connsiteY17" fmla="*/ 5344556 h 6184424"/>
              <a:gd name="connsiteX18" fmla="*/ 6399175 w 6839685"/>
              <a:gd name="connsiteY18" fmla="*/ 5455513 h 6184424"/>
              <a:gd name="connsiteX19" fmla="*/ 5075546 w 6839685"/>
              <a:gd name="connsiteY19" fmla="*/ 6173262 h 6184424"/>
              <a:gd name="connsiteX20" fmla="*/ 3630641 w 6839685"/>
              <a:gd name="connsiteY20" fmla="*/ 5743306 h 6184424"/>
              <a:gd name="connsiteX21" fmla="*/ 3114357 w 6839685"/>
              <a:gd name="connsiteY21" fmla="*/ 5101839 h 6184424"/>
              <a:gd name="connsiteX22" fmla="*/ 2906457 w 6839685"/>
              <a:gd name="connsiteY22" fmla="*/ 4335546 h 6184424"/>
              <a:gd name="connsiteX23" fmla="*/ 2894601 w 6839685"/>
              <a:gd name="connsiteY23" fmla="*/ 4097014 h 6184424"/>
              <a:gd name="connsiteX24" fmla="*/ 2880430 w 6839685"/>
              <a:gd name="connsiteY24" fmla="*/ 4020159 h 6184424"/>
              <a:gd name="connsiteX25" fmla="*/ 2883694 w 6839685"/>
              <a:gd name="connsiteY25" fmla="*/ 3955526 h 6184424"/>
              <a:gd name="connsiteX26" fmla="*/ 1808452 w 6839685"/>
              <a:gd name="connsiteY26" fmla="*/ 2764011 h 6184424"/>
              <a:gd name="connsiteX27" fmla="*/ 1731985 w 6839685"/>
              <a:gd name="connsiteY27" fmla="*/ 2760150 h 6184424"/>
              <a:gd name="connsiteX28" fmla="*/ 1671192 w 6839685"/>
              <a:gd name="connsiteY28" fmla="*/ 2754247 h 6184424"/>
              <a:gd name="connsiteX29" fmla="*/ 1603618 w 6839685"/>
              <a:gd name="connsiteY29" fmla="*/ 2757884 h 6184424"/>
              <a:gd name="connsiteX30" fmla="*/ 515609 w 6839685"/>
              <a:gd name="connsiteY30" fmla="*/ 2463156 h 6184424"/>
              <a:gd name="connsiteX31" fmla="*/ 13184 w 6839685"/>
              <a:gd name="connsiteY31" fmla="*/ 1575504 h 6184424"/>
              <a:gd name="connsiteX32" fmla="*/ 252269 w 6839685"/>
              <a:gd name="connsiteY32" fmla="*/ 590766 h 6184424"/>
              <a:gd name="connsiteX33" fmla="*/ 311174 w 6839685"/>
              <a:gd name="connsiteY33" fmla="*/ 511016 h 6184424"/>
              <a:gd name="connsiteX34" fmla="*/ 1376572 w 6839685"/>
              <a:gd name="connsiteY34" fmla="*/ 40 h 6184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6839685" h="6184424">
                <a:moveTo>
                  <a:pt x="1376572" y="40"/>
                </a:moveTo>
                <a:cubicBezTo>
                  <a:pt x="1687428" y="-2307"/>
                  <a:pt x="2001227" y="99047"/>
                  <a:pt x="2261967" y="309907"/>
                </a:cubicBezTo>
                <a:cubicBezTo>
                  <a:pt x="2528772" y="525319"/>
                  <a:pt x="2702726" y="833645"/>
                  <a:pt x="2755973" y="1169847"/>
                </a:cubicBezTo>
                <a:lnTo>
                  <a:pt x="2758123" y="1190239"/>
                </a:lnTo>
                <a:lnTo>
                  <a:pt x="2762190" y="1270776"/>
                </a:lnTo>
                <a:lnTo>
                  <a:pt x="2774555" y="1351793"/>
                </a:lnTo>
                <a:lnTo>
                  <a:pt x="2776567" y="1374423"/>
                </a:lnTo>
                <a:lnTo>
                  <a:pt x="2779765" y="1385933"/>
                </a:lnTo>
                <a:lnTo>
                  <a:pt x="2780339" y="1389696"/>
                </a:lnTo>
                <a:cubicBezTo>
                  <a:pt x="2892020" y="1935468"/>
                  <a:pt x="3374919" y="2346017"/>
                  <a:pt x="3953706" y="2346017"/>
                </a:cubicBezTo>
                <a:cubicBezTo>
                  <a:pt x="4036390" y="2346017"/>
                  <a:pt x="4117117" y="2337639"/>
                  <a:pt x="4195084" y="2321684"/>
                </a:cubicBezTo>
                <a:lnTo>
                  <a:pt x="4299324" y="2294881"/>
                </a:lnTo>
                <a:lnTo>
                  <a:pt x="4395777" y="2292766"/>
                </a:lnTo>
                <a:cubicBezTo>
                  <a:pt x="4458884" y="2287565"/>
                  <a:pt x="4521579" y="2278517"/>
                  <a:pt x="4583516" y="2265515"/>
                </a:cubicBezTo>
                <a:cubicBezTo>
                  <a:pt x="4850321" y="2227373"/>
                  <a:pt x="5117126" y="2241243"/>
                  <a:pt x="5377000" y="2310591"/>
                </a:cubicBezTo>
                <a:cubicBezTo>
                  <a:pt x="5647270" y="2379938"/>
                  <a:pt x="5893285" y="2508232"/>
                  <a:pt x="6111580" y="2685069"/>
                </a:cubicBezTo>
                <a:cubicBezTo>
                  <a:pt x="6499660" y="3000601"/>
                  <a:pt x="6752604" y="3447894"/>
                  <a:pt x="6821904" y="3943731"/>
                </a:cubicBezTo>
                <a:cubicBezTo>
                  <a:pt x="6887739" y="4439568"/>
                  <a:pt x="6769929" y="4935404"/>
                  <a:pt x="6482335" y="5344556"/>
                </a:cubicBezTo>
                <a:cubicBezTo>
                  <a:pt x="6458080" y="5382697"/>
                  <a:pt x="6430360" y="5420839"/>
                  <a:pt x="6399175" y="5455513"/>
                </a:cubicBezTo>
                <a:cubicBezTo>
                  <a:pt x="6066535" y="5864664"/>
                  <a:pt x="5598760" y="6121251"/>
                  <a:pt x="5075546" y="6173262"/>
                </a:cubicBezTo>
                <a:cubicBezTo>
                  <a:pt x="4552331" y="6228740"/>
                  <a:pt x="4039511" y="6076175"/>
                  <a:pt x="3630641" y="5743306"/>
                </a:cubicBezTo>
                <a:cubicBezTo>
                  <a:pt x="3412347" y="5566469"/>
                  <a:pt x="3239097" y="5351491"/>
                  <a:pt x="3114357" y="5101839"/>
                </a:cubicBezTo>
                <a:cubicBezTo>
                  <a:pt x="2993082" y="4862589"/>
                  <a:pt x="2920317" y="4606002"/>
                  <a:pt x="2906457" y="4335546"/>
                </a:cubicBezTo>
                <a:cubicBezTo>
                  <a:pt x="2907757" y="4251895"/>
                  <a:pt x="2903480" y="4172416"/>
                  <a:pt x="2894601" y="4097014"/>
                </a:cubicBezTo>
                <a:lnTo>
                  <a:pt x="2880430" y="4020159"/>
                </a:lnTo>
                <a:lnTo>
                  <a:pt x="2883694" y="3955526"/>
                </a:lnTo>
                <a:cubicBezTo>
                  <a:pt x="2883694" y="3335397"/>
                  <a:pt x="2412399" y="2825345"/>
                  <a:pt x="1808452" y="2764011"/>
                </a:cubicBezTo>
                <a:lnTo>
                  <a:pt x="1731985" y="2760150"/>
                </a:lnTo>
                <a:lnTo>
                  <a:pt x="1671192" y="2754247"/>
                </a:lnTo>
                <a:cubicBezTo>
                  <a:pt x="1646606" y="2753604"/>
                  <a:pt x="1623975" y="2754850"/>
                  <a:pt x="1603618" y="2757884"/>
                </a:cubicBezTo>
                <a:cubicBezTo>
                  <a:pt x="1215538" y="2816829"/>
                  <a:pt x="817064" y="2709340"/>
                  <a:pt x="515609" y="2463156"/>
                </a:cubicBezTo>
                <a:cubicBezTo>
                  <a:pt x="238409" y="2241243"/>
                  <a:pt x="61694" y="1925710"/>
                  <a:pt x="13184" y="1575504"/>
                </a:cubicBezTo>
                <a:cubicBezTo>
                  <a:pt x="-35326" y="1228765"/>
                  <a:pt x="51299" y="878559"/>
                  <a:pt x="252269" y="590766"/>
                </a:cubicBezTo>
                <a:cubicBezTo>
                  <a:pt x="269594" y="563027"/>
                  <a:pt x="290384" y="538755"/>
                  <a:pt x="311174" y="511016"/>
                </a:cubicBezTo>
                <a:cubicBezTo>
                  <a:pt x="582093" y="177496"/>
                  <a:pt x="976900" y="3057"/>
                  <a:pt x="1376572" y="4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9525">
            <a:noFill/>
            <a:round/>
            <a:headEnd/>
            <a:tailEnd/>
          </a:ln>
          <a:effectLst>
            <a:outerShdw blurRad="25400" sx="101000" sy="101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solidFill>
                <a:srgbClr val="454545"/>
              </a:solidFill>
            </a:endParaRPr>
          </a:p>
        </p:txBody>
      </p:sp>
      <p:sp>
        <p:nvSpPr>
          <p:cNvPr id="6" name="Oval 5">
            <a:extLst>
              <a:ext uri="{FF2B5EF4-FFF2-40B4-BE49-F238E27FC236}">
                <a16:creationId xmlns:a16="http://schemas.microsoft.com/office/drawing/2014/main" id="{0A66FFDD-77AF-4DEB-B5BC-1D981CDF08DB}"/>
              </a:ext>
            </a:extLst>
          </p:cNvPr>
          <p:cNvSpPr>
            <a:spLocks noChangeAspect="1"/>
          </p:cNvSpPr>
          <p:nvPr/>
        </p:nvSpPr>
        <p:spPr>
          <a:xfrm>
            <a:off x="7225846" y="2898648"/>
            <a:ext cx="1282862" cy="1280160"/>
          </a:xfrm>
          <a:prstGeom prst="ellipse">
            <a:avLst/>
          </a:prstGeom>
          <a:solidFill>
            <a:srgbClr val="239B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7" name="Oval 6">
            <a:extLst>
              <a:ext uri="{FF2B5EF4-FFF2-40B4-BE49-F238E27FC236}">
                <a16:creationId xmlns:a16="http://schemas.microsoft.com/office/drawing/2014/main" id="{3CAA4E3C-5C66-40DE-8D60-0305FF0424A9}"/>
              </a:ext>
            </a:extLst>
          </p:cNvPr>
          <p:cNvSpPr>
            <a:spLocks noChangeAspect="1"/>
          </p:cNvSpPr>
          <p:nvPr/>
        </p:nvSpPr>
        <p:spPr>
          <a:xfrm>
            <a:off x="5488541" y="1975104"/>
            <a:ext cx="1145411" cy="1143000"/>
          </a:xfrm>
          <a:prstGeom prst="ellipse">
            <a:avLst/>
          </a:prstGeom>
          <a:solidFill>
            <a:srgbClr val="157E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8" name="Oval 7">
            <a:extLst>
              <a:ext uri="{FF2B5EF4-FFF2-40B4-BE49-F238E27FC236}">
                <a16:creationId xmlns:a16="http://schemas.microsoft.com/office/drawing/2014/main" id="{0475EEDC-B9BA-4C02-A206-EC84E07C2048}"/>
              </a:ext>
            </a:extLst>
          </p:cNvPr>
          <p:cNvSpPr>
            <a:spLocks noChangeAspect="1"/>
          </p:cNvSpPr>
          <p:nvPr/>
        </p:nvSpPr>
        <p:spPr>
          <a:xfrm>
            <a:off x="3851765" y="2743200"/>
            <a:ext cx="989635" cy="987552"/>
          </a:xfrm>
          <a:prstGeom prst="ellipse">
            <a:avLst/>
          </a:prstGeom>
          <a:solidFill>
            <a:srgbClr val="0967B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9" name="Oval 8">
            <a:extLst>
              <a:ext uri="{FF2B5EF4-FFF2-40B4-BE49-F238E27FC236}">
                <a16:creationId xmlns:a16="http://schemas.microsoft.com/office/drawing/2014/main" id="{06F703F8-55AC-42E9-8E4B-7C9C5768306F}"/>
              </a:ext>
            </a:extLst>
          </p:cNvPr>
          <p:cNvSpPr>
            <a:spLocks noChangeAspect="1"/>
          </p:cNvSpPr>
          <p:nvPr/>
        </p:nvSpPr>
        <p:spPr>
          <a:xfrm>
            <a:off x="3488986" y="4270248"/>
            <a:ext cx="822960" cy="821228"/>
          </a:xfrm>
          <a:prstGeom prst="ellipse">
            <a:avLst/>
          </a:prstGeom>
          <a:solidFill>
            <a:srgbClr val="0050A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0" name="Text Box 10">
            <a:extLst>
              <a:ext uri="{FF2B5EF4-FFF2-40B4-BE49-F238E27FC236}">
                <a16:creationId xmlns:a16="http://schemas.microsoft.com/office/drawing/2014/main" id="{D7C371D9-88D5-4CB2-A795-44B6EE8705D3}"/>
              </a:ext>
            </a:extLst>
          </p:cNvPr>
          <p:cNvSpPr txBox="1">
            <a:spLocks noChangeArrowheads="1"/>
          </p:cNvSpPr>
          <p:nvPr/>
        </p:nvSpPr>
        <p:spPr bwMode="auto">
          <a:xfrm>
            <a:off x="7505316" y="3108544"/>
            <a:ext cx="718777" cy="846386"/>
          </a:xfrm>
          <a:prstGeom prst="rect">
            <a:avLst/>
          </a:prstGeom>
          <a:noFill/>
          <a:ln w="9525">
            <a:noFill/>
            <a:miter lim="800000"/>
            <a:headEnd/>
            <a:tailEnd/>
          </a:ln>
        </p:spPr>
        <p:txBody>
          <a:bodyPr wrap="square" lIns="60960" tIns="30480" rIns="60960" bIns="30480">
            <a:spAutoFit/>
          </a:bodyPr>
          <a:lstStyle/>
          <a:p>
            <a:pPr algn="ctr"/>
            <a:r>
              <a:rPr lang="en-US" sz="40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11" name="Text Box 10">
            <a:extLst>
              <a:ext uri="{FF2B5EF4-FFF2-40B4-BE49-F238E27FC236}">
                <a16:creationId xmlns:a16="http://schemas.microsoft.com/office/drawing/2014/main" id="{20CF52B9-9BE2-4A28-8BDF-D809559C5306}"/>
              </a:ext>
            </a:extLst>
          </p:cNvPr>
          <p:cNvSpPr txBox="1">
            <a:spLocks noChangeArrowheads="1"/>
          </p:cNvSpPr>
          <p:nvPr/>
        </p:nvSpPr>
        <p:spPr bwMode="auto">
          <a:xfrm>
            <a:off x="5701857" y="2154189"/>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12" name="Text Box 10">
            <a:extLst>
              <a:ext uri="{FF2B5EF4-FFF2-40B4-BE49-F238E27FC236}">
                <a16:creationId xmlns:a16="http://schemas.microsoft.com/office/drawing/2014/main" id="{D2464190-100A-4904-BF7C-5AC714856310}"/>
              </a:ext>
            </a:extLst>
          </p:cNvPr>
          <p:cNvSpPr txBox="1">
            <a:spLocks noChangeArrowheads="1"/>
          </p:cNvSpPr>
          <p:nvPr/>
        </p:nvSpPr>
        <p:spPr bwMode="auto">
          <a:xfrm>
            <a:off x="3980468" y="2912163"/>
            <a:ext cx="718777" cy="692497"/>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13" name="Text Box 10">
            <a:extLst>
              <a:ext uri="{FF2B5EF4-FFF2-40B4-BE49-F238E27FC236}">
                <a16:creationId xmlns:a16="http://schemas.microsoft.com/office/drawing/2014/main" id="{A776A7DF-B413-41A8-86E3-F80F18DB8A3F}"/>
              </a:ext>
            </a:extLst>
          </p:cNvPr>
          <p:cNvSpPr txBox="1">
            <a:spLocks noChangeArrowheads="1"/>
          </p:cNvSpPr>
          <p:nvPr/>
        </p:nvSpPr>
        <p:spPr bwMode="auto">
          <a:xfrm>
            <a:off x="3626147" y="4373085"/>
            <a:ext cx="548640" cy="615553"/>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sp>
        <p:nvSpPr>
          <p:cNvPr id="14" name="TextBox 13">
            <a:extLst>
              <a:ext uri="{FF2B5EF4-FFF2-40B4-BE49-F238E27FC236}">
                <a16:creationId xmlns:a16="http://schemas.microsoft.com/office/drawing/2014/main" id="{369EBCA9-BB18-40B0-8DB3-9EF7B3DA453C}"/>
              </a:ext>
            </a:extLst>
          </p:cNvPr>
          <p:cNvSpPr txBox="1"/>
          <p:nvPr/>
        </p:nvSpPr>
        <p:spPr>
          <a:xfrm>
            <a:off x="4796373" y="4373085"/>
            <a:ext cx="1532792" cy="815608"/>
          </a:xfrm>
          <a:prstGeom prst="rect">
            <a:avLst/>
          </a:prstGeom>
          <a:noFill/>
        </p:spPr>
        <p:txBody>
          <a:bodyPr wrap="square" rtlCol="0">
            <a:spAutoFit/>
          </a:bodyPr>
          <a:lstStyle/>
          <a:p>
            <a:pPr algn="ctr"/>
            <a:r>
              <a:rPr lang="en-US" sz="1400" dirty="0">
                <a:solidFill>
                  <a:srgbClr val="454545"/>
                </a:solidFill>
                <a:latin typeface="Bernard MT Condensed" panose="02050806060905020404" pitchFamily="18" charset="0"/>
              </a:rPr>
              <a:t>LOREM IPSUM </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sp>
        <p:nvSpPr>
          <p:cNvPr id="15" name="TextBox 14">
            <a:extLst>
              <a:ext uri="{FF2B5EF4-FFF2-40B4-BE49-F238E27FC236}">
                <a16:creationId xmlns:a16="http://schemas.microsoft.com/office/drawing/2014/main" id="{88839BCB-CBFB-41D9-9B85-4442AC95AB3B}"/>
              </a:ext>
            </a:extLst>
          </p:cNvPr>
          <p:cNvSpPr txBox="1"/>
          <p:nvPr/>
        </p:nvSpPr>
        <p:spPr>
          <a:xfrm>
            <a:off x="8887605" y="2768137"/>
            <a:ext cx="3266661" cy="1384995"/>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6" name="TextBox 15">
            <a:extLst>
              <a:ext uri="{FF2B5EF4-FFF2-40B4-BE49-F238E27FC236}">
                <a16:creationId xmlns:a16="http://schemas.microsoft.com/office/drawing/2014/main" id="{721CFA09-4D72-4482-90CC-EB5AB431D7C4}"/>
              </a:ext>
            </a:extLst>
          </p:cNvPr>
          <p:cNvSpPr txBox="1"/>
          <p:nvPr/>
        </p:nvSpPr>
        <p:spPr>
          <a:xfrm>
            <a:off x="9253307" y="4831155"/>
            <a:ext cx="2971015" cy="1585049"/>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7" name="TextBox 16">
            <a:extLst>
              <a:ext uri="{FF2B5EF4-FFF2-40B4-BE49-F238E27FC236}">
                <a16:creationId xmlns:a16="http://schemas.microsoft.com/office/drawing/2014/main" id="{950768E9-C850-4AAD-B6B3-F54ACDAC4539}"/>
              </a:ext>
            </a:extLst>
          </p:cNvPr>
          <p:cNvSpPr txBox="1"/>
          <p:nvPr/>
        </p:nvSpPr>
        <p:spPr>
          <a:xfrm>
            <a:off x="608379" y="5167938"/>
            <a:ext cx="3265935" cy="1384995"/>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8" name="TextBox 17">
            <a:extLst>
              <a:ext uri="{FF2B5EF4-FFF2-40B4-BE49-F238E27FC236}">
                <a16:creationId xmlns:a16="http://schemas.microsoft.com/office/drawing/2014/main" id="{D1A270DF-CE96-4EDB-957B-3F716A8F5804}"/>
              </a:ext>
            </a:extLst>
          </p:cNvPr>
          <p:cNvSpPr txBox="1"/>
          <p:nvPr/>
        </p:nvSpPr>
        <p:spPr>
          <a:xfrm>
            <a:off x="367048" y="2680182"/>
            <a:ext cx="2885201" cy="164592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sp>
        <p:nvSpPr>
          <p:cNvPr id="19" name="TextBox 18">
            <a:extLst>
              <a:ext uri="{FF2B5EF4-FFF2-40B4-BE49-F238E27FC236}">
                <a16:creationId xmlns:a16="http://schemas.microsoft.com/office/drawing/2014/main" id="{9623BA82-F801-4E9C-A450-5E45484C43D0}"/>
              </a:ext>
            </a:extLst>
          </p:cNvPr>
          <p:cNvSpPr txBox="1"/>
          <p:nvPr/>
        </p:nvSpPr>
        <p:spPr>
          <a:xfrm>
            <a:off x="387496" y="305067"/>
            <a:ext cx="5098904" cy="1200329"/>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sz="1400" dirty="0">
                <a:solidFill>
                  <a:srgbClr val="454545"/>
                </a:solidFill>
                <a:latin typeface="Candara" panose="020E0502030303020204" pitchFamily="34" charset="0"/>
              </a:rPr>
              <a:t>Lorem ipsum dolor sit amet, consectetur adipiscing elit, sed do eiusmod tempor incididunt ut labore et dolore magna aliqua. </a:t>
            </a:r>
            <a:endParaRPr lang="en-US" dirty="0">
              <a:solidFill>
                <a:srgbClr val="454545"/>
              </a:solidFill>
            </a:endParaRPr>
          </a:p>
        </p:txBody>
      </p:sp>
      <p:sp>
        <p:nvSpPr>
          <p:cNvPr id="21" name="Oval 20">
            <a:extLst>
              <a:ext uri="{FF2B5EF4-FFF2-40B4-BE49-F238E27FC236}">
                <a16:creationId xmlns:a16="http://schemas.microsoft.com/office/drawing/2014/main" id="{4DF6CD44-4408-4E6D-B3DC-32F5E8B8D38B}"/>
              </a:ext>
            </a:extLst>
          </p:cNvPr>
          <p:cNvSpPr>
            <a:spLocks noChangeAspect="1"/>
          </p:cNvSpPr>
          <p:nvPr/>
        </p:nvSpPr>
        <p:spPr>
          <a:xfrm>
            <a:off x="7582802" y="4994547"/>
            <a:ext cx="1466128" cy="1463040"/>
          </a:xfrm>
          <a:prstGeom prst="ellipse">
            <a:avLst/>
          </a:prstGeom>
          <a:solidFill>
            <a:srgbClr val="36B8E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22" name="Text Box 10">
            <a:extLst>
              <a:ext uri="{FF2B5EF4-FFF2-40B4-BE49-F238E27FC236}">
                <a16:creationId xmlns:a16="http://schemas.microsoft.com/office/drawing/2014/main" id="{588AE034-765F-4768-932D-CB4FFB321322}"/>
              </a:ext>
            </a:extLst>
          </p:cNvPr>
          <p:cNvSpPr txBox="1">
            <a:spLocks noChangeArrowheads="1"/>
          </p:cNvSpPr>
          <p:nvPr/>
        </p:nvSpPr>
        <p:spPr bwMode="auto">
          <a:xfrm>
            <a:off x="7956478" y="5247616"/>
            <a:ext cx="718777" cy="923330"/>
          </a:xfrm>
          <a:prstGeom prst="rect">
            <a:avLst/>
          </a:prstGeom>
          <a:noFill/>
          <a:ln w="9525">
            <a:noFill/>
            <a:miter lim="800000"/>
            <a:headEnd/>
            <a:tailEnd/>
          </a:ln>
        </p:spPr>
        <p:txBody>
          <a:bodyPr wrap="square" lIns="60960" tIns="30480" rIns="60960" bIns="30480">
            <a:spAutoFit/>
          </a:bodyPr>
          <a:lstStyle/>
          <a:p>
            <a:pPr algn="ctr"/>
            <a:r>
              <a:rPr lang="en-US" sz="4400" spc="150" dirty="0">
                <a:solidFill>
                  <a:schemeClr val="bg1"/>
                </a:solidFill>
                <a:latin typeface="Bernard MT Condensed" panose="02050806060905020404" pitchFamily="18" charset="0"/>
              </a:rPr>
              <a:t>01</a:t>
            </a:r>
          </a:p>
          <a:p>
            <a:pPr algn="ctr"/>
            <a:r>
              <a:rPr lang="en-US" sz="1200" dirty="0">
                <a:solidFill>
                  <a:schemeClr val="bg1"/>
                </a:solidFill>
              </a:rPr>
              <a:t>OPTION</a:t>
            </a:r>
          </a:p>
        </p:txBody>
      </p:sp>
      <p:sp>
        <p:nvSpPr>
          <p:cNvPr id="23" name="TextBox 22">
            <a:extLst>
              <a:ext uri="{FF2B5EF4-FFF2-40B4-BE49-F238E27FC236}">
                <a16:creationId xmlns:a16="http://schemas.microsoft.com/office/drawing/2014/main" id="{40844EC5-F122-4CDA-B7DB-CAF6FB2C0DFA}"/>
              </a:ext>
            </a:extLst>
          </p:cNvPr>
          <p:cNvSpPr txBox="1"/>
          <p:nvPr/>
        </p:nvSpPr>
        <p:spPr>
          <a:xfrm>
            <a:off x="6866434" y="1369867"/>
            <a:ext cx="4773746" cy="984885"/>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300" dirty="0">
              <a:solidFill>
                <a:srgbClr val="454545"/>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54545"/>
                </a:solidFill>
                <a:latin typeface="Candara" panose="020E0502030303020204" pitchFamily="34" charset="0"/>
              </a:rPr>
              <a:t>Lorem ipsum dolor sit amet, consectetur adipiscing elit.</a:t>
            </a:r>
          </a:p>
        </p:txBody>
      </p:sp>
      <p:pic>
        <p:nvPicPr>
          <p:cNvPr id="24" name="Picture 23">
            <a:hlinkClick r:id="rId2"/>
            <a:extLst>
              <a:ext uri="{FF2B5EF4-FFF2-40B4-BE49-F238E27FC236}">
                <a16:creationId xmlns:a16="http://schemas.microsoft.com/office/drawing/2014/main" id="{0A1A0468-EEB1-4E70-B5BC-54DE44353B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904353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left)">
                                      <p:cBhvr>
                                        <p:cTn id="7" dur="1000"/>
                                        <p:tgtEl>
                                          <p:spTgt spid="19"/>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childTnLst>
                                </p:cTn>
                              </p:par>
                            </p:childTnLst>
                          </p:cTn>
                        </p:par>
                        <p:par>
                          <p:cTn id="14" fill="hold">
                            <p:stCondLst>
                              <p:cond delay="1500"/>
                            </p:stCondLst>
                            <p:childTnLst>
                              <p:par>
                                <p:cTn id="15" presetID="31" presetClass="entr" presetSubtype="0" fill="hold" grpId="0" nodeType="afterEffect">
                                  <p:stCondLst>
                                    <p:cond delay="0"/>
                                  </p:stCondLst>
                                  <p:childTnLst>
                                    <p:set>
                                      <p:cBhvr>
                                        <p:cTn id="16" dur="1" fill="hold">
                                          <p:stCondLst>
                                            <p:cond delay="0"/>
                                          </p:stCondLst>
                                        </p:cTn>
                                        <p:tgtEl>
                                          <p:spTgt spid="20"/>
                                        </p:tgtEl>
                                        <p:attrNameLst>
                                          <p:attrName>style.visibility</p:attrName>
                                        </p:attrNameLst>
                                      </p:cBhvr>
                                      <p:to>
                                        <p:strVal val="visible"/>
                                      </p:to>
                                    </p:set>
                                    <p:anim calcmode="lin" valueType="num">
                                      <p:cBhvr>
                                        <p:cTn id="17" dur="1250" fill="hold"/>
                                        <p:tgtEl>
                                          <p:spTgt spid="20"/>
                                        </p:tgtEl>
                                        <p:attrNameLst>
                                          <p:attrName>ppt_w</p:attrName>
                                        </p:attrNameLst>
                                      </p:cBhvr>
                                      <p:tavLst>
                                        <p:tav tm="0">
                                          <p:val>
                                            <p:fltVal val="0"/>
                                          </p:val>
                                        </p:tav>
                                        <p:tav tm="100000">
                                          <p:val>
                                            <p:strVal val="#ppt_w"/>
                                          </p:val>
                                        </p:tav>
                                      </p:tavLst>
                                    </p:anim>
                                    <p:anim calcmode="lin" valueType="num">
                                      <p:cBhvr>
                                        <p:cTn id="18" dur="1250" fill="hold"/>
                                        <p:tgtEl>
                                          <p:spTgt spid="20"/>
                                        </p:tgtEl>
                                        <p:attrNameLst>
                                          <p:attrName>ppt_h</p:attrName>
                                        </p:attrNameLst>
                                      </p:cBhvr>
                                      <p:tavLst>
                                        <p:tav tm="0">
                                          <p:val>
                                            <p:fltVal val="0"/>
                                          </p:val>
                                        </p:tav>
                                        <p:tav tm="100000">
                                          <p:val>
                                            <p:strVal val="#ppt_h"/>
                                          </p:val>
                                        </p:tav>
                                      </p:tavLst>
                                    </p:anim>
                                    <p:anim calcmode="lin" valueType="num">
                                      <p:cBhvr>
                                        <p:cTn id="19" dur="1250" fill="hold"/>
                                        <p:tgtEl>
                                          <p:spTgt spid="20"/>
                                        </p:tgtEl>
                                        <p:attrNameLst>
                                          <p:attrName>style.rotation</p:attrName>
                                        </p:attrNameLst>
                                      </p:cBhvr>
                                      <p:tavLst>
                                        <p:tav tm="0">
                                          <p:val>
                                            <p:fltVal val="90"/>
                                          </p:val>
                                        </p:tav>
                                        <p:tav tm="100000">
                                          <p:val>
                                            <p:fltVal val="0"/>
                                          </p:val>
                                        </p:tav>
                                      </p:tavLst>
                                    </p:anim>
                                    <p:animEffect transition="in" filter="fade">
                                      <p:cBhvr>
                                        <p:cTn id="20" dur="1250"/>
                                        <p:tgtEl>
                                          <p:spTgt spid="20"/>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p:cTn id="23" dur="1250" fill="hold"/>
                                        <p:tgtEl>
                                          <p:spTgt spid="21"/>
                                        </p:tgtEl>
                                        <p:attrNameLst>
                                          <p:attrName>ppt_w</p:attrName>
                                        </p:attrNameLst>
                                      </p:cBhvr>
                                      <p:tavLst>
                                        <p:tav tm="0">
                                          <p:val>
                                            <p:fltVal val="0"/>
                                          </p:val>
                                        </p:tav>
                                        <p:tav tm="100000">
                                          <p:val>
                                            <p:strVal val="#ppt_w"/>
                                          </p:val>
                                        </p:tav>
                                      </p:tavLst>
                                    </p:anim>
                                    <p:anim calcmode="lin" valueType="num">
                                      <p:cBhvr>
                                        <p:cTn id="24" dur="1250" fill="hold"/>
                                        <p:tgtEl>
                                          <p:spTgt spid="21"/>
                                        </p:tgtEl>
                                        <p:attrNameLst>
                                          <p:attrName>ppt_h</p:attrName>
                                        </p:attrNameLst>
                                      </p:cBhvr>
                                      <p:tavLst>
                                        <p:tav tm="0">
                                          <p:val>
                                            <p:fltVal val="0"/>
                                          </p:val>
                                        </p:tav>
                                        <p:tav tm="100000">
                                          <p:val>
                                            <p:strVal val="#ppt_h"/>
                                          </p:val>
                                        </p:tav>
                                      </p:tavLst>
                                    </p:anim>
                                    <p:anim calcmode="lin" valueType="num">
                                      <p:cBhvr>
                                        <p:cTn id="25" dur="1250" fill="hold"/>
                                        <p:tgtEl>
                                          <p:spTgt spid="21"/>
                                        </p:tgtEl>
                                        <p:attrNameLst>
                                          <p:attrName>style.rotation</p:attrName>
                                        </p:attrNameLst>
                                      </p:cBhvr>
                                      <p:tavLst>
                                        <p:tav tm="0">
                                          <p:val>
                                            <p:fltVal val="90"/>
                                          </p:val>
                                        </p:tav>
                                        <p:tav tm="100000">
                                          <p:val>
                                            <p:fltVal val="0"/>
                                          </p:val>
                                        </p:tav>
                                      </p:tavLst>
                                    </p:anim>
                                    <p:animEffect transition="in" filter="fade">
                                      <p:cBhvr>
                                        <p:cTn id="26" dur="1250"/>
                                        <p:tgtEl>
                                          <p:spTgt spid="21"/>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p:cTn id="29" dur="1250" fill="hold"/>
                                        <p:tgtEl>
                                          <p:spTgt spid="22"/>
                                        </p:tgtEl>
                                        <p:attrNameLst>
                                          <p:attrName>ppt_w</p:attrName>
                                        </p:attrNameLst>
                                      </p:cBhvr>
                                      <p:tavLst>
                                        <p:tav tm="0">
                                          <p:val>
                                            <p:fltVal val="0"/>
                                          </p:val>
                                        </p:tav>
                                        <p:tav tm="100000">
                                          <p:val>
                                            <p:strVal val="#ppt_w"/>
                                          </p:val>
                                        </p:tav>
                                      </p:tavLst>
                                    </p:anim>
                                    <p:anim calcmode="lin" valueType="num">
                                      <p:cBhvr>
                                        <p:cTn id="30" dur="1250" fill="hold"/>
                                        <p:tgtEl>
                                          <p:spTgt spid="22"/>
                                        </p:tgtEl>
                                        <p:attrNameLst>
                                          <p:attrName>ppt_h</p:attrName>
                                        </p:attrNameLst>
                                      </p:cBhvr>
                                      <p:tavLst>
                                        <p:tav tm="0">
                                          <p:val>
                                            <p:fltVal val="0"/>
                                          </p:val>
                                        </p:tav>
                                        <p:tav tm="100000">
                                          <p:val>
                                            <p:strVal val="#ppt_h"/>
                                          </p:val>
                                        </p:tav>
                                      </p:tavLst>
                                    </p:anim>
                                    <p:anim calcmode="lin" valueType="num">
                                      <p:cBhvr>
                                        <p:cTn id="31" dur="1250" fill="hold"/>
                                        <p:tgtEl>
                                          <p:spTgt spid="22"/>
                                        </p:tgtEl>
                                        <p:attrNameLst>
                                          <p:attrName>style.rotation</p:attrName>
                                        </p:attrNameLst>
                                      </p:cBhvr>
                                      <p:tavLst>
                                        <p:tav tm="0">
                                          <p:val>
                                            <p:fltVal val="90"/>
                                          </p:val>
                                        </p:tav>
                                        <p:tav tm="100000">
                                          <p:val>
                                            <p:fltVal val="0"/>
                                          </p:val>
                                        </p:tav>
                                      </p:tavLst>
                                    </p:anim>
                                    <p:animEffect transition="in" filter="fade">
                                      <p:cBhvr>
                                        <p:cTn id="32" dur="1250"/>
                                        <p:tgtEl>
                                          <p:spTgt spid="22"/>
                                        </p:tgtEl>
                                      </p:cBhvr>
                                    </p:animEffect>
                                  </p:childTnLst>
                                </p:cTn>
                              </p:par>
                            </p:childTnLst>
                          </p:cTn>
                        </p:par>
                        <p:par>
                          <p:cTn id="33" fill="hold">
                            <p:stCondLst>
                              <p:cond delay="2750"/>
                            </p:stCondLst>
                            <p:childTnLst>
                              <p:par>
                                <p:cTn id="34" presetID="47"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31" presetClass="entr" presetSubtype="0" fill="hold" grpId="0" nodeType="afterEffect">
                                  <p:stCondLst>
                                    <p:cond delay="0"/>
                                  </p:stCondLst>
                                  <p:childTnLst>
                                    <p:set>
                                      <p:cBhvr>
                                        <p:cTn id="41" dur="1" fill="hold">
                                          <p:stCondLst>
                                            <p:cond delay="0"/>
                                          </p:stCondLst>
                                        </p:cTn>
                                        <p:tgtEl>
                                          <p:spTgt spid="2"/>
                                        </p:tgtEl>
                                        <p:attrNameLst>
                                          <p:attrName>style.visibility</p:attrName>
                                        </p:attrNameLst>
                                      </p:cBhvr>
                                      <p:to>
                                        <p:strVal val="visible"/>
                                      </p:to>
                                    </p:set>
                                    <p:anim calcmode="lin" valueType="num">
                                      <p:cBhvr>
                                        <p:cTn id="42" dur="1250" fill="hold"/>
                                        <p:tgtEl>
                                          <p:spTgt spid="2"/>
                                        </p:tgtEl>
                                        <p:attrNameLst>
                                          <p:attrName>ppt_w</p:attrName>
                                        </p:attrNameLst>
                                      </p:cBhvr>
                                      <p:tavLst>
                                        <p:tav tm="0">
                                          <p:val>
                                            <p:fltVal val="0"/>
                                          </p:val>
                                        </p:tav>
                                        <p:tav tm="100000">
                                          <p:val>
                                            <p:strVal val="#ppt_w"/>
                                          </p:val>
                                        </p:tav>
                                      </p:tavLst>
                                    </p:anim>
                                    <p:anim calcmode="lin" valueType="num">
                                      <p:cBhvr>
                                        <p:cTn id="43" dur="1250" fill="hold"/>
                                        <p:tgtEl>
                                          <p:spTgt spid="2"/>
                                        </p:tgtEl>
                                        <p:attrNameLst>
                                          <p:attrName>ppt_h</p:attrName>
                                        </p:attrNameLst>
                                      </p:cBhvr>
                                      <p:tavLst>
                                        <p:tav tm="0">
                                          <p:val>
                                            <p:fltVal val="0"/>
                                          </p:val>
                                        </p:tav>
                                        <p:tav tm="100000">
                                          <p:val>
                                            <p:strVal val="#ppt_h"/>
                                          </p:val>
                                        </p:tav>
                                      </p:tavLst>
                                    </p:anim>
                                    <p:anim calcmode="lin" valueType="num">
                                      <p:cBhvr>
                                        <p:cTn id="44" dur="1250" fill="hold"/>
                                        <p:tgtEl>
                                          <p:spTgt spid="2"/>
                                        </p:tgtEl>
                                        <p:attrNameLst>
                                          <p:attrName>style.rotation</p:attrName>
                                        </p:attrNameLst>
                                      </p:cBhvr>
                                      <p:tavLst>
                                        <p:tav tm="0">
                                          <p:val>
                                            <p:fltVal val="90"/>
                                          </p:val>
                                        </p:tav>
                                        <p:tav tm="100000">
                                          <p:val>
                                            <p:fltVal val="0"/>
                                          </p:val>
                                        </p:tav>
                                      </p:tavLst>
                                    </p:anim>
                                    <p:animEffect transition="in" filter="fade">
                                      <p:cBhvr>
                                        <p:cTn id="45" dur="1250"/>
                                        <p:tgtEl>
                                          <p:spTgt spid="2"/>
                                        </p:tgtEl>
                                      </p:cBhvr>
                                    </p:animEffect>
                                  </p:childTnLst>
                                </p:cTn>
                              </p:par>
                              <p:par>
                                <p:cTn id="46" presetID="31" presetClass="entr" presetSubtype="0" fill="hold" grpId="0" nodeType="with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1250" fill="hold"/>
                                        <p:tgtEl>
                                          <p:spTgt spid="6"/>
                                        </p:tgtEl>
                                        <p:attrNameLst>
                                          <p:attrName>ppt_w</p:attrName>
                                        </p:attrNameLst>
                                      </p:cBhvr>
                                      <p:tavLst>
                                        <p:tav tm="0">
                                          <p:val>
                                            <p:fltVal val="0"/>
                                          </p:val>
                                        </p:tav>
                                        <p:tav tm="100000">
                                          <p:val>
                                            <p:strVal val="#ppt_w"/>
                                          </p:val>
                                        </p:tav>
                                      </p:tavLst>
                                    </p:anim>
                                    <p:anim calcmode="lin" valueType="num">
                                      <p:cBhvr>
                                        <p:cTn id="49" dur="1250" fill="hold"/>
                                        <p:tgtEl>
                                          <p:spTgt spid="6"/>
                                        </p:tgtEl>
                                        <p:attrNameLst>
                                          <p:attrName>ppt_h</p:attrName>
                                        </p:attrNameLst>
                                      </p:cBhvr>
                                      <p:tavLst>
                                        <p:tav tm="0">
                                          <p:val>
                                            <p:fltVal val="0"/>
                                          </p:val>
                                        </p:tav>
                                        <p:tav tm="100000">
                                          <p:val>
                                            <p:strVal val="#ppt_h"/>
                                          </p:val>
                                        </p:tav>
                                      </p:tavLst>
                                    </p:anim>
                                    <p:anim calcmode="lin" valueType="num">
                                      <p:cBhvr>
                                        <p:cTn id="50" dur="1250" fill="hold"/>
                                        <p:tgtEl>
                                          <p:spTgt spid="6"/>
                                        </p:tgtEl>
                                        <p:attrNameLst>
                                          <p:attrName>style.rotation</p:attrName>
                                        </p:attrNameLst>
                                      </p:cBhvr>
                                      <p:tavLst>
                                        <p:tav tm="0">
                                          <p:val>
                                            <p:fltVal val="90"/>
                                          </p:val>
                                        </p:tav>
                                        <p:tav tm="100000">
                                          <p:val>
                                            <p:fltVal val="0"/>
                                          </p:val>
                                        </p:tav>
                                      </p:tavLst>
                                    </p:anim>
                                    <p:animEffect transition="in" filter="fade">
                                      <p:cBhvr>
                                        <p:cTn id="51" dur="1250"/>
                                        <p:tgtEl>
                                          <p:spTgt spid="6"/>
                                        </p:tgtEl>
                                      </p:cBhvr>
                                    </p:animEffect>
                                  </p:childTnLst>
                                </p:cTn>
                              </p:par>
                              <p:par>
                                <p:cTn id="52" presetID="31" presetClass="entr" presetSubtype="0" fill="hold" grpId="0" nodeType="withEffect">
                                  <p:stCondLst>
                                    <p:cond delay="0"/>
                                  </p:stCondLst>
                                  <p:childTnLst>
                                    <p:set>
                                      <p:cBhvr>
                                        <p:cTn id="53" dur="1" fill="hold">
                                          <p:stCondLst>
                                            <p:cond delay="0"/>
                                          </p:stCondLst>
                                        </p:cTn>
                                        <p:tgtEl>
                                          <p:spTgt spid="10"/>
                                        </p:tgtEl>
                                        <p:attrNameLst>
                                          <p:attrName>style.visibility</p:attrName>
                                        </p:attrNameLst>
                                      </p:cBhvr>
                                      <p:to>
                                        <p:strVal val="visible"/>
                                      </p:to>
                                    </p:set>
                                    <p:anim calcmode="lin" valueType="num">
                                      <p:cBhvr>
                                        <p:cTn id="54" dur="1250" fill="hold"/>
                                        <p:tgtEl>
                                          <p:spTgt spid="10"/>
                                        </p:tgtEl>
                                        <p:attrNameLst>
                                          <p:attrName>ppt_w</p:attrName>
                                        </p:attrNameLst>
                                      </p:cBhvr>
                                      <p:tavLst>
                                        <p:tav tm="0">
                                          <p:val>
                                            <p:fltVal val="0"/>
                                          </p:val>
                                        </p:tav>
                                        <p:tav tm="100000">
                                          <p:val>
                                            <p:strVal val="#ppt_w"/>
                                          </p:val>
                                        </p:tav>
                                      </p:tavLst>
                                    </p:anim>
                                    <p:anim calcmode="lin" valueType="num">
                                      <p:cBhvr>
                                        <p:cTn id="55" dur="1250" fill="hold"/>
                                        <p:tgtEl>
                                          <p:spTgt spid="10"/>
                                        </p:tgtEl>
                                        <p:attrNameLst>
                                          <p:attrName>ppt_h</p:attrName>
                                        </p:attrNameLst>
                                      </p:cBhvr>
                                      <p:tavLst>
                                        <p:tav tm="0">
                                          <p:val>
                                            <p:fltVal val="0"/>
                                          </p:val>
                                        </p:tav>
                                        <p:tav tm="100000">
                                          <p:val>
                                            <p:strVal val="#ppt_h"/>
                                          </p:val>
                                        </p:tav>
                                      </p:tavLst>
                                    </p:anim>
                                    <p:anim calcmode="lin" valueType="num">
                                      <p:cBhvr>
                                        <p:cTn id="56" dur="1250" fill="hold"/>
                                        <p:tgtEl>
                                          <p:spTgt spid="10"/>
                                        </p:tgtEl>
                                        <p:attrNameLst>
                                          <p:attrName>style.rotation</p:attrName>
                                        </p:attrNameLst>
                                      </p:cBhvr>
                                      <p:tavLst>
                                        <p:tav tm="0">
                                          <p:val>
                                            <p:fltVal val="90"/>
                                          </p:val>
                                        </p:tav>
                                        <p:tav tm="100000">
                                          <p:val>
                                            <p:fltVal val="0"/>
                                          </p:val>
                                        </p:tav>
                                      </p:tavLst>
                                    </p:anim>
                                    <p:animEffect transition="in" filter="fade">
                                      <p:cBhvr>
                                        <p:cTn id="57" dur="1250"/>
                                        <p:tgtEl>
                                          <p:spTgt spid="10"/>
                                        </p:tgtEl>
                                      </p:cBhvr>
                                    </p:animEffect>
                                  </p:childTnLst>
                                </p:cTn>
                              </p:par>
                            </p:childTnLst>
                          </p:cTn>
                        </p:par>
                        <p:par>
                          <p:cTn id="58" fill="hold">
                            <p:stCondLst>
                              <p:cond delay="5000"/>
                            </p:stCondLst>
                            <p:childTnLst>
                              <p:par>
                                <p:cTn id="59" presetID="47"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31" presetClass="entr" presetSubtype="0" fill="hold" grpId="0" nodeType="afterEffect">
                                  <p:stCondLst>
                                    <p:cond delay="0"/>
                                  </p:stCondLst>
                                  <p:childTnLst>
                                    <p:set>
                                      <p:cBhvr>
                                        <p:cTn id="66" dur="1" fill="hold">
                                          <p:stCondLst>
                                            <p:cond delay="0"/>
                                          </p:stCondLst>
                                        </p:cTn>
                                        <p:tgtEl>
                                          <p:spTgt spid="3"/>
                                        </p:tgtEl>
                                        <p:attrNameLst>
                                          <p:attrName>style.visibility</p:attrName>
                                        </p:attrNameLst>
                                      </p:cBhvr>
                                      <p:to>
                                        <p:strVal val="visible"/>
                                      </p:to>
                                    </p:set>
                                    <p:anim calcmode="lin" valueType="num">
                                      <p:cBhvr>
                                        <p:cTn id="67" dur="1250" fill="hold"/>
                                        <p:tgtEl>
                                          <p:spTgt spid="3"/>
                                        </p:tgtEl>
                                        <p:attrNameLst>
                                          <p:attrName>ppt_w</p:attrName>
                                        </p:attrNameLst>
                                      </p:cBhvr>
                                      <p:tavLst>
                                        <p:tav tm="0">
                                          <p:val>
                                            <p:fltVal val="0"/>
                                          </p:val>
                                        </p:tav>
                                        <p:tav tm="100000">
                                          <p:val>
                                            <p:strVal val="#ppt_w"/>
                                          </p:val>
                                        </p:tav>
                                      </p:tavLst>
                                    </p:anim>
                                    <p:anim calcmode="lin" valueType="num">
                                      <p:cBhvr>
                                        <p:cTn id="68" dur="1250" fill="hold"/>
                                        <p:tgtEl>
                                          <p:spTgt spid="3"/>
                                        </p:tgtEl>
                                        <p:attrNameLst>
                                          <p:attrName>ppt_h</p:attrName>
                                        </p:attrNameLst>
                                      </p:cBhvr>
                                      <p:tavLst>
                                        <p:tav tm="0">
                                          <p:val>
                                            <p:fltVal val="0"/>
                                          </p:val>
                                        </p:tav>
                                        <p:tav tm="100000">
                                          <p:val>
                                            <p:strVal val="#ppt_h"/>
                                          </p:val>
                                        </p:tav>
                                      </p:tavLst>
                                    </p:anim>
                                    <p:anim calcmode="lin" valueType="num">
                                      <p:cBhvr>
                                        <p:cTn id="69" dur="1250" fill="hold"/>
                                        <p:tgtEl>
                                          <p:spTgt spid="3"/>
                                        </p:tgtEl>
                                        <p:attrNameLst>
                                          <p:attrName>style.rotation</p:attrName>
                                        </p:attrNameLst>
                                      </p:cBhvr>
                                      <p:tavLst>
                                        <p:tav tm="0">
                                          <p:val>
                                            <p:fltVal val="90"/>
                                          </p:val>
                                        </p:tav>
                                        <p:tav tm="100000">
                                          <p:val>
                                            <p:fltVal val="0"/>
                                          </p:val>
                                        </p:tav>
                                      </p:tavLst>
                                    </p:anim>
                                    <p:animEffect transition="in" filter="fade">
                                      <p:cBhvr>
                                        <p:cTn id="70" dur="1250"/>
                                        <p:tgtEl>
                                          <p:spTgt spid="3"/>
                                        </p:tgtEl>
                                      </p:cBhvr>
                                    </p:animEffect>
                                  </p:childTnLst>
                                </p:cTn>
                              </p:par>
                              <p:par>
                                <p:cTn id="71" presetID="31" presetClass="entr" presetSubtype="0" fill="hold" grpId="0" nodeType="withEffect">
                                  <p:stCondLst>
                                    <p:cond delay="0"/>
                                  </p:stCondLst>
                                  <p:childTnLst>
                                    <p:set>
                                      <p:cBhvr>
                                        <p:cTn id="72" dur="1" fill="hold">
                                          <p:stCondLst>
                                            <p:cond delay="0"/>
                                          </p:stCondLst>
                                        </p:cTn>
                                        <p:tgtEl>
                                          <p:spTgt spid="7"/>
                                        </p:tgtEl>
                                        <p:attrNameLst>
                                          <p:attrName>style.visibility</p:attrName>
                                        </p:attrNameLst>
                                      </p:cBhvr>
                                      <p:to>
                                        <p:strVal val="visible"/>
                                      </p:to>
                                    </p:set>
                                    <p:anim calcmode="lin" valueType="num">
                                      <p:cBhvr>
                                        <p:cTn id="73" dur="1250" fill="hold"/>
                                        <p:tgtEl>
                                          <p:spTgt spid="7"/>
                                        </p:tgtEl>
                                        <p:attrNameLst>
                                          <p:attrName>ppt_w</p:attrName>
                                        </p:attrNameLst>
                                      </p:cBhvr>
                                      <p:tavLst>
                                        <p:tav tm="0">
                                          <p:val>
                                            <p:fltVal val="0"/>
                                          </p:val>
                                        </p:tav>
                                        <p:tav tm="100000">
                                          <p:val>
                                            <p:strVal val="#ppt_w"/>
                                          </p:val>
                                        </p:tav>
                                      </p:tavLst>
                                    </p:anim>
                                    <p:anim calcmode="lin" valueType="num">
                                      <p:cBhvr>
                                        <p:cTn id="74" dur="1250" fill="hold"/>
                                        <p:tgtEl>
                                          <p:spTgt spid="7"/>
                                        </p:tgtEl>
                                        <p:attrNameLst>
                                          <p:attrName>ppt_h</p:attrName>
                                        </p:attrNameLst>
                                      </p:cBhvr>
                                      <p:tavLst>
                                        <p:tav tm="0">
                                          <p:val>
                                            <p:fltVal val="0"/>
                                          </p:val>
                                        </p:tav>
                                        <p:tav tm="100000">
                                          <p:val>
                                            <p:strVal val="#ppt_h"/>
                                          </p:val>
                                        </p:tav>
                                      </p:tavLst>
                                    </p:anim>
                                    <p:anim calcmode="lin" valueType="num">
                                      <p:cBhvr>
                                        <p:cTn id="75" dur="1250" fill="hold"/>
                                        <p:tgtEl>
                                          <p:spTgt spid="7"/>
                                        </p:tgtEl>
                                        <p:attrNameLst>
                                          <p:attrName>style.rotation</p:attrName>
                                        </p:attrNameLst>
                                      </p:cBhvr>
                                      <p:tavLst>
                                        <p:tav tm="0">
                                          <p:val>
                                            <p:fltVal val="90"/>
                                          </p:val>
                                        </p:tav>
                                        <p:tav tm="100000">
                                          <p:val>
                                            <p:fltVal val="0"/>
                                          </p:val>
                                        </p:tav>
                                      </p:tavLst>
                                    </p:anim>
                                    <p:animEffect transition="in" filter="fade">
                                      <p:cBhvr>
                                        <p:cTn id="76" dur="1250"/>
                                        <p:tgtEl>
                                          <p:spTgt spid="7"/>
                                        </p:tgtEl>
                                      </p:cBhvr>
                                    </p:animEffect>
                                  </p:childTnLst>
                                </p:cTn>
                              </p:par>
                              <p:par>
                                <p:cTn id="77" presetID="31" presetClass="entr" presetSubtype="0" fill="hold" grpId="0" nodeType="withEffect">
                                  <p:stCondLst>
                                    <p:cond delay="0"/>
                                  </p:stCondLst>
                                  <p:childTnLst>
                                    <p:set>
                                      <p:cBhvr>
                                        <p:cTn id="78" dur="1" fill="hold">
                                          <p:stCondLst>
                                            <p:cond delay="0"/>
                                          </p:stCondLst>
                                        </p:cTn>
                                        <p:tgtEl>
                                          <p:spTgt spid="11"/>
                                        </p:tgtEl>
                                        <p:attrNameLst>
                                          <p:attrName>style.visibility</p:attrName>
                                        </p:attrNameLst>
                                      </p:cBhvr>
                                      <p:to>
                                        <p:strVal val="visible"/>
                                      </p:to>
                                    </p:set>
                                    <p:anim calcmode="lin" valueType="num">
                                      <p:cBhvr>
                                        <p:cTn id="79" dur="1250" fill="hold"/>
                                        <p:tgtEl>
                                          <p:spTgt spid="11"/>
                                        </p:tgtEl>
                                        <p:attrNameLst>
                                          <p:attrName>ppt_w</p:attrName>
                                        </p:attrNameLst>
                                      </p:cBhvr>
                                      <p:tavLst>
                                        <p:tav tm="0">
                                          <p:val>
                                            <p:fltVal val="0"/>
                                          </p:val>
                                        </p:tav>
                                        <p:tav tm="100000">
                                          <p:val>
                                            <p:strVal val="#ppt_w"/>
                                          </p:val>
                                        </p:tav>
                                      </p:tavLst>
                                    </p:anim>
                                    <p:anim calcmode="lin" valueType="num">
                                      <p:cBhvr>
                                        <p:cTn id="80" dur="1250" fill="hold"/>
                                        <p:tgtEl>
                                          <p:spTgt spid="11"/>
                                        </p:tgtEl>
                                        <p:attrNameLst>
                                          <p:attrName>ppt_h</p:attrName>
                                        </p:attrNameLst>
                                      </p:cBhvr>
                                      <p:tavLst>
                                        <p:tav tm="0">
                                          <p:val>
                                            <p:fltVal val="0"/>
                                          </p:val>
                                        </p:tav>
                                        <p:tav tm="100000">
                                          <p:val>
                                            <p:strVal val="#ppt_h"/>
                                          </p:val>
                                        </p:tav>
                                      </p:tavLst>
                                    </p:anim>
                                    <p:anim calcmode="lin" valueType="num">
                                      <p:cBhvr>
                                        <p:cTn id="81" dur="1250" fill="hold"/>
                                        <p:tgtEl>
                                          <p:spTgt spid="11"/>
                                        </p:tgtEl>
                                        <p:attrNameLst>
                                          <p:attrName>style.rotation</p:attrName>
                                        </p:attrNameLst>
                                      </p:cBhvr>
                                      <p:tavLst>
                                        <p:tav tm="0">
                                          <p:val>
                                            <p:fltVal val="90"/>
                                          </p:val>
                                        </p:tav>
                                        <p:tav tm="100000">
                                          <p:val>
                                            <p:fltVal val="0"/>
                                          </p:val>
                                        </p:tav>
                                      </p:tavLst>
                                    </p:anim>
                                    <p:animEffect transition="in" filter="fade">
                                      <p:cBhvr>
                                        <p:cTn id="82" dur="1250"/>
                                        <p:tgtEl>
                                          <p:spTgt spid="11"/>
                                        </p:tgtEl>
                                      </p:cBhvr>
                                    </p:animEffect>
                                  </p:childTnLst>
                                </p:cTn>
                              </p:par>
                            </p:childTnLst>
                          </p:cTn>
                        </p:par>
                        <p:par>
                          <p:cTn id="83" fill="hold">
                            <p:stCondLst>
                              <p:cond delay="7250"/>
                            </p:stCondLst>
                            <p:childTnLst>
                              <p:par>
                                <p:cTn id="84" presetID="47" presetClass="entr" presetSubtype="0" fill="hold" grpId="0"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31" presetClass="entr" presetSubtype="0" fill="hold" grpId="0" nodeType="afterEffect">
                                  <p:stCondLst>
                                    <p:cond delay="0"/>
                                  </p:stCondLst>
                                  <p:childTnLst>
                                    <p:set>
                                      <p:cBhvr>
                                        <p:cTn id="91" dur="1" fill="hold">
                                          <p:stCondLst>
                                            <p:cond delay="0"/>
                                          </p:stCondLst>
                                        </p:cTn>
                                        <p:tgtEl>
                                          <p:spTgt spid="4"/>
                                        </p:tgtEl>
                                        <p:attrNameLst>
                                          <p:attrName>style.visibility</p:attrName>
                                        </p:attrNameLst>
                                      </p:cBhvr>
                                      <p:to>
                                        <p:strVal val="visible"/>
                                      </p:to>
                                    </p:set>
                                    <p:anim calcmode="lin" valueType="num">
                                      <p:cBhvr>
                                        <p:cTn id="92" dur="1250" fill="hold"/>
                                        <p:tgtEl>
                                          <p:spTgt spid="4"/>
                                        </p:tgtEl>
                                        <p:attrNameLst>
                                          <p:attrName>ppt_w</p:attrName>
                                        </p:attrNameLst>
                                      </p:cBhvr>
                                      <p:tavLst>
                                        <p:tav tm="0">
                                          <p:val>
                                            <p:fltVal val="0"/>
                                          </p:val>
                                        </p:tav>
                                        <p:tav tm="100000">
                                          <p:val>
                                            <p:strVal val="#ppt_w"/>
                                          </p:val>
                                        </p:tav>
                                      </p:tavLst>
                                    </p:anim>
                                    <p:anim calcmode="lin" valueType="num">
                                      <p:cBhvr>
                                        <p:cTn id="93" dur="1250" fill="hold"/>
                                        <p:tgtEl>
                                          <p:spTgt spid="4"/>
                                        </p:tgtEl>
                                        <p:attrNameLst>
                                          <p:attrName>ppt_h</p:attrName>
                                        </p:attrNameLst>
                                      </p:cBhvr>
                                      <p:tavLst>
                                        <p:tav tm="0">
                                          <p:val>
                                            <p:fltVal val="0"/>
                                          </p:val>
                                        </p:tav>
                                        <p:tav tm="100000">
                                          <p:val>
                                            <p:strVal val="#ppt_h"/>
                                          </p:val>
                                        </p:tav>
                                      </p:tavLst>
                                    </p:anim>
                                    <p:anim calcmode="lin" valueType="num">
                                      <p:cBhvr>
                                        <p:cTn id="94" dur="1250" fill="hold"/>
                                        <p:tgtEl>
                                          <p:spTgt spid="4"/>
                                        </p:tgtEl>
                                        <p:attrNameLst>
                                          <p:attrName>style.rotation</p:attrName>
                                        </p:attrNameLst>
                                      </p:cBhvr>
                                      <p:tavLst>
                                        <p:tav tm="0">
                                          <p:val>
                                            <p:fltVal val="90"/>
                                          </p:val>
                                        </p:tav>
                                        <p:tav tm="100000">
                                          <p:val>
                                            <p:fltVal val="0"/>
                                          </p:val>
                                        </p:tav>
                                      </p:tavLst>
                                    </p:anim>
                                    <p:animEffect transition="in" filter="fade">
                                      <p:cBhvr>
                                        <p:cTn id="95" dur="1250"/>
                                        <p:tgtEl>
                                          <p:spTgt spid="4"/>
                                        </p:tgtEl>
                                      </p:cBhvr>
                                    </p:animEffect>
                                  </p:childTnLst>
                                </p:cTn>
                              </p:par>
                              <p:par>
                                <p:cTn id="96" presetID="31" presetClass="entr" presetSubtype="0" fill="hold" grpId="0" nodeType="withEffect">
                                  <p:stCondLst>
                                    <p:cond delay="0"/>
                                  </p:stCondLst>
                                  <p:childTnLst>
                                    <p:set>
                                      <p:cBhvr>
                                        <p:cTn id="97" dur="1" fill="hold">
                                          <p:stCondLst>
                                            <p:cond delay="0"/>
                                          </p:stCondLst>
                                        </p:cTn>
                                        <p:tgtEl>
                                          <p:spTgt spid="8"/>
                                        </p:tgtEl>
                                        <p:attrNameLst>
                                          <p:attrName>style.visibility</p:attrName>
                                        </p:attrNameLst>
                                      </p:cBhvr>
                                      <p:to>
                                        <p:strVal val="visible"/>
                                      </p:to>
                                    </p:set>
                                    <p:anim calcmode="lin" valueType="num">
                                      <p:cBhvr>
                                        <p:cTn id="98" dur="1250" fill="hold"/>
                                        <p:tgtEl>
                                          <p:spTgt spid="8"/>
                                        </p:tgtEl>
                                        <p:attrNameLst>
                                          <p:attrName>ppt_w</p:attrName>
                                        </p:attrNameLst>
                                      </p:cBhvr>
                                      <p:tavLst>
                                        <p:tav tm="0">
                                          <p:val>
                                            <p:fltVal val="0"/>
                                          </p:val>
                                        </p:tav>
                                        <p:tav tm="100000">
                                          <p:val>
                                            <p:strVal val="#ppt_w"/>
                                          </p:val>
                                        </p:tav>
                                      </p:tavLst>
                                    </p:anim>
                                    <p:anim calcmode="lin" valueType="num">
                                      <p:cBhvr>
                                        <p:cTn id="99" dur="1250" fill="hold"/>
                                        <p:tgtEl>
                                          <p:spTgt spid="8"/>
                                        </p:tgtEl>
                                        <p:attrNameLst>
                                          <p:attrName>ppt_h</p:attrName>
                                        </p:attrNameLst>
                                      </p:cBhvr>
                                      <p:tavLst>
                                        <p:tav tm="0">
                                          <p:val>
                                            <p:fltVal val="0"/>
                                          </p:val>
                                        </p:tav>
                                        <p:tav tm="100000">
                                          <p:val>
                                            <p:strVal val="#ppt_h"/>
                                          </p:val>
                                        </p:tav>
                                      </p:tavLst>
                                    </p:anim>
                                    <p:anim calcmode="lin" valueType="num">
                                      <p:cBhvr>
                                        <p:cTn id="100" dur="1250" fill="hold"/>
                                        <p:tgtEl>
                                          <p:spTgt spid="8"/>
                                        </p:tgtEl>
                                        <p:attrNameLst>
                                          <p:attrName>style.rotation</p:attrName>
                                        </p:attrNameLst>
                                      </p:cBhvr>
                                      <p:tavLst>
                                        <p:tav tm="0">
                                          <p:val>
                                            <p:fltVal val="90"/>
                                          </p:val>
                                        </p:tav>
                                        <p:tav tm="100000">
                                          <p:val>
                                            <p:fltVal val="0"/>
                                          </p:val>
                                        </p:tav>
                                      </p:tavLst>
                                    </p:anim>
                                    <p:animEffect transition="in" filter="fade">
                                      <p:cBhvr>
                                        <p:cTn id="101" dur="1250"/>
                                        <p:tgtEl>
                                          <p:spTgt spid="8"/>
                                        </p:tgtEl>
                                      </p:cBhvr>
                                    </p:animEffect>
                                  </p:childTnLst>
                                </p:cTn>
                              </p:par>
                              <p:par>
                                <p:cTn id="102" presetID="31" presetClass="entr" presetSubtype="0" fill="hold" grpId="0" nodeType="withEffect">
                                  <p:stCondLst>
                                    <p:cond delay="0"/>
                                  </p:stCondLst>
                                  <p:childTnLst>
                                    <p:set>
                                      <p:cBhvr>
                                        <p:cTn id="103" dur="1" fill="hold">
                                          <p:stCondLst>
                                            <p:cond delay="0"/>
                                          </p:stCondLst>
                                        </p:cTn>
                                        <p:tgtEl>
                                          <p:spTgt spid="12"/>
                                        </p:tgtEl>
                                        <p:attrNameLst>
                                          <p:attrName>style.visibility</p:attrName>
                                        </p:attrNameLst>
                                      </p:cBhvr>
                                      <p:to>
                                        <p:strVal val="visible"/>
                                      </p:to>
                                    </p:set>
                                    <p:anim calcmode="lin" valueType="num">
                                      <p:cBhvr>
                                        <p:cTn id="104" dur="1250" fill="hold"/>
                                        <p:tgtEl>
                                          <p:spTgt spid="12"/>
                                        </p:tgtEl>
                                        <p:attrNameLst>
                                          <p:attrName>ppt_w</p:attrName>
                                        </p:attrNameLst>
                                      </p:cBhvr>
                                      <p:tavLst>
                                        <p:tav tm="0">
                                          <p:val>
                                            <p:fltVal val="0"/>
                                          </p:val>
                                        </p:tav>
                                        <p:tav tm="100000">
                                          <p:val>
                                            <p:strVal val="#ppt_w"/>
                                          </p:val>
                                        </p:tav>
                                      </p:tavLst>
                                    </p:anim>
                                    <p:anim calcmode="lin" valueType="num">
                                      <p:cBhvr>
                                        <p:cTn id="105" dur="1250" fill="hold"/>
                                        <p:tgtEl>
                                          <p:spTgt spid="12"/>
                                        </p:tgtEl>
                                        <p:attrNameLst>
                                          <p:attrName>ppt_h</p:attrName>
                                        </p:attrNameLst>
                                      </p:cBhvr>
                                      <p:tavLst>
                                        <p:tav tm="0">
                                          <p:val>
                                            <p:fltVal val="0"/>
                                          </p:val>
                                        </p:tav>
                                        <p:tav tm="100000">
                                          <p:val>
                                            <p:strVal val="#ppt_h"/>
                                          </p:val>
                                        </p:tav>
                                      </p:tavLst>
                                    </p:anim>
                                    <p:anim calcmode="lin" valueType="num">
                                      <p:cBhvr>
                                        <p:cTn id="106" dur="1250" fill="hold"/>
                                        <p:tgtEl>
                                          <p:spTgt spid="12"/>
                                        </p:tgtEl>
                                        <p:attrNameLst>
                                          <p:attrName>style.rotation</p:attrName>
                                        </p:attrNameLst>
                                      </p:cBhvr>
                                      <p:tavLst>
                                        <p:tav tm="0">
                                          <p:val>
                                            <p:fltVal val="90"/>
                                          </p:val>
                                        </p:tav>
                                        <p:tav tm="100000">
                                          <p:val>
                                            <p:fltVal val="0"/>
                                          </p:val>
                                        </p:tav>
                                      </p:tavLst>
                                    </p:anim>
                                    <p:animEffect transition="in" filter="fade">
                                      <p:cBhvr>
                                        <p:cTn id="107" dur="1250"/>
                                        <p:tgtEl>
                                          <p:spTgt spid="12"/>
                                        </p:tgtEl>
                                      </p:cBhvr>
                                    </p:animEffect>
                                  </p:childTnLst>
                                </p:cTn>
                              </p:par>
                            </p:childTnLst>
                          </p:cTn>
                        </p:par>
                        <p:par>
                          <p:cTn id="108" fill="hold">
                            <p:stCondLst>
                              <p:cond delay="9500"/>
                            </p:stCondLst>
                            <p:childTnLst>
                              <p:par>
                                <p:cTn id="109" presetID="42" presetClass="entr" presetSubtype="0" fill="hold" grpId="0" nodeType="afterEffect">
                                  <p:stCondLst>
                                    <p:cond delay="0"/>
                                  </p:stCondLst>
                                  <p:childTnLst>
                                    <p:set>
                                      <p:cBhvr>
                                        <p:cTn id="110" dur="1" fill="hold">
                                          <p:stCondLst>
                                            <p:cond delay="0"/>
                                          </p:stCondLst>
                                        </p:cTn>
                                        <p:tgtEl>
                                          <p:spTgt spid="18"/>
                                        </p:tgtEl>
                                        <p:attrNameLst>
                                          <p:attrName>style.visibility</p:attrName>
                                        </p:attrNameLst>
                                      </p:cBhvr>
                                      <p:to>
                                        <p:strVal val="visible"/>
                                      </p:to>
                                    </p:set>
                                    <p:animEffect transition="in" filter="fade">
                                      <p:cBhvr>
                                        <p:cTn id="111" dur="1000"/>
                                        <p:tgtEl>
                                          <p:spTgt spid="18"/>
                                        </p:tgtEl>
                                      </p:cBhvr>
                                    </p:animEffect>
                                    <p:anim calcmode="lin" valueType="num">
                                      <p:cBhvr>
                                        <p:cTn id="112" dur="1000" fill="hold"/>
                                        <p:tgtEl>
                                          <p:spTgt spid="18"/>
                                        </p:tgtEl>
                                        <p:attrNameLst>
                                          <p:attrName>ppt_x</p:attrName>
                                        </p:attrNameLst>
                                      </p:cBhvr>
                                      <p:tavLst>
                                        <p:tav tm="0">
                                          <p:val>
                                            <p:strVal val="#ppt_x"/>
                                          </p:val>
                                        </p:tav>
                                        <p:tav tm="100000">
                                          <p:val>
                                            <p:strVal val="#ppt_x"/>
                                          </p:val>
                                        </p:tav>
                                      </p:tavLst>
                                    </p:anim>
                                    <p:anim calcmode="lin" valueType="num">
                                      <p:cBhvr>
                                        <p:cTn id="113" dur="1000" fill="hold"/>
                                        <p:tgtEl>
                                          <p:spTgt spid="18"/>
                                        </p:tgtEl>
                                        <p:attrNameLst>
                                          <p:attrName>ppt_y</p:attrName>
                                        </p:attrNameLst>
                                      </p:cBhvr>
                                      <p:tavLst>
                                        <p:tav tm="0">
                                          <p:val>
                                            <p:strVal val="#ppt_y+.1"/>
                                          </p:val>
                                        </p:tav>
                                        <p:tav tm="100000">
                                          <p:val>
                                            <p:strVal val="#ppt_y"/>
                                          </p:val>
                                        </p:tav>
                                      </p:tavLst>
                                    </p:anim>
                                  </p:childTnLst>
                                </p:cTn>
                              </p:par>
                            </p:childTnLst>
                          </p:cTn>
                        </p:par>
                        <p:par>
                          <p:cTn id="114" fill="hold">
                            <p:stCondLst>
                              <p:cond delay="10500"/>
                            </p:stCondLst>
                            <p:childTnLst>
                              <p:par>
                                <p:cTn id="115" presetID="31" presetClass="entr" presetSubtype="0" fill="hold" grpId="0" nodeType="afterEffect">
                                  <p:stCondLst>
                                    <p:cond delay="0"/>
                                  </p:stCondLst>
                                  <p:childTnLst>
                                    <p:set>
                                      <p:cBhvr>
                                        <p:cTn id="116" dur="1" fill="hold">
                                          <p:stCondLst>
                                            <p:cond delay="0"/>
                                          </p:stCondLst>
                                        </p:cTn>
                                        <p:tgtEl>
                                          <p:spTgt spid="5"/>
                                        </p:tgtEl>
                                        <p:attrNameLst>
                                          <p:attrName>style.visibility</p:attrName>
                                        </p:attrNameLst>
                                      </p:cBhvr>
                                      <p:to>
                                        <p:strVal val="visible"/>
                                      </p:to>
                                    </p:set>
                                    <p:anim calcmode="lin" valueType="num">
                                      <p:cBhvr>
                                        <p:cTn id="117" dur="1250" fill="hold"/>
                                        <p:tgtEl>
                                          <p:spTgt spid="5"/>
                                        </p:tgtEl>
                                        <p:attrNameLst>
                                          <p:attrName>ppt_w</p:attrName>
                                        </p:attrNameLst>
                                      </p:cBhvr>
                                      <p:tavLst>
                                        <p:tav tm="0">
                                          <p:val>
                                            <p:fltVal val="0"/>
                                          </p:val>
                                        </p:tav>
                                        <p:tav tm="100000">
                                          <p:val>
                                            <p:strVal val="#ppt_w"/>
                                          </p:val>
                                        </p:tav>
                                      </p:tavLst>
                                    </p:anim>
                                    <p:anim calcmode="lin" valueType="num">
                                      <p:cBhvr>
                                        <p:cTn id="118" dur="1250" fill="hold"/>
                                        <p:tgtEl>
                                          <p:spTgt spid="5"/>
                                        </p:tgtEl>
                                        <p:attrNameLst>
                                          <p:attrName>ppt_h</p:attrName>
                                        </p:attrNameLst>
                                      </p:cBhvr>
                                      <p:tavLst>
                                        <p:tav tm="0">
                                          <p:val>
                                            <p:fltVal val="0"/>
                                          </p:val>
                                        </p:tav>
                                        <p:tav tm="100000">
                                          <p:val>
                                            <p:strVal val="#ppt_h"/>
                                          </p:val>
                                        </p:tav>
                                      </p:tavLst>
                                    </p:anim>
                                    <p:anim calcmode="lin" valueType="num">
                                      <p:cBhvr>
                                        <p:cTn id="119" dur="1250" fill="hold"/>
                                        <p:tgtEl>
                                          <p:spTgt spid="5"/>
                                        </p:tgtEl>
                                        <p:attrNameLst>
                                          <p:attrName>style.rotation</p:attrName>
                                        </p:attrNameLst>
                                      </p:cBhvr>
                                      <p:tavLst>
                                        <p:tav tm="0">
                                          <p:val>
                                            <p:fltVal val="90"/>
                                          </p:val>
                                        </p:tav>
                                        <p:tav tm="100000">
                                          <p:val>
                                            <p:fltVal val="0"/>
                                          </p:val>
                                        </p:tav>
                                      </p:tavLst>
                                    </p:anim>
                                    <p:animEffect transition="in" filter="fade">
                                      <p:cBhvr>
                                        <p:cTn id="120" dur="1250"/>
                                        <p:tgtEl>
                                          <p:spTgt spid="5"/>
                                        </p:tgtEl>
                                      </p:cBhvr>
                                    </p:animEffect>
                                  </p:childTnLst>
                                </p:cTn>
                              </p:par>
                              <p:par>
                                <p:cTn id="121" presetID="31" presetClass="entr" presetSubtype="0" fill="hold" grpId="0" nodeType="withEffect">
                                  <p:stCondLst>
                                    <p:cond delay="0"/>
                                  </p:stCondLst>
                                  <p:childTnLst>
                                    <p:set>
                                      <p:cBhvr>
                                        <p:cTn id="122" dur="1" fill="hold">
                                          <p:stCondLst>
                                            <p:cond delay="0"/>
                                          </p:stCondLst>
                                        </p:cTn>
                                        <p:tgtEl>
                                          <p:spTgt spid="9"/>
                                        </p:tgtEl>
                                        <p:attrNameLst>
                                          <p:attrName>style.visibility</p:attrName>
                                        </p:attrNameLst>
                                      </p:cBhvr>
                                      <p:to>
                                        <p:strVal val="visible"/>
                                      </p:to>
                                    </p:set>
                                    <p:anim calcmode="lin" valueType="num">
                                      <p:cBhvr>
                                        <p:cTn id="123" dur="1250" fill="hold"/>
                                        <p:tgtEl>
                                          <p:spTgt spid="9"/>
                                        </p:tgtEl>
                                        <p:attrNameLst>
                                          <p:attrName>ppt_w</p:attrName>
                                        </p:attrNameLst>
                                      </p:cBhvr>
                                      <p:tavLst>
                                        <p:tav tm="0">
                                          <p:val>
                                            <p:fltVal val="0"/>
                                          </p:val>
                                        </p:tav>
                                        <p:tav tm="100000">
                                          <p:val>
                                            <p:strVal val="#ppt_w"/>
                                          </p:val>
                                        </p:tav>
                                      </p:tavLst>
                                    </p:anim>
                                    <p:anim calcmode="lin" valueType="num">
                                      <p:cBhvr>
                                        <p:cTn id="124" dur="1250" fill="hold"/>
                                        <p:tgtEl>
                                          <p:spTgt spid="9"/>
                                        </p:tgtEl>
                                        <p:attrNameLst>
                                          <p:attrName>ppt_h</p:attrName>
                                        </p:attrNameLst>
                                      </p:cBhvr>
                                      <p:tavLst>
                                        <p:tav tm="0">
                                          <p:val>
                                            <p:fltVal val="0"/>
                                          </p:val>
                                        </p:tav>
                                        <p:tav tm="100000">
                                          <p:val>
                                            <p:strVal val="#ppt_h"/>
                                          </p:val>
                                        </p:tav>
                                      </p:tavLst>
                                    </p:anim>
                                    <p:anim calcmode="lin" valueType="num">
                                      <p:cBhvr>
                                        <p:cTn id="125" dur="1250" fill="hold"/>
                                        <p:tgtEl>
                                          <p:spTgt spid="9"/>
                                        </p:tgtEl>
                                        <p:attrNameLst>
                                          <p:attrName>style.rotation</p:attrName>
                                        </p:attrNameLst>
                                      </p:cBhvr>
                                      <p:tavLst>
                                        <p:tav tm="0">
                                          <p:val>
                                            <p:fltVal val="90"/>
                                          </p:val>
                                        </p:tav>
                                        <p:tav tm="100000">
                                          <p:val>
                                            <p:fltVal val="0"/>
                                          </p:val>
                                        </p:tav>
                                      </p:tavLst>
                                    </p:anim>
                                    <p:animEffect transition="in" filter="fade">
                                      <p:cBhvr>
                                        <p:cTn id="126" dur="1250"/>
                                        <p:tgtEl>
                                          <p:spTgt spid="9"/>
                                        </p:tgtEl>
                                      </p:cBhvr>
                                    </p:animEffect>
                                  </p:childTnLst>
                                </p:cTn>
                              </p:par>
                              <p:par>
                                <p:cTn id="127" presetID="31" presetClass="entr" presetSubtype="0" fill="hold" grpId="0" nodeType="withEffect">
                                  <p:stCondLst>
                                    <p:cond delay="0"/>
                                  </p:stCondLst>
                                  <p:childTnLst>
                                    <p:set>
                                      <p:cBhvr>
                                        <p:cTn id="128" dur="1" fill="hold">
                                          <p:stCondLst>
                                            <p:cond delay="0"/>
                                          </p:stCondLst>
                                        </p:cTn>
                                        <p:tgtEl>
                                          <p:spTgt spid="13"/>
                                        </p:tgtEl>
                                        <p:attrNameLst>
                                          <p:attrName>style.visibility</p:attrName>
                                        </p:attrNameLst>
                                      </p:cBhvr>
                                      <p:to>
                                        <p:strVal val="visible"/>
                                      </p:to>
                                    </p:set>
                                    <p:anim calcmode="lin" valueType="num">
                                      <p:cBhvr>
                                        <p:cTn id="129" dur="1250" fill="hold"/>
                                        <p:tgtEl>
                                          <p:spTgt spid="13"/>
                                        </p:tgtEl>
                                        <p:attrNameLst>
                                          <p:attrName>ppt_w</p:attrName>
                                        </p:attrNameLst>
                                      </p:cBhvr>
                                      <p:tavLst>
                                        <p:tav tm="0">
                                          <p:val>
                                            <p:fltVal val="0"/>
                                          </p:val>
                                        </p:tav>
                                        <p:tav tm="100000">
                                          <p:val>
                                            <p:strVal val="#ppt_w"/>
                                          </p:val>
                                        </p:tav>
                                      </p:tavLst>
                                    </p:anim>
                                    <p:anim calcmode="lin" valueType="num">
                                      <p:cBhvr>
                                        <p:cTn id="130" dur="1250" fill="hold"/>
                                        <p:tgtEl>
                                          <p:spTgt spid="13"/>
                                        </p:tgtEl>
                                        <p:attrNameLst>
                                          <p:attrName>ppt_h</p:attrName>
                                        </p:attrNameLst>
                                      </p:cBhvr>
                                      <p:tavLst>
                                        <p:tav tm="0">
                                          <p:val>
                                            <p:fltVal val="0"/>
                                          </p:val>
                                        </p:tav>
                                        <p:tav tm="100000">
                                          <p:val>
                                            <p:strVal val="#ppt_h"/>
                                          </p:val>
                                        </p:tav>
                                      </p:tavLst>
                                    </p:anim>
                                    <p:anim calcmode="lin" valueType="num">
                                      <p:cBhvr>
                                        <p:cTn id="131" dur="1250" fill="hold"/>
                                        <p:tgtEl>
                                          <p:spTgt spid="13"/>
                                        </p:tgtEl>
                                        <p:attrNameLst>
                                          <p:attrName>style.rotation</p:attrName>
                                        </p:attrNameLst>
                                      </p:cBhvr>
                                      <p:tavLst>
                                        <p:tav tm="0">
                                          <p:val>
                                            <p:fltVal val="90"/>
                                          </p:val>
                                        </p:tav>
                                        <p:tav tm="100000">
                                          <p:val>
                                            <p:fltVal val="0"/>
                                          </p:val>
                                        </p:tav>
                                      </p:tavLst>
                                    </p:anim>
                                    <p:animEffect transition="in" filter="fade">
                                      <p:cBhvr>
                                        <p:cTn id="132" dur="1250"/>
                                        <p:tgtEl>
                                          <p:spTgt spid="13"/>
                                        </p:tgtEl>
                                      </p:cBhvr>
                                    </p:animEffect>
                                  </p:childTnLst>
                                </p:cTn>
                              </p:par>
                            </p:childTnLst>
                          </p:cTn>
                        </p:par>
                        <p:par>
                          <p:cTn id="133" fill="hold">
                            <p:stCondLst>
                              <p:cond delay="11750"/>
                            </p:stCondLst>
                            <p:childTnLst>
                              <p:par>
                                <p:cTn id="134" presetID="42" presetClass="entr" presetSubtype="0" fill="hold" grpId="0" nodeType="afterEffect">
                                  <p:stCondLst>
                                    <p:cond delay="0"/>
                                  </p:stCondLst>
                                  <p:childTnLst>
                                    <p:set>
                                      <p:cBhvr>
                                        <p:cTn id="135" dur="1" fill="hold">
                                          <p:stCondLst>
                                            <p:cond delay="0"/>
                                          </p:stCondLst>
                                        </p:cTn>
                                        <p:tgtEl>
                                          <p:spTgt spid="17"/>
                                        </p:tgtEl>
                                        <p:attrNameLst>
                                          <p:attrName>style.visibility</p:attrName>
                                        </p:attrNameLst>
                                      </p:cBhvr>
                                      <p:to>
                                        <p:strVal val="visible"/>
                                      </p:to>
                                    </p:set>
                                    <p:animEffect transition="in" filter="fade">
                                      <p:cBhvr>
                                        <p:cTn id="136" dur="1000"/>
                                        <p:tgtEl>
                                          <p:spTgt spid="17"/>
                                        </p:tgtEl>
                                      </p:cBhvr>
                                    </p:animEffect>
                                    <p:anim calcmode="lin" valueType="num">
                                      <p:cBhvr>
                                        <p:cTn id="137" dur="1000" fill="hold"/>
                                        <p:tgtEl>
                                          <p:spTgt spid="17"/>
                                        </p:tgtEl>
                                        <p:attrNameLst>
                                          <p:attrName>ppt_x</p:attrName>
                                        </p:attrNameLst>
                                      </p:cBhvr>
                                      <p:tavLst>
                                        <p:tav tm="0">
                                          <p:val>
                                            <p:strVal val="#ppt_x"/>
                                          </p:val>
                                        </p:tav>
                                        <p:tav tm="100000">
                                          <p:val>
                                            <p:strVal val="#ppt_x"/>
                                          </p:val>
                                        </p:tav>
                                      </p:tavLst>
                                    </p:anim>
                                    <p:anim calcmode="lin" valueType="num">
                                      <p:cBhvr>
                                        <p:cTn id="13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 grpId="0" animBg="1"/>
      <p:bldP spid="3" grpId="0" animBg="1"/>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P spid="16" grpId="0"/>
      <p:bldP spid="17" grpId="0"/>
      <p:bldP spid="18" grpId="0"/>
      <p:bldP spid="19" grpId="0"/>
      <p:bldP spid="21" grpId="0" animBg="1"/>
      <p:bldP spid="22"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1527</TotalTime>
  <Words>1489</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305</cp:revision>
  <dcterms:created xsi:type="dcterms:W3CDTF">2016-09-28T22:08:47Z</dcterms:created>
  <dcterms:modified xsi:type="dcterms:W3CDTF">2019-10-01T17:19:08Z</dcterms:modified>
</cp:coreProperties>
</file>