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3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E55-437E-9439-F45443480EB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E55-437E-9439-F45443480EB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E55-437E-9439-F45443480EB5}"/>
              </c:ext>
            </c:extLst>
          </c:dPt>
          <c:dPt>
            <c:idx val="3"/>
            <c:bubble3D val="0"/>
            <c:spPr>
              <a:solidFill>
                <a:srgbClr val="0967B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6-2E55-437E-9439-F45443480EB5}"/>
              </c:ext>
            </c:extLst>
          </c:dPt>
          <c:dPt>
            <c:idx val="4"/>
            <c:bubble3D val="0"/>
            <c:spPr>
              <a:solidFill>
                <a:srgbClr val="0967B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E55-437E-9439-F45443480EB5}"/>
              </c:ext>
            </c:extLst>
          </c:dPt>
          <c:dPt>
            <c:idx val="5"/>
            <c:bubble3D val="0"/>
            <c:spPr>
              <a:solidFill>
                <a:srgbClr val="0967B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8-2E55-437E-9439-F45443480EB5}"/>
              </c:ext>
            </c:extLst>
          </c:dPt>
          <c:dPt>
            <c:idx val="6"/>
            <c:bubble3D val="0"/>
            <c:spPr>
              <a:solidFill>
                <a:srgbClr val="0967B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E55-437E-9439-F45443480EB5}"/>
              </c:ext>
            </c:extLst>
          </c:dPt>
          <c:dPt>
            <c:idx val="7"/>
            <c:bubble3D val="0"/>
            <c:spPr>
              <a:solidFill>
                <a:srgbClr val="0967B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A-2E55-437E-9439-F45443480EB5}"/>
              </c:ext>
            </c:extLst>
          </c:dPt>
          <c:dPt>
            <c:idx val="8"/>
            <c:bubble3D val="0"/>
            <c:spPr>
              <a:solidFill>
                <a:srgbClr val="0967B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2E55-437E-9439-F45443480EB5}"/>
              </c:ext>
            </c:extLst>
          </c:dPt>
          <c:dPt>
            <c:idx val="9"/>
            <c:bubble3D val="0"/>
            <c:spPr>
              <a:solidFill>
                <a:srgbClr val="0967B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C-2E55-437E-9439-F45443480EB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2E55-437E-9439-F45443480EB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E11-4E8D-9A3A-FFA5ACF9142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E11-4E8D-9A3A-FFA5ACF9142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E11-4E8D-9A3A-FFA5ACF91420}"/>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E11-4E8D-9A3A-FFA5ACF91420}"/>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E11-4E8D-9A3A-FFA5ACF91420}"/>
              </c:ext>
            </c:extLst>
          </c:dPt>
          <c:dPt>
            <c:idx val="5"/>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E11-4E8D-9A3A-FFA5ACF91420}"/>
              </c:ext>
            </c:extLst>
          </c:dPt>
          <c:dPt>
            <c:idx val="6"/>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4E11-4E8D-9A3A-FFA5ACF91420}"/>
              </c:ext>
            </c:extLst>
          </c:dPt>
          <c:dPt>
            <c:idx val="7"/>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4E11-4E8D-9A3A-FFA5ACF91420}"/>
              </c:ext>
            </c:extLst>
          </c:dPt>
          <c:dPt>
            <c:idx val="8"/>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4E11-4E8D-9A3A-FFA5ACF91420}"/>
              </c:ext>
            </c:extLst>
          </c:dPt>
          <c:dPt>
            <c:idx val="9"/>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4E11-4E8D-9A3A-FFA5ACF9142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4E11-4E8D-9A3A-FFA5ACF9142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3ED-42F8-8739-DA64713BA9F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3ED-42F8-8739-DA64713BA9F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3ED-42F8-8739-DA64713BA9F3}"/>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3ED-42F8-8739-DA64713BA9F3}"/>
              </c:ext>
            </c:extLst>
          </c:dPt>
          <c:dPt>
            <c:idx val="4"/>
            <c:bubble3D val="0"/>
            <c:spPr>
              <a:solidFill>
                <a:srgbClr val="44D7F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3ED-42F8-8739-DA64713BA9F3}"/>
              </c:ext>
            </c:extLst>
          </c:dPt>
          <c:dPt>
            <c:idx val="5"/>
            <c:bubble3D val="0"/>
            <c:spPr>
              <a:solidFill>
                <a:srgbClr val="44D7F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A3ED-42F8-8739-DA64713BA9F3}"/>
              </c:ext>
            </c:extLst>
          </c:dPt>
          <c:dPt>
            <c:idx val="6"/>
            <c:bubble3D val="0"/>
            <c:spPr>
              <a:solidFill>
                <a:srgbClr val="44D7F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A3ED-42F8-8739-DA64713BA9F3}"/>
              </c:ext>
            </c:extLst>
          </c:dPt>
          <c:dPt>
            <c:idx val="7"/>
            <c:bubble3D val="0"/>
            <c:spPr>
              <a:solidFill>
                <a:srgbClr val="44D7F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A3ED-42F8-8739-DA64713BA9F3}"/>
              </c:ext>
            </c:extLst>
          </c:dPt>
          <c:dPt>
            <c:idx val="8"/>
            <c:bubble3D val="0"/>
            <c:spPr>
              <a:solidFill>
                <a:srgbClr val="44D7F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A3ED-42F8-8739-DA64713BA9F3}"/>
              </c:ext>
            </c:extLst>
          </c:dPt>
          <c:dPt>
            <c:idx val="9"/>
            <c:bubble3D val="0"/>
            <c:spPr>
              <a:solidFill>
                <a:srgbClr val="44D7F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A3ED-42F8-8739-DA64713BA9F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A3ED-42F8-8739-DA64713BA9F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png"/><Relationship Id="rId7"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2" name="Group 131">
            <a:extLst>
              <a:ext uri="{FF2B5EF4-FFF2-40B4-BE49-F238E27FC236}">
                <a16:creationId xmlns:a16="http://schemas.microsoft.com/office/drawing/2014/main" id="{C15E3BC4-E867-4B44-A49F-FD39AAB655A7}"/>
              </a:ext>
            </a:extLst>
          </p:cNvPr>
          <p:cNvGrpSpPr/>
          <p:nvPr/>
        </p:nvGrpSpPr>
        <p:grpSpPr>
          <a:xfrm>
            <a:off x="4532486" y="304456"/>
            <a:ext cx="3474720" cy="6416263"/>
            <a:chOff x="4532486" y="304456"/>
            <a:chExt cx="3474720" cy="6416263"/>
          </a:xfrm>
        </p:grpSpPr>
        <p:sp>
          <p:nvSpPr>
            <p:cNvPr id="133" name="Freeform 1">
              <a:extLst>
                <a:ext uri="{FF2B5EF4-FFF2-40B4-BE49-F238E27FC236}">
                  <a16:creationId xmlns:a16="http://schemas.microsoft.com/office/drawing/2014/main" id="{10C8C899-A6C8-4EB6-A0C5-82167A706927}"/>
                </a:ext>
              </a:extLst>
            </p:cNvPr>
            <p:cNvSpPr>
              <a:spLocks noChangeArrowheads="1"/>
            </p:cNvSpPr>
            <p:nvPr/>
          </p:nvSpPr>
          <p:spPr bwMode="auto">
            <a:xfrm>
              <a:off x="6501678" y="1275229"/>
              <a:ext cx="573459" cy="308847"/>
            </a:xfrm>
            <a:custGeom>
              <a:avLst/>
              <a:gdLst>
                <a:gd name="T0" fmla="*/ 1027946 w 2319"/>
                <a:gd name="T1" fmla="*/ 0 h 1250"/>
                <a:gd name="T2" fmla="*/ 1027946 w 2319"/>
                <a:gd name="T3" fmla="*/ 0 h 1250"/>
                <a:gd name="T4" fmla="*/ 1037382 w 2319"/>
                <a:gd name="T5" fmla="*/ 18837 h 1250"/>
                <a:gd name="T6" fmla="*/ 1027946 w 2319"/>
                <a:gd name="T7" fmla="*/ 52049 h 1250"/>
                <a:gd name="T8" fmla="*/ 1051783 w 2319"/>
                <a:gd name="T9" fmla="*/ 75347 h 1250"/>
                <a:gd name="T10" fmla="*/ 1093993 w 2319"/>
                <a:gd name="T11" fmla="*/ 122934 h 1250"/>
                <a:gd name="T12" fmla="*/ 1046817 w 2319"/>
                <a:gd name="T13" fmla="*/ 184401 h 1250"/>
                <a:gd name="T14" fmla="*/ 1089524 w 2319"/>
                <a:gd name="T15" fmla="*/ 217613 h 1250"/>
                <a:gd name="T16" fmla="*/ 1117830 w 2319"/>
                <a:gd name="T17" fmla="*/ 250329 h 1250"/>
                <a:gd name="T18" fmla="*/ 1117830 w 2319"/>
                <a:gd name="T19" fmla="*/ 250329 h 1250"/>
                <a:gd name="T20" fmla="*/ 1122299 w 2319"/>
                <a:gd name="T21" fmla="*/ 297916 h 1250"/>
                <a:gd name="T22" fmla="*/ 1132231 w 2319"/>
                <a:gd name="T23" fmla="*/ 387638 h 1250"/>
                <a:gd name="T24" fmla="*/ 1132231 w 2319"/>
                <a:gd name="T25" fmla="*/ 387638 h 1250"/>
                <a:gd name="T26" fmla="*/ 1056252 w 2319"/>
                <a:gd name="T27" fmla="*/ 406475 h 1250"/>
                <a:gd name="T28" fmla="*/ 1013545 w 2319"/>
                <a:gd name="T29" fmla="*/ 373263 h 1250"/>
                <a:gd name="T30" fmla="*/ 956934 w 2319"/>
                <a:gd name="T31" fmla="*/ 382681 h 1250"/>
                <a:gd name="T32" fmla="*/ 895356 w 2319"/>
                <a:gd name="T33" fmla="*/ 420850 h 1250"/>
                <a:gd name="T34" fmla="*/ 857119 w 2319"/>
                <a:gd name="T35" fmla="*/ 359383 h 1250"/>
                <a:gd name="T36" fmla="*/ 734460 w 2319"/>
                <a:gd name="T37" fmla="*/ 368801 h 1250"/>
                <a:gd name="T38" fmla="*/ 667917 w 2319"/>
                <a:gd name="T39" fmla="*/ 425311 h 1250"/>
                <a:gd name="T40" fmla="*/ 672883 w 2319"/>
                <a:gd name="T41" fmla="*/ 486778 h 1250"/>
                <a:gd name="T42" fmla="*/ 615775 w 2319"/>
                <a:gd name="T43" fmla="*/ 557663 h 1250"/>
                <a:gd name="T44" fmla="*/ 587469 w 2319"/>
                <a:gd name="T45" fmla="*/ 595832 h 1250"/>
                <a:gd name="T46" fmla="*/ 492620 w 2319"/>
                <a:gd name="T47" fmla="*/ 609712 h 1250"/>
                <a:gd name="T48" fmla="*/ 454879 w 2319"/>
                <a:gd name="T49" fmla="*/ 524947 h 1250"/>
                <a:gd name="T50" fmla="*/ 350594 w 2319"/>
                <a:gd name="T51" fmla="*/ 477360 h 1250"/>
                <a:gd name="T52" fmla="*/ 322289 w 2319"/>
                <a:gd name="T53" fmla="*/ 430268 h 1250"/>
                <a:gd name="T54" fmla="*/ 284548 w 2319"/>
                <a:gd name="T55" fmla="*/ 392099 h 1250"/>
                <a:gd name="T56" fmla="*/ 180263 w 2319"/>
                <a:gd name="T57" fmla="*/ 302377 h 1250"/>
                <a:gd name="T58" fmla="*/ 104284 w 2319"/>
                <a:gd name="T59" fmla="*/ 255286 h 1250"/>
                <a:gd name="T60" fmla="*/ 57108 w 2319"/>
                <a:gd name="T61" fmla="*/ 250329 h 1250"/>
                <a:gd name="T62" fmla="*/ 38238 w 2319"/>
                <a:gd name="T63" fmla="*/ 240911 h 1250"/>
                <a:gd name="T64" fmla="*/ 19367 w 2319"/>
                <a:gd name="T65" fmla="*/ 227031 h 1250"/>
                <a:gd name="T66" fmla="*/ 19367 w 2319"/>
                <a:gd name="T67" fmla="*/ 227031 h 1250"/>
                <a:gd name="T68" fmla="*/ 33272 w 2319"/>
                <a:gd name="T69" fmla="*/ 198776 h 1250"/>
                <a:gd name="T70" fmla="*/ 0 w 2319"/>
                <a:gd name="T71" fmla="*/ 165564 h 1250"/>
                <a:gd name="T72" fmla="*/ 19367 w 2319"/>
                <a:gd name="T73" fmla="*/ 136813 h 1250"/>
                <a:gd name="T74" fmla="*/ 33272 w 2319"/>
                <a:gd name="T75" fmla="*/ 117977 h 1250"/>
                <a:gd name="T76" fmla="*/ 42707 w 2319"/>
                <a:gd name="T77" fmla="*/ 70885 h 1250"/>
                <a:gd name="T78" fmla="*/ 42707 w 2319"/>
                <a:gd name="T79" fmla="*/ 70885 h 1250"/>
                <a:gd name="T80" fmla="*/ 94849 w 2319"/>
                <a:gd name="T81" fmla="*/ 89722 h 1250"/>
                <a:gd name="T82" fmla="*/ 218004 w 2319"/>
                <a:gd name="T83" fmla="*/ 212656 h 1250"/>
                <a:gd name="T84" fmla="*/ 322289 w 2319"/>
                <a:gd name="T85" fmla="*/ 279080 h 1250"/>
                <a:gd name="T86" fmla="*/ 464314 w 2319"/>
                <a:gd name="T87" fmla="*/ 345008 h 1250"/>
                <a:gd name="T88" fmla="*/ 464314 w 2319"/>
                <a:gd name="T89" fmla="*/ 401518 h 1250"/>
                <a:gd name="T90" fmla="*/ 535327 w 2319"/>
                <a:gd name="T91" fmla="*/ 425311 h 1250"/>
                <a:gd name="T92" fmla="*/ 634645 w 2319"/>
                <a:gd name="T93" fmla="*/ 321214 h 1250"/>
                <a:gd name="T94" fmla="*/ 738930 w 2319"/>
                <a:gd name="T95" fmla="*/ 264704 h 1250"/>
                <a:gd name="T96" fmla="*/ 857119 w 2319"/>
                <a:gd name="T97" fmla="*/ 274123 h 1250"/>
                <a:gd name="T98" fmla="*/ 857119 w 2319"/>
                <a:gd name="T99" fmla="*/ 203237 h 1250"/>
                <a:gd name="T100" fmla="*/ 899826 w 2319"/>
                <a:gd name="T101" fmla="*/ 122934 h 1250"/>
                <a:gd name="T102" fmla="*/ 956934 w 2319"/>
                <a:gd name="T103" fmla="*/ 18837 h 1250"/>
                <a:gd name="T104" fmla="*/ 1027946 w 2319"/>
                <a:gd name="T105" fmla="*/ 0 h 125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319" h="1250">
                  <a:moveTo>
                    <a:pt x="2070" y="0"/>
                  </a:moveTo>
                  <a:lnTo>
                    <a:pt x="2070" y="0"/>
                  </a:lnTo>
                  <a:cubicBezTo>
                    <a:pt x="2089" y="38"/>
                    <a:pt x="2089" y="38"/>
                    <a:pt x="2089" y="38"/>
                  </a:cubicBezTo>
                  <a:cubicBezTo>
                    <a:pt x="2098" y="67"/>
                    <a:pt x="2079" y="86"/>
                    <a:pt x="2070" y="105"/>
                  </a:cubicBezTo>
                  <a:cubicBezTo>
                    <a:pt x="2060" y="143"/>
                    <a:pt x="2089" y="143"/>
                    <a:pt x="2118" y="152"/>
                  </a:cubicBezTo>
                  <a:cubicBezTo>
                    <a:pt x="2156" y="162"/>
                    <a:pt x="2232" y="200"/>
                    <a:pt x="2203" y="248"/>
                  </a:cubicBezTo>
                  <a:cubicBezTo>
                    <a:pt x="2175" y="296"/>
                    <a:pt x="2070" y="296"/>
                    <a:pt x="2108" y="372"/>
                  </a:cubicBezTo>
                  <a:cubicBezTo>
                    <a:pt x="2118" y="401"/>
                    <a:pt x="2165" y="429"/>
                    <a:pt x="2194" y="439"/>
                  </a:cubicBezTo>
                  <a:cubicBezTo>
                    <a:pt x="2213" y="458"/>
                    <a:pt x="2241" y="496"/>
                    <a:pt x="2251" y="505"/>
                  </a:cubicBezTo>
                  <a:cubicBezTo>
                    <a:pt x="2232" y="524"/>
                    <a:pt x="2241" y="563"/>
                    <a:pt x="2260" y="601"/>
                  </a:cubicBezTo>
                  <a:cubicBezTo>
                    <a:pt x="2280" y="629"/>
                    <a:pt x="2318" y="763"/>
                    <a:pt x="2280" y="782"/>
                  </a:cubicBezTo>
                  <a:cubicBezTo>
                    <a:pt x="2232" y="772"/>
                    <a:pt x="2175" y="801"/>
                    <a:pt x="2127" y="820"/>
                  </a:cubicBezTo>
                  <a:cubicBezTo>
                    <a:pt x="2060" y="830"/>
                    <a:pt x="2079" y="772"/>
                    <a:pt x="2041" y="753"/>
                  </a:cubicBezTo>
                  <a:cubicBezTo>
                    <a:pt x="2003" y="725"/>
                    <a:pt x="1955" y="763"/>
                    <a:pt x="1927" y="772"/>
                  </a:cubicBezTo>
                  <a:cubicBezTo>
                    <a:pt x="1898" y="801"/>
                    <a:pt x="1860" y="934"/>
                    <a:pt x="1803" y="849"/>
                  </a:cubicBezTo>
                  <a:cubicBezTo>
                    <a:pt x="1784" y="820"/>
                    <a:pt x="1774" y="725"/>
                    <a:pt x="1726" y="725"/>
                  </a:cubicBezTo>
                  <a:cubicBezTo>
                    <a:pt x="1612" y="725"/>
                    <a:pt x="1507" y="934"/>
                    <a:pt x="1479" y="744"/>
                  </a:cubicBezTo>
                  <a:cubicBezTo>
                    <a:pt x="1459" y="677"/>
                    <a:pt x="1364" y="830"/>
                    <a:pt x="1345" y="858"/>
                  </a:cubicBezTo>
                  <a:cubicBezTo>
                    <a:pt x="1317" y="896"/>
                    <a:pt x="1355" y="934"/>
                    <a:pt x="1355" y="982"/>
                  </a:cubicBezTo>
                  <a:cubicBezTo>
                    <a:pt x="1345" y="1068"/>
                    <a:pt x="1278" y="1068"/>
                    <a:pt x="1240" y="1125"/>
                  </a:cubicBezTo>
                  <a:cubicBezTo>
                    <a:pt x="1221" y="1144"/>
                    <a:pt x="1212" y="1182"/>
                    <a:pt x="1183" y="1202"/>
                  </a:cubicBezTo>
                  <a:cubicBezTo>
                    <a:pt x="1154" y="1221"/>
                    <a:pt x="1021" y="1249"/>
                    <a:pt x="992" y="1230"/>
                  </a:cubicBezTo>
                  <a:cubicBezTo>
                    <a:pt x="925" y="1173"/>
                    <a:pt x="954" y="1106"/>
                    <a:pt x="916" y="1059"/>
                  </a:cubicBezTo>
                  <a:cubicBezTo>
                    <a:pt x="859" y="982"/>
                    <a:pt x="792" y="963"/>
                    <a:pt x="706" y="963"/>
                  </a:cubicBezTo>
                  <a:cubicBezTo>
                    <a:pt x="639" y="963"/>
                    <a:pt x="658" y="906"/>
                    <a:pt x="649" y="868"/>
                  </a:cubicBezTo>
                  <a:cubicBezTo>
                    <a:pt x="639" y="830"/>
                    <a:pt x="573" y="820"/>
                    <a:pt x="573" y="791"/>
                  </a:cubicBezTo>
                  <a:cubicBezTo>
                    <a:pt x="573" y="648"/>
                    <a:pt x="449" y="677"/>
                    <a:pt x="363" y="610"/>
                  </a:cubicBezTo>
                  <a:cubicBezTo>
                    <a:pt x="296" y="563"/>
                    <a:pt x="315" y="515"/>
                    <a:pt x="210" y="515"/>
                  </a:cubicBezTo>
                  <a:cubicBezTo>
                    <a:pt x="182" y="524"/>
                    <a:pt x="115" y="553"/>
                    <a:pt x="115" y="505"/>
                  </a:cubicBezTo>
                  <a:cubicBezTo>
                    <a:pt x="105" y="496"/>
                    <a:pt x="86" y="496"/>
                    <a:pt x="77" y="486"/>
                  </a:cubicBezTo>
                  <a:cubicBezTo>
                    <a:pt x="67" y="477"/>
                    <a:pt x="48" y="467"/>
                    <a:pt x="39" y="458"/>
                  </a:cubicBezTo>
                  <a:cubicBezTo>
                    <a:pt x="57" y="439"/>
                    <a:pt x="96" y="419"/>
                    <a:pt x="67" y="401"/>
                  </a:cubicBezTo>
                  <a:cubicBezTo>
                    <a:pt x="48" y="381"/>
                    <a:pt x="10" y="362"/>
                    <a:pt x="0" y="334"/>
                  </a:cubicBezTo>
                  <a:cubicBezTo>
                    <a:pt x="0" y="315"/>
                    <a:pt x="20" y="286"/>
                    <a:pt x="39" y="276"/>
                  </a:cubicBezTo>
                  <a:cubicBezTo>
                    <a:pt x="48" y="257"/>
                    <a:pt x="57" y="248"/>
                    <a:pt x="67" y="238"/>
                  </a:cubicBezTo>
                  <a:cubicBezTo>
                    <a:pt x="86" y="143"/>
                    <a:pt x="86" y="143"/>
                    <a:pt x="86" y="143"/>
                  </a:cubicBezTo>
                  <a:cubicBezTo>
                    <a:pt x="124" y="143"/>
                    <a:pt x="162" y="143"/>
                    <a:pt x="191" y="181"/>
                  </a:cubicBezTo>
                  <a:cubicBezTo>
                    <a:pt x="239" y="267"/>
                    <a:pt x="306" y="419"/>
                    <a:pt x="439" y="429"/>
                  </a:cubicBezTo>
                  <a:cubicBezTo>
                    <a:pt x="515" y="429"/>
                    <a:pt x="573" y="534"/>
                    <a:pt x="649" y="563"/>
                  </a:cubicBezTo>
                  <a:cubicBezTo>
                    <a:pt x="763" y="610"/>
                    <a:pt x="992" y="534"/>
                    <a:pt x="935" y="696"/>
                  </a:cubicBezTo>
                  <a:cubicBezTo>
                    <a:pt x="925" y="734"/>
                    <a:pt x="897" y="782"/>
                    <a:pt x="935" y="810"/>
                  </a:cubicBezTo>
                  <a:cubicBezTo>
                    <a:pt x="963" y="849"/>
                    <a:pt x="1068" y="906"/>
                    <a:pt x="1078" y="858"/>
                  </a:cubicBezTo>
                  <a:cubicBezTo>
                    <a:pt x="1107" y="753"/>
                    <a:pt x="1192" y="725"/>
                    <a:pt x="1278" y="648"/>
                  </a:cubicBezTo>
                  <a:cubicBezTo>
                    <a:pt x="1326" y="601"/>
                    <a:pt x="1412" y="534"/>
                    <a:pt x="1488" y="534"/>
                  </a:cubicBezTo>
                  <a:cubicBezTo>
                    <a:pt x="1526" y="534"/>
                    <a:pt x="1736" y="610"/>
                    <a:pt x="1726" y="553"/>
                  </a:cubicBezTo>
                  <a:cubicBezTo>
                    <a:pt x="1726" y="505"/>
                    <a:pt x="1726" y="458"/>
                    <a:pt x="1726" y="410"/>
                  </a:cubicBezTo>
                  <a:cubicBezTo>
                    <a:pt x="1717" y="315"/>
                    <a:pt x="1755" y="305"/>
                    <a:pt x="1812" y="248"/>
                  </a:cubicBezTo>
                  <a:cubicBezTo>
                    <a:pt x="1860" y="210"/>
                    <a:pt x="1860" y="95"/>
                    <a:pt x="1927" y="38"/>
                  </a:cubicBezTo>
                  <a:cubicBezTo>
                    <a:pt x="1955" y="29"/>
                    <a:pt x="2032" y="19"/>
                    <a:pt x="2070" y="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34" name="Freeform 2">
              <a:extLst>
                <a:ext uri="{FF2B5EF4-FFF2-40B4-BE49-F238E27FC236}">
                  <a16:creationId xmlns:a16="http://schemas.microsoft.com/office/drawing/2014/main" id="{88F5A5D5-2628-4BE1-8A56-48E3B5CBB615}"/>
                </a:ext>
              </a:extLst>
            </p:cNvPr>
            <p:cNvSpPr>
              <a:spLocks noChangeArrowheads="1"/>
            </p:cNvSpPr>
            <p:nvPr/>
          </p:nvSpPr>
          <p:spPr bwMode="auto">
            <a:xfrm>
              <a:off x="6981931" y="1202559"/>
              <a:ext cx="413111" cy="309636"/>
            </a:xfrm>
            <a:custGeom>
              <a:avLst/>
              <a:gdLst>
                <a:gd name="T0" fmla="*/ 151544 w 1670"/>
                <a:gd name="T1" fmla="*/ 398141 h 1251"/>
                <a:gd name="T2" fmla="*/ 151544 w 1670"/>
                <a:gd name="T3" fmla="*/ 398141 h 1251"/>
                <a:gd name="T4" fmla="*/ 184833 w 1670"/>
                <a:gd name="T5" fmla="*/ 403112 h 1251"/>
                <a:gd name="T6" fmla="*/ 246445 w 1670"/>
                <a:gd name="T7" fmla="*/ 365336 h 1251"/>
                <a:gd name="T8" fmla="*/ 360226 w 1670"/>
                <a:gd name="T9" fmla="*/ 417029 h 1251"/>
                <a:gd name="T10" fmla="*/ 464071 w 1670"/>
                <a:gd name="T11" fmla="*/ 483635 h 1251"/>
                <a:gd name="T12" fmla="*/ 502330 w 1670"/>
                <a:gd name="T13" fmla="*/ 545270 h 1251"/>
                <a:gd name="T14" fmla="*/ 554003 w 1670"/>
                <a:gd name="T15" fmla="*/ 526381 h 1251"/>
                <a:gd name="T16" fmla="*/ 601702 w 1670"/>
                <a:gd name="T17" fmla="*/ 578572 h 1251"/>
                <a:gd name="T18" fmla="*/ 686666 w 1670"/>
                <a:gd name="T19" fmla="*/ 601934 h 1251"/>
                <a:gd name="T20" fmla="*/ 686666 w 1670"/>
                <a:gd name="T21" fmla="*/ 601934 h 1251"/>
                <a:gd name="T22" fmla="*/ 682194 w 1670"/>
                <a:gd name="T23" fmla="*/ 573602 h 1251"/>
                <a:gd name="T24" fmla="*/ 672754 w 1670"/>
                <a:gd name="T25" fmla="*/ 530855 h 1251"/>
                <a:gd name="T26" fmla="*/ 677723 w 1670"/>
                <a:gd name="T27" fmla="*/ 498049 h 1251"/>
                <a:gd name="T28" fmla="*/ 743806 w 1670"/>
                <a:gd name="T29" fmla="*/ 521411 h 1251"/>
                <a:gd name="T30" fmla="*/ 777095 w 1670"/>
                <a:gd name="T31" fmla="*/ 526381 h 1251"/>
                <a:gd name="T32" fmla="*/ 781567 w 1670"/>
                <a:gd name="T33" fmla="*/ 464747 h 1251"/>
                <a:gd name="T34" fmla="*/ 786536 w 1670"/>
                <a:gd name="T35" fmla="*/ 388697 h 1251"/>
                <a:gd name="T36" fmla="*/ 829266 w 1670"/>
                <a:gd name="T37" fmla="*/ 379253 h 1251"/>
                <a:gd name="T38" fmla="*/ 829266 w 1670"/>
                <a:gd name="T39" fmla="*/ 379253 h 1251"/>
                <a:gd name="T40" fmla="*/ 772127 w 1670"/>
                <a:gd name="T41" fmla="*/ 317618 h 1251"/>
                <a:gd name="T42" fmla="*/ 734365 w 1670"/>
                <a:gd name="T43" fmla="*/ 242066 h 1251"/>
                <a:gd name="T44" fmla="*/ 648904 w 1670"/>
                <a:gd name="T45" fmla="*/ 109352 h 1251"/>
                <a:gd name="T46" fmla="*/ 545060 w 1670"/>
                <a:gd name="T47" fmla="*/ 151602 h 1251"/>
                <a:gd name="T48" fmla="*/ 483449 w 1670"/>
                <a:gd name="T49" fmla="*/ 109352 h 1251"/>
                <a:gd name="T50" fmla="*/ 364698 w 1670"/>
                <a:gd name="T51" fmla="*/ 81020 h 1251"/>
                <a:gd name="T52" fmla="*/ 317496 w 1670"/>
                <a:gd name="T53" fmla="*/ 37776 h 1251"/>
                <a:gd name="T54" fmla="*/ 189305 w 1670"/>
                <a:gd name="T55" fmla="*/ 18888 h 1251"/>
                <a:gd name="T56" fmla="*/ 42730 w 1670"/>
                <a:gd name="T57" fmla="*/ 76049 h 1251"/>
                <a:gd name="T58" fmla="*/ 80492 w 1670"/>
                <a:gd name="T59" fmla="*/ 128240 h 1251"/>
                <a:gd name="T60" fmla="*/ 61611 w 1670"/>
                <a:gd name="T61" fmla="*/ 147128 h 1251"/>
                <a:gd name="T62" fmla="*/ 61611 w 1670"/>
                <a:gd name="T63" fmla="*/ 147128 h 1251"/>
                <a:gd name="T64" fmla="*/ 71052 w 1670"/>
                <a:gd name="T65" fmla="*/ 166016 h 1251"/>
                <a:gd name="T66" fmla="*/ 61611 w 1670"/>
                <a:gd name="T67" fmla="*/ 199319 h 1251"/>
                <a:gd name="T68" fmla="*/ 85461 w 1670"/>
                <a:gd name="T69" fmla="*/ 222681 h 1251"/>
                <a:gd name="T70" fmla="*/ 127694 w 1670"/>
                <a:gd name="T71" fmla="*/ 270398 h 1251"/>
                <a:gd name="T72" fmla="*/ 80492 w 1670"/>
                <a:gd name="T73" fmla="*/ 332033 h 1251"/>
                <a:gd name="T74" fmla="*/ 123222 w 1670"/>
                <a:gd name="T75" fmla="*/ 365336 h 1251"/>
                <a:gd name="T76" fmla="*/ 151544 w 1670"/>
                <a:gd name="T77" fmla="*/ 398141 h 125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670" h="1251">
                  <a:moveTo>
                    <a:pt x="305" y="801"/>
                  </a:moveTo>
                  <a:lnTo>
                    <a:pt x="305" y="801"/>
                  </a:lnTo>
                  <a:cubicBezTo>
                    <a:pt x="324" y="792"/>
                    <a:pt x="343" y="792"/>
                    <a:pt x="372" y="811"/>
                  </a:cubicBezTo>
                  <a:cubicBezTo>
                    <a:pt x="448" y="859"/>
                    <a:pt x="467" y="773"/>
                    <a:pt x="496" y="735"/>
                  </a:cubicBezTo>
                  <a:cubicBezTo>
                    <a:pt x="553" y="639"/>
                    <a:pt x="686" y="792"/>
                    <a:pt x="725" y="839"/>
                  </a:cubicBezTo>
                  <a:cubicBezTo>
                    <a:pt x="782" y="935"/>
                    <a:pt x="848" y="935"/>
                    <a:pt x="934" y="973"/>
                  </a:cubicBezTo>
                  <a:cubicBezTo>
                    <a:pt x="992" y="992"/>
                    <a:pt x="982" y="1106"/>
                    <a:pt x="1011" y="1097"/>
                  </a:cubicBezTo>
                  <a:cubicBezTo>
                    <a:pt x="1058" y="1087"/>
                    <a:pt x="1058" y="1068"/>
                    <a:pt x="1115" y="1059"/>
                  </a:cubicBezTo>
                  <a:cubicBezTo>
                    <a:pt x="1211" y="1059"/>
                    <a:pt x="1154" y="1106"/>
                    <a:pt x="1211" y="1164"/>
                  </a:cubicBezTo>
                  <a:cubicBezTo>
                    <a:pt x="1259" y="1211"/>
                    <a:pt x="1297" y="1250"/>
                    <a:pt x="1382" y="1211"/>
                  </a:cubicBezTo>
                  <a:cubicBezTo>
                    <a:pt x="1373" y="1154"/>
                    <a:pt x="1373" y="1154"/>
                    <a:pt x="1373" y="1154"/>
                  </a:cubicBezTo>
                  <a:cubicBezTo>
                    <a:pt x="1373" y="1116"/>
                    <a:pt x="1364" y="1097"/>
                    <a:pt x="1354" y="1068"/>
                  </a:cubicBezTo>
                  <a:cubicBezTo>
                    <a:pt x="1344" y="1049"/>
                    <a:pt x="1335" y="1011"/>
                    <a:pt x="1364" y="1002"/>
                  </a:cubicBezTo>
                  <a:cubicBezTo>
                    <a:pt x="1411" y="983"/>
                    <a:pt x="1459" y="1011"/>
                    <a:pt x="1497" y="1049"/>
                  </a:cubicBezTo>
                  <a:cubicBezTo>
                    <a:pt x="1507" y="1068"/>
                    <a:pt x="1545" y="1087"/>
                    <a:pt x="1564" y="1059"/>
                  </a:cubicBezTo>
                  <a:cubicBezTo>
                    <a:pt x="1573" y="1030"/>
                    <a:pt x="1573" y="964"/>
                    <a:pt x="1573" y="935"/>
                  </a:cubicBezTo>
                  <a:cubicBezTo>
                    <a:pt x="1573" y="878"/>
                    <a:pt x="1535" y="830"/>
                    <a:pt x="1583" y="782"/>
                  </a:cubicBezTo>
                  <a:cubicBezTo>
                    <a:pt x="1669" y="763"/>
                    <a:pt x="1669" y="763"/>
                    <a:pt x="1669" y="763"/>
                  </a:cubicBezTo>
                  <a:cubicBezTo>
                    <a:pt x="1640" y="725"/>
                    <a:pt x="1592" y="687"/>
                    <a:pt x="1554" y="639"/>
                  </a:cubicBezTo>
                  <a:cubicBezTo>
                    <a:pt x="1516" y="592"/>
                    <a:pt x="1497" y="544"/>
                    <a:pt x="1478" y="487"/>
                  </a:cubicBezTo>
                  <a:cubicBezTo>
                    <a:pt x="1459" y="448"/>
                    <a:pt x="1335" y="229"/>
                    <a:pt x="1306" y="220"/>
                  </a:cubicBezTo>
                  <a:cubicBezTo>
                    <a:pt x="1240" y="210"/>
                    <a:pt x="1173" y="325"/>
                    <a:pt x="1097" y="305"/>
                  </a:cubicBezTo>
                  <a:cubicBezTo>
                    <a:pt x="1001" y="296"/>
                    <a:pt x="1125" y="220"/>
                    <a:pt x="973" y="220"/>
                  </a:cubicBezTo>
                  <a:cubicBezTo>
                    <a:pt x="896" y="220"/>
                    <a:pt x="772" y="248"/>
                    <a:pt x="734" y="163"/>
                  </a:cubicBezTo>
                  <a:cubicBezTo>
                    <a:pt x="715" y="105"/>
                    <a:pt x="706" y="76"/>
                    <a:pt x="639" y="76"/>
                  </a:cubicBezTo>
                  <a:cubicBezTo>
                    <a:pt x="553" y="67"/>
                    <a:pt x="467" y="67"/>
                    <a:pt x="381" y="38"/>
                  </a:cubicBezTo>
                  <a:cubicBezTo>
                    <a:pt x="219" y="0"/>
                    <a:pt x="210" y="67"/>
                    <a:pt x="86" y="153"/>
                  </a:cubicBezTo>
                  <a:cubicBezTo>
                    <a:pt x="0" y="220"/>
                    <a:pt x="162" y="239"/>
                    <a:pt x="162" y="258"/>
                  </a:cubicBezTo>
                  <a:cubicBezTo>
                    <a:pt x="162" y="267"/>
                    <a:pt x="143" y="286"/>
                    <a:pt x="124" y="296"/>
                  </a:cubicBezTo>
                  <a:cubicBezTo>
                    <a:pt x="143" y="334"/>
                    <a:pt x="143" y="334"/>
                    <a:pt x="143" y="334"/>
                  </a:cubicBezTo>
                  <a:cubicBezTo>
                    <a:pt x="152" y="363"/>
                    <a:pt x="133" y="382"/>
                    <a:pt x="124" y="401"/>
                  </a:cubicBezTo>
                  <a:cubicBezTo>
                    <a:pt x="114" y="439"/>
                    <a:pt x="143" y="439"/>
                    <a:pt x="172" y="448"/>
                  </a:cubicBezTo>
                  <a:cubicBezTo>
                    <a:pt x="210" y="458"/>
                    <a:pt x="286" y="496"/>
                    <a:pt x="257" y="544"/>
                  </a:cubicBezTo>
                  <a:cubicBezTo>
                    <a:pt x="229" y="592"/>
                    <a:pt x="124" y="592"/>
                    <a:pt x="162" y="668"/>
                  </a:cubicBezTo>
                  <a:cubicBezTo>
                    <a:pt x="172" y="697"/>
                    <a:pt x="219" y="725"/>
                    <a:pt x="248" y="735"/>
                  </a:cubicBezTo>
                  <a:cubicBezTo>
                    <a:pt x="267" y="754"/>
                    <a:pt x="295" y="792"/>
                    <a:pt x="305" y="801"/>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35" name="Freeform 3">
              <a:extLst>
                <a:ext uri="{FF2B5EF4-FFF2-40B4-BE49-F238E27FC236}">
                  <a16:creationId xmlns:a16="http://schemas.microsoft.com/office/drawing/2014/main" id="{163230CD-E7C3-40D7-A502-02B7462A3B51}"/>
                </a:ext>
              </a:extLst>
            </p:cNvPr>
            <p:cNvSpPr>
              <a:spLocks noChangeArrowheads="1"/>
            </p:cNvSpPr>
            <p:nvPr/>
          </p:nvSpPr>
          <p:spPr bwMode="auto">
            <a:xfrm>
              <a:off x="6940066" y="1801294"/>
              <a:ext cx="487361" cy="401263"/>
            </a:xfrm>
            <a:custGeom>
              <a:avLst/>
              <a:gdLst>
                <a:gd name="T0" fmla="*/ 336213 w 1975"/>
                <a:gd name="T1" fmla="*/ 790830 h 1622"/>
                <a:gd name="T2" fmla="*/ 336213 w 1975"/>
                <a:gd name="T3" fmla="*/ 790830 h 1622"/>
                <a:gd name="T4" fmla="*/ 383889 w 1975"/>
                <a:gd name="T5" fmla="*/ 781392 h 1622"/>
                <a:gd name="T6" fmla="*/ 454906 w 1975"/>
                <a:gd name="T7" fmla="*/ 790830 h 1622"/>
                <a:gd name="T8" fmla="*/ 544795 w 1975"/>
                <a:gd name="T9" fmla="*/ 700918 h 1622"/>
                <a:gd name="T10" fmla="*/ 558700 w 1975"/>
                <a:gd name="T11" fmla="*/ 606038 h 1622"/>
                <a:gd name="T12" fmla="*/ 649085 w 1975"/>
                <a:gd name="T13" fmla="*/ 563814 h 1622"/>
                <a:gd name="T14" fmla="*/ 776717 w 1975"/>
                <a:gd name="T15" fmla="*/ 587162 h 1622"/>
                <a:gd name="T16" fmla="*/ 890444 w 1975"/>
                <a:gd name="T17" fmla="*/ 587162 h 1622"/>
                <a:gd name="T18" fmla="*/ 980332 w 1975"/>
                <a:gd name="T19" fmla="*/ 577723 h 1622"/>
                <a:gd name="T20" fmla="*/ 980332 w 1975"/>
                <a:gd name="T21" fmla="*/ 577723 h 1622"/>
                <a:gd name="T22" fmla="*/ 947555 w 1975"/>
                <a:gd name="T23" fmla="*/ 501720 h 1622"/>
                <a:gd name="T24" fmla="*/ 928187 w 1975"/>
                <a:gd name="T25" fmla="*/ 463967 h 1622"/>
                <a:gd name="T26" fmla="*/ 909315 w 1975"/>
                <a:gd name="T27" fmla="*/ 369087 h 1622"/>
                <a:gd name="T28" fmla="*/ 866606 w 1975"/>
                <a:gd name="T29" fmla="*/ 307490 h 1622"/>
                <a:gd name="T30" fmla="*/ 819427 w 1975"/>
                <a:gd name="T31" fmla="*/ 236454 h 1622"/>
                <a:gd name="T32" fmla="*/ 819427 w 1975"/>
                <a:gd name="T33" fmla="*/ 236454 h 1622"/>
                <a:gd name="T34" fmla="*/ 771751 w 1975"/>
                <a:gd name="T35" fmla="*/ 227016 h 1622"/>
                <a:gd name="T36" fmla="*/ 724572 w 1975"/>
                <a:gd name="T37" fmla="*/ 269737 h 1622"/>
                <a:gd name="T38" fmla="*/ 634683 w 1975"/>
                <a:gd name="T39" fmla="*/ 217578 h 1622"/>
                <a:gd name="T40" fmla="*/ 578068 w 1975"/>
                <a:gd name="T41" fmla="*/ 160948 h 1622"/>
                <a:gd name="T42" fmla="*/ 563666 w 1975"/>
                <a:gd name="T43" fmla="*/ 122698 h 1622"/>
                <a:gd name="T44" fmla="*/ 535359 w 1975"/>
                <a:gd name="T45" fmla="*/ 89912 h 1622"/>
                <a:gd name="T46" fmla="*/ 483213 w 1975"/>
                <a:gd name="T47" fmla="*/ 56630 h 1622"/>
                <a:gd name="T48" fmla="*/ 483213 w 1975"/>
                <a:gd name="T49" fmla="*/ 56630 h 1622"/>
                <a:gd name="T50" fmla="*/ 436034 w 1975"/>
                <a:gd name="T51" fmla="*/ 32786 h 1622"/>
                <a:gd name="T52" fmla="*/ 383889 w 1975"/>
                <a:gd name="T53" fmla="*/ 18877 h 1622"/>
                <a:gd name="T54" fmla="*/ 303436 w 1975"/>
                <a:gd name="T55" fmla="*/ 208139 h 1622"/>
                <a:gd name="T56" fmla="*/ 274632 w 1975"/>
                <a:gd name="T57" fmla="*/ 246389 h 1622"/>
                <a:gd name="T58" fmla="*/ 255760 w 1975"/>
                <a:gd name="T59" fmla="*/ 213107 h 1622"/>
                <a:gd name="T60" fmla="*/ 132598 w 1975"/>
                <a:gd name="T61" fmla="*/ 146542 h 1622"/>
                <a:gd name="T62" fmla="*/ 61581 w 1975"/>
                <a:gd name="T63" fmla="*/ 142071 h 1622"/>
                <a:gd name="T64" fmla="*/ 14402 w 1975"/>
                <a:gd name="T65" fmla="*/ 146542 h 1622"/>
                <a:gd name="T66" fmla="*/ 14402 w 1975"/>
                <a:gd name="T67" fmla="*/ 146542 h 1622"/>
                <a:gd name="T68" fmla="*/ 4966 w 1975"/>
                <a:gd name="T69" fmla="*/ 231984 h 1622"/>
                <a:gd name="T70" fmla="*/ 61581 w 1975"/>
                <a:gd name="T71" fmla="*/ 208139 h 1622"/>
                <a:gd name="T72" fmla="*/ 42710 w 1975"/>
                <a:gd name="T73" fmla="*/ 326863 h 1622"/>
                <a:gd name="T74" fmla="*/ 42710 w 1975"/>
                <a:gd name="T75" fmla="*/ 355178 h 1622"/>
                <a:gd name="T76" fmla="*/ 47179 w 1975"/>
                <a:gd name="T77" fmla="*/ 407337 h 1622"/>
                <a:gd name="T78" fmla="*/ 47179 w 1975"/>
                <a:gd name="T79" fmla="*/ 407337 h 1622"/>
                <a:gd name="T80" fmla="*/ 61581 w 1975"/>
                <a:gd name="T81" fmla="*/ 535003 h 1622"/>
                <a:gd name="T82" fmla="*/ 61581 w 1975"/>
                <a:gd name="T83" fmla="*/ 644288 h 1622"/>
                <a:gd name="T84" fmla="*/ 151470 w 1975"/>
                <a:gd name="T85" fmla="*/ 634353 h 1622"/>
                <a:gd name="T86" fmla="*/ 208581 w 1975"/>
                <a:gd name="T87" fmla="*/ 677074 h 1622"/>
                <a:gd name="T88" fmla="*/ 231923 w 1975"/>
                <a:gd name="T89" fmla="*/ 719795 h 1622"/>
                <a:gd name="T90" fmla="*/ 270163 w 1975"/>
                <a:gd name="T91" fmla="*/ 771954 h 1622"/>
                <a:gd name="T92" fmla="*/ 336213 w 1975"/>
                <a:gd name="T93" fmla="*/ 790830 h 162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975" h="1622">
                  <a:moveTo>
                    <a:pt x="677" y="1592"/>
                  </a:moveTo>
                  <a:lnTo>
                    <a:pt x="677" y="1592"/>
                  </a:lnTo>
                  <a:cubicBezTo>
                    <a:pt x="773" y="1573"/>
                    <a:pt x="773" y="1573"/>
                    <a:pt x="773" y="1573"/>
                  </a:cubicBezTo>
                  <a:cubicBezTo>
                    <a:pt x="820" y="1621"/>
                    <a:pt x="868" y="1611"/>
                    <a:pt x="916" y="1592"/>
                  </a:cubicBezTo>
                  <a:cubicBezTo>
                    <a:pt x="982" y="1564"/>
                    <a:pt x="1173" y="1525"/>
                    <a:pt x="1097" y="1411"/>
                  </a:cubicBezTo>
                  <a:cubicBezTo>
                    <a:pt x="1011" y="1306"/>
                    <a:pt x="1030" y="1297"/>
                    <a:pt x="1125" y="1220"/>
                  </a:cubicBezTo>
                  <a:cubicBezTo>
                    <a:pt x="1154" y="1192"/>
                    <a:pt x="1269" y="1077"/>
                    <a:pt x="1307" y="1135"/>
                  </a:cubicBezTo>
                  <a:cubicBezTo>
                    <a:pt x="1374" y="1230"/>
                    <a:pt x="1536" y="1115"/>
                    <a:pt x="1564" y="1182"/>
                  </a:cubicBezTo>
                  <a:cubicBezTo>
                    <a:pt x="1621" y="1306"/>
                    <a:pt x="1688" y="1182"/>
                    <a:pt x="1793" y="1182"/>
                  </a:cubicBezTo>
                  <a:cubicBezTo>
                    <a:pt x="1974" y="1163"/>
                    <a:pt x="1974" y="1163"/>
                    <a:pt x="1974" y="1163"/>
                  </a:cubicBezTo>
                  <a:cubicBezTo>
                    <a:pt x="1965" y="1135"/>
                    <a:pt x="1908" y="1039"/>
                    <a:pt x="1908" y="1010"/>
                  </a:cubicBezTo>
                  <a:cubicBezTo>
                    <a:pt x="1908" y="982"/>
                    <a:pt x="1888" y="953"/>
                    <a:pt x="1869" y="934"/>
                  </a:cubicBezTo>
                  <a:cubicBezTo>
                    <a:pt x="1831" y="877"/>
                    <a:pt x="1812" y="820"/>
                    <a:pt x="1831" y="743"/>
                  </a:cubicBezTo>
                  <a:cubicBezTo>
                    <a:pt x="1812" y="686"/>
                    <a:pt x="1783" y="658"/>
                    <a:pt x="1745" y="619"/>
                  </a:cubicBezTo>
                  <a:cubicBezTo>
                    <a:pt x="1707" y="591"/>
                    <a:pt x="1659" y="524"/>
                    <a:pt x="1650" y="476"/>
                  </a:cubicBezTo>
                  <a:cubicBezTo>
                    <a:pt x="1631" y="457"/>
                    <a:pt x="1583" y="457"/>
                    <a:pt x="1554" y="457"/>
                  </a:cubicBezTo>
                  <a:cubicBezTo>
                    <a:pt x="1497" y="467"/>
                    <a:pt x="1497" y="514"/>
                    <a:pt x="1459" y="543"/>
                  </a:cubicBezTo>
                  <a:cubicBezTo>
                    <a:pt x="1383" y="610"/>
                    <a:pt x="1335" y="476"/>
                    <a:pt x="1278" y="438"/>
                  </a:cubicBezTo>
                  <a:cubicBezTo>
                    <a:pt x="1221" y="410"/>
                    <a:pt x="1192" y="372"/>
                    <a:pt x="1164" y="324"/>
                  </a:cubicBezTo>
                  <a:cubicBezTo>
                    <a:pt x="1145" y="295"/>
                    <a:pt x="1154" y="276"/>
                    <a:pt x="1135" y="247"/>
                  </a:cubicBezTo>
                  <a:cubicBezTo>
                    <a:pt x="1106" y="219"/>
                    <a:pt x="1087" y="219"/>
                    <a:pt x="1078" y="181"/>
                  </a:cubicBezTo>
                  <a:cubicBezTo>
                    <a:pt x="1068" y="143"/>
                    <a:pt x="1002" y="133"/>
                    <a:pt x="973" y="114"/>
                  </a:cubicBezTo>
                  <a:cubicBezTo>
                    <a:pt x="906" y="114"/>
                    <a:pt x="887" y="133"/>
                    <a:pt x="878" y="66"/>
                  </a:cubicBezTo>
                  <a:cubicBezTo>
                    <a:pt x="868" y="9"/>
                    <a:pt x="811" y="0"/>
                    <a:pt x="773" y="38"/>
                  </a:cubicBezTo>
                  <a:cubicBezTo>
                    <a:pt x="677" y="133"/>
                    <a:pt x="677" y="305"/>
                    <a:pt x="611" y="419"/>
                  </a:cubicBezTo>
                  <a:cubicBezTo>
                    <a:pt x="601" y="429"/>
                    <a:pt x="563" y="514"/>
                    <a:pt x="553" y="496"/>
                  </a:cubicBezTo>
                  <a:cubicBezTo>
                    <a:pt x="544" y="496"/>
                    <a:pt x="515" y="438"/>
                    <a:pt x="515" y="429"/>
                  </a:cubicBezTo>
                  <a:cubicBezTo>
                    <a:pt x="486" y="286"/>
                    <a:pt x="344" y="362"/>
                    <a:pt x="267" y="295"/>
                  </a:cubicBezTo>
                  <a:cubicBezTo>
                    <a:pt x="200" y="238"/>
                    <a:pt x="210" y="238"/>
                    <a:pt x="124" y="286"/>
                  </a:cubicBezTo>
                  <a:cubicBezTo>
                    <a:pt x="95" y="295"/>
                    <a:pt x="67" y="286"/>
                    <a:pt x="29" y="295"/>
                  </a:cubicBezTo>
                  <a:cubicBezTo>
                    <a:pt x="38" y="352"/>
                    <a:pt x="0" y="400"/>
                    <a:pt x="10" y="467"/>
                  </a:cubicBezTo>
                  <a:cubicBezTo>
                    <a:pt x="19" y="514"/>
                    <a:pt x="86" y="419"/>
                    <a:pt x="124" y="419"/>
                  </a:cubicBezTo>
                  <a:cubicBezTo>
                    <a:pt x="143" y="505"/>
                    <a:pt x="95" y="581"/>
                    <a:pt x="86" y="658"/>
                  </a:cubicBezTo>
                  <a:cubicBezTo>
                    <a:pt x="86" y="677"/>
                    <a:pt x="86" y="696"/>
                    <a:pt x="86" y="715"/>
                  </a:cubicBezTo>
                  <a:cubicBezTo>
                    <a:pt x="86" y="743"/>
                    <a:pt x="95" y="791"/>
                    <a:pt x="95" y="820"/>
                  </a:cubicBezTo>
                  <a:cubicBezTo>
                    <a:pt x="181" y="877"/>
                    <a:pt x="95" y="1001"/>
                    <a:pt x="124" y="1077"/>
                  </a:cubicBezTo>
                  <a:cubicBezTo>
                    <a:pt x="143" y="1163"/>
                    <a:pt x="115" y="1230"/>
                    <a:pt x="124" y="1297"/>
                  </a:cubicBezTo>
                  <a:cubicBezTo>
                    <a:pt x="162" y="1316"/>
                    <a:pt x="239" y="1239"/>
                    <a:pt x="305" y="1277"/>
                  </a:cubicBezTo>
                  <a:cubicBezTo>
                    <a:pt x="353" y="1297"/>
                    <a:pt x="391" y="1325"/>
                    <a:pt x="420" y="1363"/>
                  </a:cubicBezTo>
                  <a:cubicBezTo>
                    <a:pt x="448" y="1392"/>
                    <a:pt x="439" y="1430"/>
                    <a:pt x="467" y="1449"/>
                  </a:cubicBezTo>
                  <a:cubicBezTo>
                    <a:pt x="506" y="1487"/>
                    <a:pt x="525" y="1535"/>
                    <a:pt x="544" y="1554"/>
                  </a:cubicBezTo>
                  <a:cubicBezTo>
                    <a:pt x="591" y="1592"/>
                    <a:pt x="630" y="1573"/>
                    <a:pt x="677" y="1592"/>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36" name="Freeform 4">
              <a:extLst>
                <a:ext uri="{FF2B5EF4-FFF2-40B4-BE49-F238E27FC236}">
                  <a16:creationId xmlns:a16="http://schemas.microsoft.com/office/drawing/2014/main" id="{77DE1294-12BD-45C3-BC6B-95358935D451}"/>
                </a:ext>
              </a:extLst>
            </p:cNvPr>
            <p:cNvSpPr>
              <a:spLocks noChangeArrowheads="1"/>
            </p:cNvSpPr>
            <p:nvPr/>
          </p:nvSpPr>
          <p:spPr bwMode="auto">
            <a:xfrm>
              <a:off x="7000888" y="2067487"/>
              <a:ext cx="459715" cy="473933"/>
            </a:xfrm>
            <a:custGeom>
              <a:avLst/>
              <a:gdLst>
                <a:gd name="T0" fmla="*/ 212980 w 1861"/>
                <a:gd name="T1" fmla="*/ 255736 h 1918"/>
                <a:gd name="T2" fmla="*/ 212980 w 1861"/>
                <a:gd name="T3" fmla="*/ 255736 h 1918"/>
                <a:gd name="T4" fmla="*/ 260640 w 1861"/>
                <a:gd name="T5" fmla="*/ 246301 h 1918"/>
                <a:gd name="T6" fmla="*/ 331633 w 1861"/>
                <a:gd name="T7" fmla="*/ 255736 h 1918"/>
                <a:gd name="T8" fmla="*/ 421491 w 1861"/>
                <a:gd name="T9" fmla="*/ 165856 h 1918"/>
                <a:gd name="T10" fmla="*/ 435392 w 1861"/>
                <a:gd name="T11" fmla="*/ 71010 h 1918"/>
                <a:gd name="T12" fmla="*/ 525747 w 1861"/>
                <a:gd name="T13" fmla="*/ 28801 h 1918"/>
                <a:gd name="T14" fmla="*/ 653336 w 1861"/>
                <a:gd name="T15" fmla="*/ 52140 h 1918"/>
                <a:gd name="T16" fmla="*/ 767025 w 1861"/>
                <a:gd name="T17" fmla="*/ 52140 h 1918"/>
                <a:gd name="T18" fmla="*/ 856883 w 1861"/>
                <a:gd name="T19" fmla="*/ 42705 h 1918"/>
                <a:gd name="T20" fmla="*/ 856883 w 1861"/>
                <a:gd name="T21" fmla="*/ 42705 h 1918"/>
                <a:gd name="T22" fmla="*/ 894614 w 1861"/>
                <a:gd name="T23" fmla="*/ 66541 h 1918"/>
                <a:gd name="T24" fmla="*/ 904543 w 1861"/>
                <a:gd name="T25" fmla="*/ 109246 h 1918"/>
                <a:gd name="T26" fmla="*/ 923409 w 1861"/>
                <a:gd name="T27" fmla="*/ 151455 h 1918"/>
                <a:gd name="T28" fmla="*/ 923409 w 1861"/>
                <a:gd name="T29" fmla="*/ 151455 h 1918"/>
                <a:gd name="T30" fmla="*/ 909011 w 1861"/>
                <a:gd name="T31" fmla="*/ 184726 h 1918"/>
                <a:gd name="T32" fmla="*/ 852415 w 1861"/>
                <a:gd name="T33" fmla="*/ 246301 h 1918"/>
                <a:gd name="T34" fmla="*/ 780926 w 1861"/>
                <a:gd name="T35" fmla="*/ 326746 h 1918"/>
                <a:gd name="T36" fmla="*/ 729294 w 1861"/>
                <a:gd name="T37" fmla="*/ 369451 h 1918"/>
                <a:gd name="T38" fmla="*/ 710429 w 1861"/>
                <a:gd name="T39" fmla="*/ 445427 h 1918"/>
                <a:gd name="T40" fmla="*/ 653336 w 1861"/>
                <a:gd name="T41" fmla="*/ 497071 h 1918"/>
                <a:gd name="T42" fmla="*/ 658301 w 1861"/>
                <a:gd name="T43" fmla="*/ 568578 h 1918"/>
                <a:gd name="T44" fmla="*/ 639436 w 1861"/>
                <a:gd name="T45" fmla="*/ 606318 h 1918"/>
                <a:gd name="T46" fmla="*/ 729294 w 1861"/>
                <a:gd name="T47" fmla="*/ 587448 h 1918"/>
                <a:gd name="T48" fmla="*/ 748160 w 1861"/>
                <a:gd name="T49" fmla="*/ 653492 h 1918"/>
                <a:gd name="T50" fmla="*/ 771989 w 1861"/>
                <a:gd name="T51" fmla="*/ 729468 h 1918"/>
                <a:gd name="T52" fmla="*/ 733762 w 1861"/>
                <a:gd name="T53" fmla="*/ 814382 h 1918"/>
                <a:gd name="T54" fmla="*/ 733762 w 1861"/>
                <a:gd name="T55" fmla="*/ 814382 h 1918"/>
                <a:gd name="T56" fmla="*/ 710429 w 1861"/>
                <a:gd name="T57" fmla="*/ 843184 h 1918"/>
                <a:gd name="T58" fmla="*/ 686599 w 1861"/>
                <a:gd name="T59" fmla="*/ 866523 h 1918"/>
                <a:gd name="T60" fmla="*/ 648372 w 1861"/>
                <a:gd name="T61" fmla="*/ 904759 h 1918"/>
                <a:gd name="T62" fmla="*/ 620074 w 1861"/>
                <a:gd name="T63" fmla="*/ 951933 h 1918"/>
                <a:gd name="T64" fmla="*/ 620074 w 1861"/>
                <a:gd name="T65" fmla="*/ 951933 h 1918"/>
                <a:gd name="T66" fmla="*/ 577875 w 1861"/>
                <a:gd name="T67" fmla="*/ 938029 h 1918"/>
                <a:gd name="T68" fmla="*/ 544612 w 1861"/>
                <a:gd name="T69" fmla="*/ 914194 h 1918"/>
                <a:gd name="T70" fmla="*/ 501917 w 1861"/>
                <a:gd name="T71" fmla="*/ 909228 h 1918"/>
                <a:gd name="T72" fmla="*/ 421491 w 1861"/>
                <a:gd name="T73" fmla="*/ 933064 h 1918"/>
                <a:gd name="T74" fmla="*/ 354966 w 1861"/>
                <a:gd name="T75" fmla="*/ 918663 h 1918"/>
                <a:gd name="T76" fmla="*/ 250710 w 1861"/>
                <a:gd name="T77" fmla="*/ 914194 h 1918"/>
                <a:gd name="T78" fmla="*/ 189646 w 1861"/>
                <a:gd name="T79" fmla="*/ 914194 h 1918"/>
                <a:gd name="T80" fmla="*/ 146951 w 1861"/>
                <a:gd name="T81" fmla="*/ 904759 h 1918"/>
                <a:gd name="T82" fmla="*/ 146951 w 1861"/>
                <a:gd name="T83" fmla="*/ 904759 h 1918"/>
                <a:gd name="T84" fmla="*/ 141986 w 1861"/>
                <a:gd name="T85" fmla="*/ 880923 h 1918"/>
                <a:gd name="T86" fmla="*/ 118157 w 1861"/>
                <a:gd name="T87" fmla="*/ 833749 h 1918"/>
                <a:gd name="T88" fmla="*/ 52128 w 1861"/>
                <a:gd name="T89" fmla="*/ 819348 h 1918"/>
                <a:gd name="T90" fmla="*/ 61561 w 1861"/>
                <a:gd name="T91" fmla="*/ 691728 h 1918"/>
                <a:gd name="T92" fmla="*/ 146951 w 1861"/>
                <a:gd name="T93" fmla="*/ 662927 h 1918"/>
                <a:gd name="T94" fmla="*/ 141986 w 1861"/>
                <a:gd name="T95" fmla="*/ 625187 h 1918"/>
                <a:gd name="T96" fmla="*/ 160852 w 1861"/>
                <a:gd name="T97" fmla="*/ 578013 h 1918"/>
                <a:gd name="T98" fmla="*/ 184682 w 1861"/>
                <a:gd name="T99" fmla="*/ 511472 h 1918"/>
                <a:gd name="T100" fmla="*/ 189646 w 1861"/>
                <a:gd name="T101" fmla="*/ 454862 h 1918"/>
                <a:gd name="T102" fmla="*/ 180214 w 1861"/>
                <a:gd name="T103" fmla="*/ 326746 h 1918"/>
                <a:gd name="T104" fmla="*/ 212980 w 1861"/>
                <a:gd name="T105" fmla="*/ 255736 h 191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861" h="1918">
                  <a:moveTo>
                    <a:pt x="429" y="515"/>
                  </a:moveTo>
                  <a:lnTo>
                    <a:pt x="429" y="515"/>
                  </a:lnTo>
                  <a:cubicBezTo>
                    <a:pt x="525" y="496"/>
                    <a:pt x="525" y="496"/>
                    <a:pt x="525" y="496"/>
                  </a:cubicBezTo>
                  <a:cubicBezTo>
                    <a:pt x="572" y="544"/>
                    <a:pt x="620" y="534"/>
                    <a:pt x="668" y="515"/>
                  </a:cubicBezTo>
                  <a:cubicBezTo>
                    <a:pt x="734" y="487"/>
                    <a:pt x="925" y="448"/>
                    <a:pt x="849" y="334"/>
                  </a:cubicBezTo>
                  <a:cubicBezTo>
                    <a:pt x="763" y="229"/>
                    <a:pt x="782" y="220"/>
                    <a:pt x="877" y="143"/>
                  </a:cubicBezTo>
                  <a:cubicBezTo>
                    <a:pt x="906" y="115"/>
                    <a:pt x="1021" y="0"/>
                    <a:pt x="1059" y="58"/>
                  </a:cubicBezTo>
                  <a:cubicBezTo>
                    <a:pt x="1126" y="153"/>
                    <a:pt x="1288" y="38"/>
                    <a:pt x="1316" y="105"/>
                  </a:cubicBezTo>
                  <a:cubicBezTo>
                    <a:pt x="1373" y="229"/>
                    <a:pt x="1440" y="105"/>
                    <a:pt x="1545" y="105"/>
                  </a:cubicBezTo>
                  <a:cubicBezTo>
                    <a:pt x="1726" y="86"/>
                    <a:pt x="1726" y="86"/>
                    <a:pt x="1726" y="86"/>
                  </a:cubicBezTo>
                  <a:cubicBezTo>
                    <a:pt x="1745" y="96"/>
                    <a:pt x="1783" y="105"/>
                    <a:pt x="1802" y="134"/>
                  </a:cubicBezTo>
                  <a:cubicBezTo>
                    <a:pt x="1812" y="162"/>
                    <a:pt x="1812" y="181"/>
                    <a:pt x="1822" y="220"/>
                  </a:cubicBezTo>
                  <a:cubicBezTo>
                    <a:pt x="1831" y="248"/>
                    <a:pt x="1850" y="277"/>
                    <a:pt x="1860" y="305"/>
                  </a:cubicBezTo>
                  <a:cubicBezTo>
                    <a:pt x="1831" y="372"/>
                    <a:pt x="1831" y="372"/>
                    <a:pt x="1831" y="372"/>
                  </a:cubicBezTo>
                  <a:cubicBezTo>
                    <a:pt x="1822" y="448"/>
                    <a:pt x="1764" y="458"/>
                    <a:pt x="1717" y="496"/>
                  </a:cubicBezTo>
                  <a:cubicBezTo>
                    <a:pt x="1640" y="534"/>
                    <a:pt x="1650" y="630"/>
                    <a:pt x="1573" y="658"/>
                  </a:cubicBezTo>
                  <a:cubicBezTo>
                    <a:pt x="1526" y="677"/>
                    <a:pt x="1488" y="696"/>
                    <a:pt x="1469" y="744"/>
                  </a:cubicBezTo>
                  <a:cubicBezTo>
                    <a:pt x="1450" y="801"/>
                    <a:pt x="1469" y="859"/>
                    <a:pt x="1431" y="897"/>
                  </a:cubicBezTo>
                  <a:cubicBezTo>
                    <a:pt x="1354" y="954"/>
                    <a:pt x="1326" y="868"/>
                    <a:pt x="1316" y="1001"/>
                  </a:cubicBezTo>
                  <a:cubicBezTo>
                    <a:pt x="1306" y="1049"/>
                    <a:pt x="1335" y="1106"/>
                    <a:pt x="1326" y="1145"/>
                  </a:cubicBezTo>
                  <a:cubicBezTo>
                    <a:pt x="1316" y="1173"/>
                    <a:pt x="1259" y="1183"/>
                    <a:pt x="1288" y="1221"/>
                  </a:cubicBezTo>
                  <a:cubicBezTo>
                    <a:pt x="1335" y="1288"/>
                    <a:pt x="1431" y="1164"/>
                    <a:pt x="1469" y="1183"/>
                  </a:cubicBezTo>
                  <a:cubicBezTo>
                    <a:pt x="1507" y="1192"/>
                    <a:pt x="1507" y="1288"/>
                    <a:pt x="1507" y="1316"/>
                  </a:cubicBezTo>
                  <a:cubicBezTo>
                    <a:pt x="1507" y="1373"/>
                    <a:pt x="1488" y="1431"/>
                    <a:pt x="1555" y="1469"/>
                  </a:cubicBezTo>
                  <a:cubicBezTo>
                    <a:pt x="1631" y="1507"/>
                    <a:pt x="1516" y="1622"/>
                    <a:pt x="1478" y="1640"/>
                  </a:cubicBezTo>
                  <a:cubicBezTo>
                    <a:pt x="1459" y="1660"/>
                    <a:pt x="1450" y="1679"/>
                    <a:pt x="1431" y="1698"/>
                  </a:cubicBezTo>
                  <a:cubicBezTo>
                    <a:pt x="1411" y="1707"/>
                    <a:pt x="1393" y="1726"/>
                    <a:pt x="1383" y="1745"/>
                  </a:cubicBezTo>
                  <a:cubicBezTo>
                    <a:pt x="1354" y="1764"/>
                    <a:pt x="1335" y="1793"/>
                    <a:pt x="1306" y="1822"/>
                  </a:cubicBezTo>
                  <a:cubicBezTo>
                    <a:pt x="1288" y="1860"/>
                    <a:pt x="1278" y="1889"/>
                    <a:pt x="1249" y="1917"/>
                  </a:cubicBezTo>
                  <a:cubicBezTo>
                    <a:pt x="1221" y="1908"/>
                    <a:pt x="1192" y="1898"/>
                    <a:pt x="1164" y="1889"/>
                  </a:cubicBezTo>
                  <a:cubicBezTo>
                    <a:pt x="1135" y="1879"/>
                    <a:pt x="1126" y="1850"/>
                    <a:pt x="1097" y="1841"/>
                  </a:cubicBezTo>
                  <a:cubicBezTo>
                    <a:pt x="1068" y="1831"/>
                    <a:pt x="1039" y="1831"/>
                    <a:pt x="1011" y="1831"/>
                  </a:cubicBezTo>
                  <a:cubicBezTo>
                    <a:pt x="954" y="1841"/>
                    <a:pt x="916" y="1889"/>
                    <a:pt x="849" y="1879"/>
                  </a:cubicBezTo>
                  <a:cubicBezTo>
                    <a:pt x="801" y="1869"/>
                    <a:pt x="754" y="1869"/>
                    <a:pt x="715" y="1850"/>
                  </a:cubicBezTo>
                  <a:cubicBezTo>
                    <a:pt x="649" y="1831"/>
                    <a:pt x="563" y="1774"/>
                    <a:pt x="505" y="1841"/>
                  </a:cubicBezTo>
                  <a:cubicBezTo>
                    <a:pt x="458" y="1908"/>
                    <a:pt x="439" y="1869"/>
                    <a:pt x="382" y="1841"/>
                  </a:cubicBezTo>
                  <a:cubicBezTo>
                    <a:pt x="353" y="1831"/>
                    <a:pt x="324" y="1831"/>
                    <a:pt x="296" y="1822"/>
                  </a:cubicBezTo>
                  <a:cubicBezTo>
                    <a:pt x="286" y="1774"/>
                    <a:pt x="286" y="1774"/>
                    <a:pt x="286" y="1774"/>
                  </a:cubicBezTo>
                  <a:cubicBezTo>
                    <a:pt x="277" y="1745"/>
                    <a:pt x="286" y="1688"/>
                    <a:pt x="238" y="1679"/>
                  </a:cubicBezTo>
                  <a:cubicBezTo>
                    <a:pt x="191" y="1669"/>
                    <a:pt x="153" y="1669"/>
                    <a:pt x="105" y="1650"/>
                  </a:cubicBezTo>
                  <a:cubicBezTo>
                    <a:pt x="0" y="1602"/>
                    <a:pt x="57" y="1440"/>
                    <a:pt x="124" y="1393"/>
                  </a:cubicBezTo>
                  <a:cubicBezTo>
                    <a:pt x="172" y="1364"/>
                    <a:pt x="296" y="1393"/>
                    <a:pt x="296" y="1335"/>
                  </a:cubicBezTo>
                  <a:cubicBezTo>
                    <a:pt x="296" y="1316"/>
                    <a:pt x="267" y="1278"/>
                    <a:pt x="286" y="1259"/>
                  </a:cubicBezTo>
                  <a:cubicBezTo>
                    <a:pt x="324" y="1240"/>
                    <a:pt x="324" y="1211"/>
                    <a:pt x="324" y="1164"/>
                  </a:cubicBezTo>
                  <a:cubicBezTo>
                    <a:pt x="343" y="1106"/>
                    <a:pt x="334" y="1078"/>
                    <a:pt x="372" y="1030"/>
                  </a:cubicBezTo>
                  <a:cubicBezTo>
                    <a:pt x="401" y="992"/>
                    <a:pt x="401" y="963"/>
                    <a:pt x="382" y="916"/>
                  </a:cubicBezTo>
                  <a:cubicBezTo>
                    <a:pt x="353" y="859"/>
                    <a:pt x="343" y="725"/>
                    <a:pt x="363" y="658"/>
                  </a:cubicBezTo>
                  <a:cubicBezTo>
                    <a:pt x="372" y="611"/>
                    <a:pt x="439" y="563"/>
                    <a:pt x="429" y="515"/>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37" name="Freeform 5">
              <a:extLst>
                <a:ext uri="{FF2B5EF4-FFF2-40B4-BE49-F238E27FC236}">
                  <a16:creationId xmlns:a16="http://schemas.microsoft.com/office/drawing/2014/main" id="{324EBF72-C0D9-4AF5-A0D1-3BB1331590C8}"/>
                </a:ext>
              </a:extLst>
            </p:cNvPr>
            <p:cNvSpPr>
              <a:spLocks noChangeArrowheads="1"/>
            </p:cNvSpPr>
            <p:nvPr/>
          </p:nvSpPr>
          <p:spPr bwMode="auto">
            <a:xfrm>
              <a:off x="7312104" y="1390552"/>
              <a:ext cx="344391" cy="545023"/>
            </a:xfrm>
            <a:custGeom>
              <a:avLst/>
              <a:gdLst>
                <a:gd name="T0" fmla="*/ 23343 w 1393"/>
                <a:gd name="T1" fmla="*/ 222526 h 2204"/>
                <a:gd name="T2" fmla="*/ 23343 w 1393"/>
                <a:gd name="T3" fmla="*/ 222526 h 2204"/>
                <a:gd name="T4" fmla="*/ 47182 w 1393"/>
                <a:gd name="T5" fmla="*/ 246368 h 2204"/>
                <a:gd name="T6" fmla="*/ 66551 w 1393"/>
                <a:gd name="T7" fmla="*/ 284117 h 2204"/>
                <a:gd name="T8" fmla="*/ 61585 w 1393"/>
                <a:gd name="T9" fmla="*/ 336272 h 2204"/>
                <a:gd name="T10" fmla="*/ 28309 w 1393"/>
                <a:gd name="T11" fmla="*/ 407301 h 2204"/>
                <a:gd name="T12" fmla="*/ 18873 w 1393"/>
                <a:gd name="T13" fmla="*/ 478827 h 2204"/>
                <a:gd name="T14" fmla="*/ 52148 w 1393"/>
                <a:gd name="T15" fmla="*/ 549360 h 2204"/>
                <a:gd name="T16" fmla="*/ 94860 w 1393"/>
                <a:gd name="T17" fmla="*/ 563764 h 2204"/>
                <a:gd name="T18" fmla="*/ 118203 w 1393"/>
                <a:gd name="T19" fmla="*/ 568235 h 2204"/>
                <a:gd name="T20" fmla="*/ 179787 w 1393"/>
                <a:gd name="T21" fmla="*/ 549360 h 2204"/>
                <a:gd name="T22" fmla="*/ 293520 w 1393"/>
                <a:gd name="T23" fmla="*/ 539922 h 2204"/>
                <a:gd name="T24" fmla="*/ 345669 w 1393"/>
                <a:gd name="T25" fmla="*/ 629827 h 2204"/>
                <a:gd name="T26" fmla="*/ 369508 w 1393"/>
                <a:gd name="T27" fmla="*/ 701353 h 2204"/>
                <a:gd name="T28" fmla="*/ 336232 w 1393"/>
                <a:gd name="T29" fmla="*/ 772382 h 2204"/>
                <a:gd name="T30" fmla="*/ 312393 w 1393"/>
                <a:gd name="T31" fmla="*/ 824536 h 2204"/>
                <a:gd name="T32" fmla="*/ 331762 w 1393"/>
                <a:gd name="T33" fmla="*/ 862286 h 2204"/>
                <a:gd name="T34" fmla="*/ 231936 w 1393"/>
                <a:gd name="T35" fmla="*/ 971066 h 2204"/>
                <a:gd name="T36" fmla="*/ 218030 w 1393"/>
                <a:gd name="T37" fmla="*/ 1004345 h 2204"/>
                <a:gd name="T38" fmla="*/ 218030 w 1393"/>
                <a:gd name="T39" fmla="*/ 1004345 h 2204"/>
                <a:gd name="T40" fmla="*/ 241372 w 1393"/>
                <a:gd name="T41" fmla="*/ 1051532 h 2204"/>
                <a:gd name="T42" fmla="*/ 260245 w 1393"/>
                <a:gd name="T43" fmla="*/ 1051532 h 2204"/>
                <a:gd name="T44" fmla="*/ 293520 w 1393"/>
                <a:gd name="T45" fmla="*/ 1056499 h 2204"/>
                <a:gd name="T46" fmla="*/ 312393 w 1393"/>
                <a:gd name="T47" fmla="*/ 1037624 h 2204"/>
                <a:gd name="T48" fmla="*/ 331762 w 1393"/>
                <a:gd name="T49" fmla="*/ 1032657 h 2204"/>
                <a:gd name="T50" fmla="*/ 369508 w 1393"/>
                <a:gd name="T51" fmla="*/ 1023220 h 2204"/>
                <a:gd name="T52" fmla="*/ 440529 w 1393"/>
                <a:gd name="T53" fmla="*/ 1042095 h 2204"/>
                <a:gd name="T54" fmla="*/ 516020 w 1393"/>
                <a:gd name="T55" fmla="*/ 1032657 h 2204"/>
                <a:gd name="T56" fmla="*/ 544825 w 1393"/>
                <a:gd name="T57" fmla="*/ 1065937 h 2204"/>
                <a:gd name="T58" fmla="*/ 573135 w 1393"/>
                <a:gd name="T59" fmla="*/ 1094249 h 2204"/>
                <a:gd name="T60" fmla="*/ 629753 w 1393"/>
                <a:gd name="T61" fmla="*/ 1079845 h 2204"/>
                <a:gd name="T62" fmla="*/ 629753 w 1393"/>
                <a:gd name="T63" fmla="*/ 1079845 h 2204"/>
                <a:gd name="T64" fmla="*/ 644156 w 1393"/>
                <a:gd name="T65" fmla="*/ 1056499 h 2204"/>
                <a:gd name="T66" fmla="*/ 634719 w 1393"/>
                <a:gd name="T67" fmla="*/ 989940 h 2204"/>
                <a:gd name="T68" fmla="*/ 629753 w 1393"/>
                <a:gd name="T69" fmla="*/ 890599 h 2204"/>
                <a:gd name="T70" fmla="*/ 667498 w 1393"/>
                <a:gd name="T71" fmla="*/ 800694 h 2204"/>
                <a:gd name="T72" fmla="*/ 686867 w 1393"/>
                <a:gd name="T73" fmla="*/ 681981 h 2204"/>
                <a:gd name="T74" fmla="*/ 667498 w 1393"/>
                <a:gd name="T75" fmla="*/ 539922 h 2204"/>
                <a:gd name="T76" fmla="*/ 573135 w 1393"/>
                <a:gd name="T77" fmla="*/ 440581 h 2204"/>
                <a:gd name="T78" fmla="*/ 397817 w 1393"/>
                <a:gd name="T79" fmla="*/ 322364 h 2204"/>
                <a:gd name="T80" fmla="*/ 293520 w 1393"/>
                <a:gd name="T81" fmla="*/ 170371 h 2204"/>
                <a:gd name="T82" fmla="*/ 250808 w 1393"/>
                <a:gd name="T83" fmla="*/ 151496 h 2204"/>
                <a:gd name="T84" fmla="*/ 222499 w 1393"/>
                <a:gd name="T85" fmla="*/ 109276 h 2204"/>
                <a:gd name="T86" fmla="*/ 170351 w 1393"/>
                <a:gd name="T87" fmla="*/ 9437 h 2204"/>
                <a:gd name="T88" fmla="*/ 165881 w 1393"/>
                <a:gd name="T89" fmla="*/ 0 h 2204"/>
                <a:gd name="T90" fmla="*/ 165881 w 1393"/>
                <a:gd name="T91" fmla="*/ 0 h 2204"/>
                <a:gd name="T92" fmla="*/ 123169 w 1393"/>
                <a:gd name="T93" fmla="*/ 9437 h 2204"/>
                <a:gd name="T94" fmla="*/ 118203 w 1393"/>
                <a:gd name="T95" fmla="*/ 85434 h 2204"/>
                <a:gd name="T96" fmla="*/ 113733 w 1393"/>
                <a:gd name="T97" fmla="*/ 147026 h 2204"/>
                <a:gd name="T98" fmla="*/ 80457 w 1393"/>
                <a:gd name="T99" fmla="*/ 142059 h 2204"/>
                <a:gd name="T100" fmla="*/ 14403 w 1393"/>
                <a:gd name="T101" fmla="*/ 118713 h 2204"/>
                <a:gd name="T102" fmla="*/ 9436 w 1393"/>
                <a:gd name="T103" fmla="*/ 151496 h 2204"/>
                <a:gd name="T104" fmla="*/ 18873 w 1393"/>
                <a:gd name="T105" fmla="*/ 194213 h 2204"/>
                <a:gd name="T106" fmla="*/ 23343 w 1393"/>
                <a:gd name="T107" fmla="*/ 222526 h 220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393" h="2204">
                  <a:moveTo>
                    <a:pt x="47" y="448"/>
                  </a:moveTo>
                  <a:lnTo>
                    <a:pt x="47" y="448"/>
                  </a:lnTo>
                  <a:cubicBezTo>
                    <a:pt x="67" y="467"/>
                    <a:pt x="76" y="477"/>
                    <a:pt x="95" y="496"/>
                  </a:cubicBezTo>
                  <a:cubicBezTo>
                    <a:pt x="134" y="515"/>
                    <a:pt x="124" y="534"/>
                    <a:pt x="134" y="572"/>
                  </a:cubicBezTo>
                  <a:cubicBezTo>
                    <a:pt x="152" y="610"/>
                    <a:pt x="181" y="658"/>
                    <a:pt x="124" y="677"/>
                  </a:cubicBezTo>
                  <a:cubicBezTo>
                    <a:pt x="47" y="696"/>
                    <a:pt x="76" y="754"/>
                    <a:pt x="57" y="820"/>
                  </a:cubicBezTo>
                  <a:cubicBezTo>
                    <a:pt x="86" y="897"/>
                    <a:pt x="38" y="897"/>
                    <a:pt x="38" y="964"/>
                  </a:cubicBezTo>
                  <a:cubicBezTo>
                    <a:pt x="38" y="1011"/>
                    <a:pt x="86" y="1059"/>
                    <a:pt x="105" y="1106"/>
                  </a:cubicBezTo>
                  <a:cubicBezTo>
                    <a:pt x="124" y="1221"/>
                    <a:pt x="143" y="1144"/>
                    <a:pt x="191" y="1135"/>
                  </a:cubicBezTo>
                  <a:cubicBezTo>
                    <a:pt x="210" y="1135"/>
                    <a:pt x="219" y="1144"/>
                    <a:pt x="238" y="1144"/>
                  </a:cubicBezTo>
                  <a:cubicBezTo>
                    <a:pt x="267" y="1154"/>
                    <a:pt x="334" y="1116"/>
                    <a:pt x="362" y="1106"/>
                  </a:cubicBezTo>
                  <a:cubicBezTo>
                    <a:pt x="448" y="1087"/>
                    <a:pt x="515" y="1116"/>
                    <a:pt x="591" y="1087"/>
                  </a:cubicBezTo>
                  <a:cubicBezTo>
                    <a:pt x="753" y="1040"/>
                    <a:pt x="686" y="1154"/>
                    <a:pt x="696" y="1268"/>
                  </a:cubicBezTo>
                  <a:cubicBezTo>
                    <a:pt x="706" y="1316"/>
                    <a:pt x="734" y="1364"/>
                    <a:pt x="744" y="1412"/>
                  </a:cubicBezTo>
                  <a:cubicBezTo>
                    <a:pt x="744" y="1450"/>
                    <a:pt x="686" y="1507"/>
                    <a:pt x="677" y="1555"/>
                  </a:cubicBezTo>
                  <a:cubicBezTo>
                    <a:pt x="715" y="1621"/>
                    <a:pt x="639" y="1612"/>
                    <a:pt x="629" y="1660"/>
                  </a:cubicBezTo>
                  <a:cubicBezTo>
                    <a:pt x="629" y="1679"/>
                    <a:pt x="658" y="1717"/>
                    <a:pt x="668" y="1736"/>
                  </a:cubicBezTo>
                  <a:cubicBezTo>
                    <a:pt x="696" y="1841"/>
                    <a:pt x="515" y="1879"/>
                    <a:pt x="467" y="1955"/>
                  </a:cubicBezTo>
                  <a:cubicBezTo>
                    <a:pt x="439" y="2022"/>
                    <a:pt x="439" y="2022"/>
                    <a:pt x="439" y="2022"/>
                  </a:cubicBezTo>
                  <a:cubicBezTo>
                    <a:pt x="448" y="2051"/>
                    <a:pt x="467" y="2098"/>
                    <a:pt x="486" y="2117"/>
                  </a:cubicBezTo>
                  <a:cubicBezTo>
                    <a:pt x="496" y="2117"/>
                    <a:pt x="515" y="2117"/>
                    <a:pt x="524" y="2117"/>
                  </a:cubicBezTo>
                  <a:cubicBezTo>
                    <a:pt x="543" y="2117"/>
                    <a:pt x="563" y="2136"/>
                    <a:pt x="591" y="2127"/>
                  </a:cubicBezTo>
                  <a:cubicBezTo>
                    <a:pt x="610" y="2127"/>
                    <a:pt x="610" y="2098"/>
                    <a:pt x="629" y="2089"/>
                  </a:cubicBezTo>
                  <a:cubicBezTo>
                    <a:pt x="648" y="2070"/>
                    <a:pt x="648" y="2079"/>
                    <a:pt x="668" y="2079"/>
                  </a:cubicBezTo>
                  <a:cubicBezTo>
                    <a:pt x="686" y="2079"/>
                    <a:pt x="706" y="2032"/>
                    <a:pt x="744" y="2060"/>
                  </a:cubicBezTo>
                  <a:cubicBezTo>
                    <a:pt x="801" y="2108"/>
                    <a:pt x="801" y="2117"/>
                    <a:pt x="887" y="2098"/>
                  </a:cubicBezTo>
                  <a:cubicBezTo>
                    <a:pt x="935" y="2089"/>
                    <a:pt x="992" y="2060"/>
                    <a:pt x="1039" y="2079"/>
                  </a:cubicBezTo>
                  <a:cubicBezTo>
                    <a:pt x="1077" y="2089"/>
                    <a:pt x="1087" y="2108"/>
                    <a:pt x="1097" y="2146"/>
                  </a:cubicBezTo>
                  <a:cubicBezTo>
                    <a:pt x="1097" y="2165"/>
                    <a:pt x="1125" y="2203"/>
                    <a:pt x="1154" y="2203"/>
                  </a:cubicBezTo>
                  <a:cubicBezTo>
                    <a:pt x="1182" y="2203"/>
                    <a:pt x="1240" y="2156"/>
                    <a:pt x="1268" y="2174"/>
                  </a:cubicBezTo>
                  <a:cubicBezTo>
                    <a:pt x="1268" y="2156"/>
                    <a:pt x="1278" y="2146"/>
                    <a:pt x="1297" y="2127"/>
                  </a:cubicBezTo>
                  <a:cubicBezTo>
                    <a:pt x="1325" y="2089"/>
                    <a:pt x="1287" y="2032"/>
                    <a:pt x="1278" y="1993"/>
                  </a:cubicBezTo>
                  <a:cubicBezTo>
                    <a:pt x="1259" y="1936"/>
                    <a:pt x="1268" y="1860"/>
                    <a:pt x="1268" y="1793"/>
                  </a:cubicBezTo>
                  <a:cubicBezTo>
                    <a:pt x="1268" y="1736"/>
                    <a:pt x="1325" y="1669"/>
                    <a:pt x="1344" y="1612"/>
                  </a:cubicBezTo>
                  <a:cubicBezTo>
                    <a:pt x="1383" y="1526"/>
                    <a:pt x="1383" y="1469"/>
                    <a:pt x="1383" y="1373"/>
                  </a:cubicBezTo>
                  <a:cubicBezTo>
                    <a:pt x="1383" y="1268"/>
                    <a:pt x="1392" y="1183"/>
                    <a:pt x="1344" y="1087"/>
                  </a:cubicBezTo>
                  <a:cubicBezTo>
                    <a:pt x="1306" y="1011"/>
                    <a:pt x="1221" y="925"/>
                    <a:pt x="1154" y="887"/>
                  </a:cubicBezTo>
                  <a:cubicBezTo>
                    <a:pt x="1049" y="830"/>
                    <a:pt x="868" y="744"/>
                    <a:pt x="801" y="649"/>
                  </a:cubicBezTo>
                  <a:cubicBezTo>
                    <a:pt x="725" y="544"/>
                    <a:pt x="658" y="448"/>
                    <a:pt x="591" y="343"/>
                  </a:cubicBezTo>
                  <a:cubicBezTo>
                    <a:pt x="572" y="324"/>
                    <a:pt x="524" y="334"/>
                    <a:pt x="505" y="305"/>
                  </a:cubicBezTo>
                  <a:cubicBezTo>
                    <a:pt x="477" y="286"/>
                    <a:pt x="458" y="248"/>
                    <a:pt x="448" y="220"/>
                  </a:cubicBezTo>
                  <a:cubicBezTo>
                    <a:pt x="401" y="153"/>
                    <a:pt x="391" y="86"/>
                    <a:pt x="343" y="19"/>
                  </a:cubicBezTo>
                  <a:cubicBezTo>
                    <a:pt x="343" y="10"/>
                    <a:pt x="343" y="10"/>
                    <a:pt x="334" y="0"/>
                  </a:cubicBezTo>
                  <a:cubicBezTo>
                    <a:pt x="248" y="19"/>
                    <a:pt x="248" y="19"/>
                    <a:pt x="248" y="19"/>
                  </a:cubicBezTo>
                  <a:cubicBezTo>
                    <a:pt x="200" y="67"/>
                    <a:pt x="238" y="115"/>
                    <a:pt x="238" y="172"/>
                  </a:cubicBezTo>
                  <a:cubicBezTo>
                    <a:pt x="238" y="201"/>
                    <a:pt x="238" y="267"/>
                    <a:pt x="229" y="296"/>
                  </a:cubicBezTo>
                  <a:cubicBezTo>
                    <a:pt x="210" y="324"/>
                    <a:pt x="172" y="305"/>
                    <a:pt x="162" y="286"/>
                  </a:cubicBezTo>
                  <a:cubicBezTo>
                    <a:pt x="124" y="248"/>
                    <a:pt x="76" y="220"/>
                    <a:pt x="29" y="239"/>
                  </a:cubicBezTo>
                  <a:cubicBezTo>
                    <a:pt x="0" y="248"/>
                    <a:pt x="9" y="286"/>
                    <a:pt x="19" y="305"/>
                  </a:cubicBezTo>
                  <a:cubicBezTo>
                    <a:pt x="29" y="334"/>
                    <a:pt x="38" y="353"/>
                    <a:pt x="38" y="391"/>
                  </a:cubicBezTo>
                  <a:cubicBezTo>
                    <a:pt x="47" y="448"/>
                    <a:pt x="47" y="448"/>
                    <a:pt x="47" y="448"/>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38" name="Freeform 6">
              <a:extLst>
                <a:ext uri="{FF2B5EF4-FFF2-40B4-BE49-F238E27FC236}">
                  <a16:creationId xmlns:a16="http://schemas.microsoft.com/office/drawing/2014/main" id="{1406AC21-2F34-497B-8774-0ACCD34A8DFD}"/>
                </a:ext>
              </a:extLst>
            </p:cNvPr>
            <p:cNvSpPr>
              <a:spLocks noChangeArrowheads="1"/>
            </p:cNvSpPr>
            <p:nvPr/>
          </p:nvSpPr>
          <p:spPr bwMode="auto">
            <a:xfrm>
              <a:off x="6998518" y="1360537"/>
              <a:ext cx="500000" cy="591627"/>
            </a:xfrm>
            <a:custGeom>
              <a:avLst/>
              <a:gdLst>
                <a:gd name="T0" fmla="*/ 701252 w 2022"/>
                <a:gd name="T1" fmla="*/ 1121878 h 2395"/>
                <a:gd name="T2" fmla="*/ 701252 w 2022"/>
                <a:gd name="T3" fmla="*/ 1121878 h 2395"/>
                <a:gd name="T4" fmla="*/ 725108 w 2022"/>
                <a:gd name="T5" fmla="*/ 1121878 h 2395"/>
                <a:gd name="T6" fmla="*/ 777292 w 2022"/>
                <a:gd name="T7" fmla="*/ 1093583 h 2395"/>
                <a:gd name="T8" fmla="*/ 810093 w 2022"/>
                <a:gd name="T9" fmla="*/ 1089115 h 2395"/>
                <a:gd name="T10" fmla="*/ 848361 w 2022"/>
                <a:gd name="T11" fmla="*/ 1065288 h 2395"/>
                <a:gd name="T12" fmla="*/ 848361 w 2022"/>
                <a:gd name="T13" fmla="*/ 1065288 h 2395"/>
                <a:gd name="T14" fmla="*/ 862277 w 2022"/>
                <a:gd name="T15" fmla="*/ 1032029 h 2395"/>
                <a:gd name="T16" fmla="*/ 962172 w 2022"/>
                <a:gd name="T17" fmla="*/ 923316 h 2395"/>
                <a:gd name="T18" fmla="*/ 942789 w 2022"/>
                <a:gd name="T19" fmla="*/ 885589 h 2395"/>
                <a:gd name="T20" fmla="*/ 966645 w 2022"/>
                <a:gd name="T21" fmla="*/ 833466 h 2395"/>
                <a:gd name="T22" fmla="*/ 999943 w 2022"/>
                <a:gd name="T23" fmla="*/ 762480 h 2395"/>
                <a:gd name="T24" fmla="*/ 976088 w 2022"/>
                <a:gd name="T25" fmla="*/ 690998 h 2395"/>
                <a:gd name="T26" fmla="*/ 923904 w 2022"/>
                <a:gd name="T27" fmla="*/ 601148 h 2395"/>
                <a:gd name="T28" fmla="*/ 810093 w 2022"/>
                <a:gd name="T29" fmla="*/ 610580 h 2395"/>
                <a:gd name="T30" fmla="*/ 748466 w 2022"/>
                <a:gd name="T31" fmla="*/ 629443 h 2395"/>
                <a:gd name="T32" fmla="*/ 725108 w 2022"/>
                <a:gd name="T33" fmla="*/ 624975 h 2395"/>
                <a:gd name="T34" fmla="*/ 682367 w 2022"/>
                <a:gd name="T35" fmla="*/ 610580 h 2395"/>
                <a:gd name="T36" fmla="*/ 649068 w 2022"/>
                <a:gd name="T37" fmla="*/ 540090 h 2395"/>
                <a:gd name="T38" fmla="*/ 658511 w 2022"/>
                <a:gd name="T39" fmla="*/ 468608 h 2395"/>
                <a:gd name="T40" fmla="*/ 691810 w 2022"/>
                <a:gd name="T41" fmla="*/ 397621 h 2395"/>
                <a:gd name="T42" fmla="*/ 696779 w 2022"/>
                <a:gd name="T43" fmla="*/ 345499 h 2395"/>
                <a:gd name="T44" fmla="*/ 677397 w 2022"/>
                <a:gd name="T45" fmla="*/ 307772 h 2395"/>
                <a:gd name="T46" fmla="*/ 653541 w 2022"/>
                <a:gd name="T47" fmla="*/ 283944 h 2395"/>
                <a:gd name="T48" fmla="*/ 653541 w 2022"/>
                <a:gd name="T49" fmla="*/ 283944 h 2395"/>
                <a:gd name="T50" fmla="*/ 568556 w 2022"/>
                <a:gd name="T51" fmla="*/ 260613 h 2395"/>
                <a:gd name="T52" fmla="*/ 520845 w 2022"/>
                <a:gd name="T53" fmla="*/ 208491 h 2395"/>
                <a:gd name="T54" fmla="*/ 469158 w 2022"/>
                <a:gd name="T55" fmla="*/ 227354 h 2395"/>
                <a:gd name="T56" fmla="*/ 430890 w 2022"/>
                <a:gd name="T57" fmla="*/ 165800 h 2395"/>
                <a:gd name="T58" fmla="*/ 327019 w 2022"/>
                <a:gd name="T59" fmla="*/ 99281 h 2395"/>
                <a:gd name="T60" fmla="*/ 213209 w 2022"/>
                <a:gd name="T61" fmla="*/ 47655 h 2395"/>
                <a:gd name="T62" fmla="*/ 151582 w 2022"/>
                <a:gd name="T63" fmla="*/ 85382 h 2395"/>
                <a:gd name="T64" fmla="*/ 122756 w 2022"/>
                <a:gd name="T65" fmla="*/ 128073 h 2395"/>
                <a:gd name="T66" fmla="*/ 132696 w 2022"/>
                <a:gd name="T67" fmla="*/ 217922 h 2395"/>
                <a:gd name="T68" fmla="*/ 132696 w 2022"/>
                <a:gd name="T69" fmla="*/ 217922 h 2395"/>
                <a:gd name="T70" fmla="*/ 118284 w 2022"/>
                <a:gd name="T71" fmla="*/ 241750 h 2395"/>
                <a:gd name="T72" fmla="*/ 113314 w 2022"/>
                <a:gd name="T73" fmla="*/ 283944 h 2395"/>
                <a:gd name="T74" fmla="*/ 132696 w 2022"/>
                <a:gd name="T75" fmla="*/ 322168 h 2395"/>
                <a:gd name="T76" fmla="*/ 132696 w 2022"/>
                <a:gd name="T77" fmla="*/ 383722 h 2395"/>
                <a:gd name="T78" fmla="*/ 137169 w 2022"/>
                <a:gd name="T79" fmla="*/ 440312 h 2395"/>
                <a:gd name="T80" fmla="*/ 89955 w 2022"/>
                <a:gd name="T81" fmla="*/ 468608 h 2395"/>
                <a:gd name="T82" fmla="*/ 37771 w 2022"/>
                <a:gd name="T83" fmla="*/ 530162 h 2395"/>
                <a:gd name="T84" fmla="*/ 28328 w 2022"/>
                <a:gd name="T85" fmla="*/ 653271 h 2395"/>
                <a:gd name="T86" fmla="*/ 28328 w 2022"/>
                <a:gd name="T87" fmla="*/ 733688 h 2395"/>
                <a:gd name="T88" fmla="*/ 94428 w 2022"/>
                <a:gd name="T89" fmla="*/ 762480 h 2395"/>
                <a:gd name="T90" fmla="*/ 142139 w 2022"/>
                <a:gd name="T91" fmla="*/ 790775 h 2395"/>
                <a:gd name="T92" fmla="*/ 213209 w 2022"/>
                <a:gd name="T93" fmla="*/ 785811 h 2395"/>
                <a:gd name="T94" fmla="*/ 284278 w 2022"/>
                <a:gd name="T95" fmla="*/ 833466 h 2395"/>
                <a:gd name="T96" fmla="*/ 322049 w 2022"/>
                <a:gd name="T97" fmla="*/ 847365 h 2395"/>
                <a:gd name="T98" fmla="*/ 327019 w 2022"/>
                <a:gd name="T99" fmla="*/ 866229 h 2395"/>
                <a:gd name="T100" fmla="*/ 350378 w 2022"/>
                <a:gd name="T101" fmla="*/ 885589 h 2395"/>
                <a:gd name="T102" fmla="*/ 359820 w 2022"/>
                <a:gd name="T103" fmla="*/ 923316 h 2395"/>
                <a:gd name="T104" fmla="*/ 364790 w 2022"/>
                <a:gd name="T105" fmla="*/ 942179 h 2395"/>
                <a:gd name="T106" fmla="*/ 364790 w 2022"/>
                <a:gd name="T107" fmla="*/ 942179 h 2395"/>
                <a:gd name="T108" fmla="*/ 416974 w 2022"/>
                <a:gd name="T109" fmla="*/ 975438 h 2395"/>
                <a:gd name="T110" fmla="*/ 445303 w 2022"/>
                <a:gd name="T111" fmla="*/ 1008201 h 2395"/>
                <a:gd name="T112" fmla="*/ 459715 w 2022"/>
                <a:gd name="T113" fmla="*/ 1046424 h 2395"/>
                <a:gd name="T114" fmla="*/ 516372 w 2022"/>
                <a:gd name="T115" fmla="*/ 1103015 h 2395"/>
                <a:gd name="T116" fmla="*/ 606327 w 2022"/>
                <a:gd name="T117" fmla="*/ 1155137 h 2395"/>
                <a:gd name="T118" fmla="*/ 653541 w 2022"/>
                <a:gd name="T119" fmla="*/ 1112446 h 2395"/>
                <a:gd name="T120" fmla="*/ 701252 w 2022"/>
                <a:gd name="T121" fmla="*/ 1121878 h 239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022" h="2395">
                  <a:moveTo>
                    <a:pt x="1411" y="2260"/>
                  </a:moveTo>
                  <a:lnTo>
                    <a:pt x="1411" y="2260"/>
                  </a:lnTo>
                  <a:cubicBezTo>
                    <a:pt x="1430" y="2260"/>
                    <a:pt x="1440" y="2270"/>
                    <a:pt x="1459" y="2260"/>
                  </a:cubicBezTo>
                  <a:cubicBezTo>
                    <a:pt x="1497" y="2232"/>
                    <a:pt x="1516" y="2184"/>
                    <a:pt x="1564" y="2203"/>
                  </a:cubicBezTo>
                  <a:cubicBezTo>
                    <a:pt x="1602" y="2213"/>
                    <a:pt x="1611" y="2203"/>
                    <a:pt x="1630" y="2194"/>
                  </a:cubicBezTo>
                  <a:cubicBezTo>
                    <a:pt x="1659" y="2175"/>
                    <a:pt x="1678" y="2156"/>
                    <a:pt x="1707" y="2146"/>
                  </a:cubicBezTo>
                  <a:cubicBezTo>
                    <a:pt x="1735" y="2079"/>
                    <a:pt x="1735" y="2079"/>
                    <a:pt x="1735" y="2079"/>
                  </a:cubicBezTo>
                  <a:cubicBezTo>
                    <a:pt x="1783" y="2003"/>
                    <a:pt x="1964" y="1965"/>
                    <a:pt x="1936" y="1860"/>
                  </a:cubicBezTo>
                  <a:cubicBezTo>
                    <a:pt x="1926" y="1841"/>
                    <a:pt x="1897" y="1803"/>
                    <a:pt x="1897" y="1784"/>
                  </a:cubicBezTo>
                  <a:cubicBezTo>
                    <a:pt x="1907" y="1736"/>
                    <a:pt x="1983" y="1745"/>
                    <a:pt x="1945" y="1679"/>
                  </a:cubicBezTo>
                  <a:cubicBezTo>
                    <a:pt x="1954" y="1631"/>
                    <a:pt x="2012" y="1574"/>
                    <a:pt x="2012" y="1536"/>
                  </a:cubicBezTo>
                  <a:cubicBezTo>
                    <a:pt x="2002" y="1488"/>
                    <a:pt x="1974" y="1440"/>
                    <a:pt x="1964" y="1392"/>
                  </a:cubicBezTo>
                  <a:cubicBezTo>
                    <a:pt x="1954" y="1278"/>
                    <a:pt x="2021" y="1164"/>
                    <a:pt x="1859" y="1211"/>
                  </a:cubicBezTo>
                  <a:cubicBezTo>
                    <a:pt x="1783" y="1240"/>
                    <a:pt x="1716" y="1211"/>
                    <a:pt x="1630" y="1230"/>
                  </a:cubicBezTo>
                  <a:cubicBezTo>
                    <a:pt x="1602" y="1240"/>
                    <a:pt x="1535" y="1278"/>
                    <a:pt x="1506" y="1268"/>
                  </a:cubicBezTo>
                  <a:cubicBezTo>
                    <a:pt x="1487" y="1268"/>
                    <a:pt x="1478" y="1259"/>
                    <a:pt x="1459" y="1259"/>
                  </a:cubicBezTo>
                  <a:cubicBezTo>
                    <a:pt x="1411" y="1268"/>
                    <a:pt x="1392" y="1345"/>
                    <a:pt x="1373" y="1230"/>
                  </a:cubicBezTo>
                  <a:cubicBezTo>
                    <a:pt x="1354" y="1183"/>
                    <a:pt x="1306" y="1135"/>
                    <a:pt x="1306" y="1088"/>
                  </a:cubicBezTo>
                  <a:cubicBezTo>
                    <a:pt x="1306" y="1021"/>
                    <a:pt x="1354" y="1021"/>
                    <a:pt x="1325" y="944"/>
                  </a:cubicBezTo>
                  <a:cubicBezTo>
                    <a:pt x="1344" y="878"/>
                    <a:pt x="1315" y="820"/>
                    <a:pt x="1392" y="801"/>
                  </a:cubicBezTo>
                  <a:cubicBezTo>
                    <a:pt x="1449" y="782"/>
                    <a:pt x="1420" y="734"/>
                    <a:pt x="1402" y="696"/>
                  </a:cubicBezTo>
                  <a:cubicBezTo>
                    <a:pt x="1392" y="658"/>
                    <a:pt x="1402" y="639"/>
                    <a:pt x="1363" y="620"/>
                  </a:cubicBezTo>
                  <a:cubicBezTo>
                    <a:pt x="1344" y="601"/>
                    <a:pt x="1335" y="591"/>
                    <a:pt x="1315" y="572"/>
                  </a:cubicBezTo>
                  <a:cubicBezTo>
                    <a:pt x="1230" y="611"/>
                    <a:pt x="1192" y="572"/>
                    <a:pt x="1144" y="525"/>
                  </a:cubicBezTo>
                  <a:cubicBezTo>
                    <a:pt x="1087" y="467"/>
                    <a:pt x="1144" y="420"/>
                    <a:pt x="1048" y="420"/>
                  </a:cubicBezTo>
                  <a:cubicBezTo>
                    <a:pt x="991" y="429"/>
                    <a:pt x="991" y="448"/>
                    <a:pt x="944" y="458"/>
                  </a:cubicBezTo>
                  <a:cubicBezTo>
                    <a:pt x="915" y="467"/>
                    <a:pt x="925" y="353"/>
                    <a:pt x="867" y="334"/>
                  </a:cubicBezTo>
                  <a:cubicBezTo>
                    <a:pt x="781" y="296"/>
                    <a:pt x="715" y="296"/>
                    <a:pt x="658" y="200"/>
                  </a:cubicBezTo>
                  <a:cubicBezTo>
                    <a:pt x="619" y="153"/>
                    <a:pt x="486" y="0"/>
                    <a:pt x="429" y="96"/>
                  </a:cubicBezTo>
                  <a:cubicBezTo>
                    <a:pt x="400" y="134"/>
                    <a:pt x="381" y="220"/>
                    <a:pt x="305" y="172"/>
                  </a:cubicBezTo>
                  <a:cubicBezTo>
                    <a:pt x="228" y="124"/>
                    <a:pt x="209" y="200"/>
                    <a:pt x="247" y="258"/>
                  </a:cubicBezTo>
                  <a:cubicBezTo>
                    <a:pt x="267" y="286"/>
                    <a:pt x="305" y="420"/>
                    <a:pt x="267" y="439"/>
                  </a:cubicBezTo>
                  <a:cubicBezTo>
                    <a:pt x="267" y="458"/>
                    <a:pt x="247" y="477"/>
                    <a:pt x="238" y="487"/>
                  </a:cubicBezTo>
                  <a:cubicBezTo>
                    <a:pt x="228" y="506"/>
                    <a:pt x="228" y="563"/>
                    <a:pt x="228" y="572"/>
                  </a:cubicBezTo>
                  <a:cubicBezTo>
                    <a:pt x="228" y="611"/>
                    <a:pt x="247" y="620"/>
                    <a:pt x="267" y="649"/>
                  </a:cubicBezTo>
                  <a:cubicBezTo>
                    <a:pt x="286" y="677"/>
                    <a:pt x="267" y="734"/>
                    <a:pt x="267" y="773"/>
                  </a:cubicBezTo>
                  <a:cubicBezTo>
                    <a:pt x="267" y="811"/>
                    <a:pt x="276" y="849"/>
                    <a:pt x="276" y="887"/>
                  </a:cubicBezTo>
                  <a:cubicBezTo>
                    <a:pt x="267" y="935"/>
                    <a:pt x="190" y="897"/>
                    <a:pt x="181" y="944"/>
                  </a:cubicBezTo>
                  <a:cubicBezTo>
                    <a:pt x="162" y="992"/>
                    <a:pt x="105" y="1021"/>
                    <a:pt x="76" y="1068"/>
                  </a:cubicBezTo>
                  <a:cubicBezTo>
                    <a:pt x="57" y="1116"/>
                    <a:pt x="66" y="1250"/>
                    <a:pt x="57" y="1316"/>
                  </a:cubicBezTo>
                  <a:cubicBezTo>
                    <a:pt x="38" y="1383"/>
                    <a:pt x="0" y="1412"/>
                    <a:pt x="57" y="1478"/>
                  </a:cubicBezTo>
                  <a:cubicBezTo>
                    <a:pt x="95" y="1517"/>
                    <a:pt x="152" y="1497"/>
                    <a:pt x="190" y="1536"/>
                  </a:cubicBezTo>
                  <a:cubicBezTo>
                    <a:pt x="219" y="1574"/>
                    <a:pt x="247" y="1583"/>
                    <a:pt x="286" y="1593"/>
                  </a:cubicBezTo>
                  <a:cubicBezTo>
                    <a:pt x="324" y="1622"/>
                    <a:pt x="400" y="1536"/>
                    <a:pt x="429" y="1583"/>
                  </a:cubicBezTo>
                  <a:cubicBezTo>
                    <a:pt x="476" y="1650"/>
                    <a:pt x="505" y="1650"/>
                    <a:pt x="572" y="1679"/>
                  </a:cubicBezTo>
                  <a:cubicBezTo>
                    <a:pt x="600" y="1679"/>
                    <a:pt x="639" y="1679"/>
                    <a:pt x="648" y="1707"/>
                  </a:cubicBezTo>
                  <a:cubicBezTo>
                    <a:pt x="648" y="1717"/>
                    <a:pt x="648" y="1736"/>
                    <a:pt x="658" y="1745"/>
                  </a:cubicBezTo>
                  <a:cubicBezTo>
                    <a:pt x="667" y="1755"/>
                    <a:pt x="705" y="1755"/>
                    <a:pt x="705" y="1784"/>
                  </a:cubicBezTo>
                  <a:cubicBezTo>
                    <a:pt x="705" y="1803"/>
                    <a:pt x="715" y="1841"/>
                    <a:pt x="724" y="1860"/>
                  </a:cubicBezTo>
                  <a:cubicBezTo>
                    <a:pt x="734" y="1898"/>
                    <a:pt x="734" y="1898"/>
                    <a:pt x="734" y="1898"/>
                  </a:cubicBezTo>
                  <a:cubicBezTo>
                    <a:pt x="763" y="1917"/>
                    <a:pt x="829" y="1927"/>
                    <a:pt x="839" y="1965"/>
                  </a:cubicBezTo>
                  <a:cubicBezTo>
                    <a:pt x="848" y="2003"/>
                    <a:pt x="867" y="2003"/>
                    <a:pt x="896" y="2031"/>
                  </a:cubicBezTo>
                  <a:cubicBezTo>
                    <a:pt x="915" y="2060"/>
                    <a:pt x="906" y="2079"/>
                    <a:pt x="925" y="2108"/>
                  </a:cubicBezTo>
                  <a:cubicBezTo>
                    <a:pt x="953" y="2156"/>
                    <a:pt x="982" y="2194"/>
                    <a:pt x="1039" y="2222"/>
                  </a:cubicBezTo>
                  <a:cubicBezTo>
                    <a:pt x="1096" y="2260"/>
                    <a:pt x="1144" y="2394"/>
                    <a:pt x="1220" y="2327"/>
                  </a:cubicBezTo>
                  <a:cubicBezTo>
                    <a:pt x="1258" y="2298"/>
                    <a:pt x="1258" y="2251"/>
                    <a:pt x="1315" y="2241"/>
                  </a:cubicBezTo>
                  <a:cubicBezTo>
                    <a:pt x="1344" y="2241"/>
                    <a:pt x="1392" y="2241"/>
                    <a:pt x="1411" y="226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39" name="Freeform 7">
              <a:extLst>
                <a:ext uri="{FF2B5EF4-FFF2-40B4-BE49-F238E27FC236}">
                  <a16:creationId xmlns:a16="http://schemas.microsoft.com/office/drawing/2014/main" id="{9B5CB259-C40E-4CF6-BCC4-CAA36C97B309}"/>
                </a:ext>
              </a:extLst>
            </p:cNvPr>
            <p:cNvSpPr>
              <a:spLocks noChangeArrowheads="1"/>
            </p:cNvSpPr>
            <p:nvPr/>
          </p:nvSpPr>
          <p:spPr bwMode="auto">
            <a:xfrm>
              <a:off x="7346859" y="1891341"/>
              <a:ext cx="379147" cy="311216"/>
            </a:xfrm>
            <a:custGeom>
              <a:avLst/>
              <a:gdLst>
                <a:gd name="T0" fmla="*/ 146823 w 1536"/>
                <a:gd name="T1" fmla="*/ 0 h 1260"/>
                <a:gd name="T2" fmla="*/ 146823 w 1536"/>
                <a:gd name="T3" fmla="*/ 0 h 1260"/>
                <a:gd name="T4" fmla="*/ 170136 w 1536"/>
                <a:gd name="T5" fmla="*/ 47213 h 1260"/>
                <a:gd name="T6" fmla="*/ 188985 w 1536"/>
                <a:gd name="T7" fmla="*/ 47213 h 1260"/>
                <a:gd name="T8" fmla="*/ 222219 w 1536"/>
                <a:gd name="T9" fmla="*/ 52183 h 1260"/>
                <a:gd name="T10" fmla="*/ 241068 w 1536"/>
                <a:gd name="T11" fmla="*/ 33298 h 1260"/>
                <a:gd name="T12" fmla="*/ 260413 w 1536"/>
                <a:gd name="T13" fmla="*/ 28328 h 1260"/>
                <a:gd name="T14" fmla="*/ 298111 w 1536"/>
                <a:gd name="T15" fmla="*/ 18885 h 1260"/>
                <a:gd name="T16" fmla="*/ 369042 w 1536"/>
                <a:gd name="T17" fmla="*/ 37770 h 1260"/>
                <a:gd name="T18" fmla="*/ 444438 w 1536"/>
                <a:gd name="T19" fmla="*/ 28328 h 1260"/>
                <a:gd name="T20" fmla="*/ 473208 w 1536"/>
                <a:gd name="T21" fmla="*/ 61626 h 1260"/>
                <a:gd name="T22" fmla="*/ 501481 w 1536"/>
                <a:gd name="T23" fmla="*/ 89953 h 1260"/>
                <a:gd name="T24" fmla="*/ 558028 w 1536"/>
                <a:gd name="T25" fmla="*/ 75541 h 1260"/>
                <a:gd name="T26" fmla="*/ 558028 w 1536"/>
                <a:gd name="T27" fmla="*/ 75541 h 1260"/>
                <a:gd name="T28" fmla="*/ 572413 w 1536"/>
                <a:gd name="T29" fmla="*/ 142136 h 1260"/>
                <a:gd name="T30" fmla="*/ 567452 w 1536"/>
                <a:gd name="T31" fmla="*/ 246502 h 1260"/>
                <a:gd name="T32" fmla="*/ 624495 w 1536"/>
                <a:gd name="T33" fmla="*/ 379196 h 1260"/>
                <a:gd name="T34" fmla="*/ 699891 w 1536"/>
                <a:gd name="T35" fmla="*/ 483562 h 1260"/>
                <a:gd name="T36" fmla="*/ 761398 w 1536"/>
                <a:gd name="T37" fmla="*/ 535745 h 1260"/>
                <a:gd name="T38" fmla="*/ 761398 w 1536"/>
                <a:gd name="T39" fmla="*/ 535745 h 1260"/>
                <a:gd name="T40" fmla="*/ 699891 w 1536"/>
                <a:gd name="T41" fmla="*/ 577988 h 1260"/>
                <a:gd name="T42" fmla="*/ 638384 w 1536"/>
                <a:gd name="T43" fmla="*/ 625698 h 1260"/>
                <a:gd name="T44" fmla="*/ 591261 w 1536"/>
                <a:gd name="T45" fmla="*/ 625698 h 1260"/>
                <a:gd name="T46" fmla="*/ 591261 w 1536"/>
                <a:gd name="T47" fmla="*/ 625698 h 1260"/>
                <a:gd name="T48" fmla="*/ 548603 w 1536"/>
                <a:gd name="T49" fmla="*/ 611286 h 1260"/>
                <a:gd name="T50" fmla="*/ 477672 w 1536"/>
                <a:gd name="T51" fmla="*/ 592400 h 1260"/>
                <a:gd name="T52" fmla="*/ 421125 w 1536"/>
                <a:gd name="T53" fmla="*/ 559103 h 1260"/>
                <a:gd name="T54" fmla="*/ 397316 w 1536"/>
                <a:gd name="T55" fmla="*/ 516859 h 1260"/>
                <a:gd name="T56" fmla="*/ 330849 w 1536"/>
                <a:gd name="T57" fmla="*/ 493004 h 1260"/>
                <a:gd name="T58" fmla="*/ 227179 w 1536"/>
                <a:gd name="T59" fmla="*/ 506920 h 1260"/>
                <a:gd name="T60" fmla="*/ 227179 w 1536"/>
                <a:gd name="T61" fmla="*/ 506920 h 1260"/>
                <a:gd name="T62" fmla="*/ 208330 w 1536"/>
                <a:gd name="T63" fmla="*/ 464676 h 1260"/>
                <a:gd name="T64" fmla="*/ 198410 w 1536"/>
                <a:gd name="T65" fmla="*/ 421936 h 1260"/>
                <a:gd name="T66" fmla="*/ 160712 w 1536"/>
                <a:gd name="T67" fmla="*/ 398081 h 1260"/>
                <a:gd name="T68" fmla="*/ 160712 w 1536"/>
                <a:gd name="T69" fmla="*/ 398081 h 1260"/>
                <a:gd name="T70" fmla="*/ 127974 w 1536"/>
                <a:gd name="T71" fmla="*/ 322043 h 1260"/>
                <a:gd name="T72" fmla="*/ 108629 w 1536"/>
                <a:gd name="T73" fmla="*/ 284273 h 1260"/>
                <a:gd name="T74" fmla="*/ 89780 w 1536"/>
                <a:gd name="T75" fmla="*/ 189349 h 1260"/>
                <a:gd name="T76" fmla="*/ 47122 w 1536"/>
                <a:gd name="T77" fmla="*/ 127724 h 1260"/>
                <a:gd name="T78" fmla="*/ 0 w 1536"/>
                <a:gd name="T79" fmla="*/ 56656 h 1260"/>
                <a:gd name="T80" fmla="*/ 0 w 1536"/>
                <a:gd name="T81" fmla="*/ 56656 h 1260"/>
                <a:gd name="T82" fmla="*/ 23809 w 1536"/>
                <a:gd name="T83" fmla="*/ 56656 h 1260"/>
                <a:gd name="T84" fmla="*/ 75892 w 1536"/>
                <a:gd name="T85" fmla="*/ 28328 h 1260"/>
                <a:gd name="T86" fmla="*/ 108629 w 1536"/>
                <a:gd name="T87" fmla="*/ 23855 h 1260"/>
                <a:gd name="T88" fmla="*/ 146823 w 1536"/>
                <a:gd name="T89" fmla="*/ 0 h 126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536" h="1260">
                  <a:moveTo>
                    <a:pt x="296" y="0"/>
                  </a:moveTo>
                  <a:lnTo>
                    <a:pt x="296" y="0"/>
                  </a:lnTo>
                  <a:cubicBezTo>
                    <a:pt x="305" y="29"/>
                    <a:pt x="324" y="76"/>
                    <a:pt x="343" y="95"/>
                  </a:cubicBezTo>
                  <a:cubicBezTo>
                    <a:pt x="353" y="95"/>
                    <a:pt x="372" y="95"/>
                    <a:pt x="381" y="95"/>
                  </a:cubicBezTo>
                  <a:cubicBezTo>
                    <a:pt x="400" y="95"/>
                    <a:pt x="420" y="114"/>
                    <a:pt x="448" y="105"/>
                  </a:cubicBezTo>
                  <a:cubicBezTo>
                    <a:pt x="467" y="105"/>
                    <a:pt x="467" y="76"/>
                    <a:pt x="486" y="67"/>
                  </a:cubicBezTo>
                  <a:cubicBezTo>
                    <a:pt x="505" y="48"/>
                    <a:pt x="505" y="57"/>
                    <a:pt x="525" y="57"/>
                  </a:cubicBezTo>
                  <a:cubicBezTo>
                    <a:pt x="543" y="57"/>
                    <a:pt x="563" y="10"/>
                    <a:pt x="601" y="38"/>
                  </a:cubicBezTo>
                  <a:cubicBezTo>
                    <a:pt x="658" y="86"/>
                    <a:pt x="658" y="95"/>
                    <a:pt x="744" y="76"/>
                  </a:cubicBezTo>
                  <a:cubicBezTo>
                    <a:pt x="792" y="67"/>
                    <a:pt x="849" y="38"/>
                    <a:pt x="896" y="57"/>
                  </a:cubicBezTo>
                  <a:cubicBezTo>
                    <a:pt x="934" y="67"/>
                    <a:pt x="944" y="86"/>
                    <a:pt x="954" y="124"/>
                  </a:cubicBezTo>
                  <a:cubicBezTo>
                    <a:pt x="954" y="143"/>
                    <a:pt x="982" y="181"/>
                    <a:pt x="1011" y="181"/>
                  </a:cubicBezTo>
                  <a:cubicBezTo>
                    <a:pt x="1039" y="181"/>
                    <a:pt x="1097" y="134"/>
                    <a:pt x="1125" y="152"/>
                  </a:cubicBezTo>
                  <a:cubicBezTo>
                    <a:pt x="1125" y="191"/>
                    <a:pt x="1154" y="239"/>
                    <a:pt x="1154" y="286"/>
                  </a:cubicBezTo>
                  <a:cubicBezTo>
                    <a:pt x="1163" y="343"/>
                    <a:pt x="1154" y="429"/>
                    <a:pt x="1144" y="496"/>
                  </a:cubicBezTo>
                  <a:cubicBezTo>
                    <a:pt x="1116" y="639"/>
                    <a:pt x="1173" y="668"/>
                    <a:pt x="1259" y="763"/>
                  </a:cubicBezTo>
                  <a:cubicBezTo>
                    <a:pt x="1326" y="830"/>
                    <a:pt x="1335" y="925"/>
                    <a:pt x="1411" y="973"/>
                  </a:cubicBezTo>
                  <a:cubicBezTo>
                    <a:pt x="1459" y="1001"/>
                    <a:pt x="1497" y="1040"/>
                    <a:pt x="1535" y="1078"/>
                  </a:cubicBezTo>
                  <a:cubicBezTo>
                    <a:pt x="1497" y="1106"/>
                    <a:pt x="1450" y="1144"/>
                    <a:pt x="1411" y="1163"/>
                  </a:cubicBezTo>
                  <a:cubicBezTo>
                    <a:pt x="1373" y="1202"/>
                    <a:pt x="1335" y="1249"/>
                    <a:pt x="1287" y="1259"/>
                  </a:cubicBezTo>
                  <a:cubicBezTo>
                    <a:pt x="1259" y="1259"/>
                    <a:pt x="1221" y="1259"/>
                    <a:pt x="1192" y="1259"/>
                  </a:cubicBezTo>
                  <a:cubicBezTo>
                    <a:pt x="1106" y="1230"/>
                    <a:pt x="1106" y="1230"/>
                    <a:pt x="1106" y="1230"/>
                  </a:cubicBezTo>
                  <a:cubicBezTo>
                    <a:pt x="1059" y="1230"/>
                    <a:pt x="1020" y="1154"/>
                    <a:pt x="963" y="1192"/>
                  </a:cubicBezTo>
                  <a:cubicBezTo>
                    <a:pt x="896" y="1240"/>
                    <a:pt x="877" y="1173"/>
                    <a:pt x="849" y="1125"/>
                  </a:cubicBezTo>
                  <a:cubicBezTo>
                    <a:pt x="839" y="1106"/>
                    <a:pt x="820" y="1049"/>
                    <a:pt x="801" y="1040"/>
                  </a:cubicBezTo>
                  <a:cubicBezTo>
                    <a:pt x="772" y="1020"/>
                    <a:pt x="706" y="1001"/>
                    <a:pt x="667" y="992"/>
                  </a:cubicBezTo>
                  <a:cubicBezTo>
                    <a:pt x="582" y="973"/>
                    <a:pt x="534" y="982"/>
                    <a:pt x="458" y="1020"/>
                  </a:cubicBezTo>
                  <a:cubicBezTo>
                    <a:pt x="448" y="992"/>
                    <a:pt x="429" y="963"/>
                    <a:pt x="420" y="935"/>
                  </a:cubicBezTo>
                  <a:cubicBezTo>
                    <a:pt x="410" y="896"/>
                    <a:pt x="410" y="877"/>
                    <a:pt x="400" y="849"/>
                  </a:cubicBezTo>
                  <a:cubicBezTo>
                    <a:pt x="381" y="820"/>
                    <a:pt x="343" y="811"/>
                    <a:pt x="324" y="801"/>
                  </a:cubicBezTo>
                  <a:cubicBezTo>
                    <a:pt x="315" y="773"/>
                    <a:pt x="258" y="677"/>
                    <a:pt x="258" y="648"/>
                  </a:cubicBezTo>
                  <a:cubicBezTo>
                    <a:pt x="258" y="620"/>
                    <a:pt x="238" y="591"/>
                    <a:pt x="219" y="572"/>
                  </a:cubicBezTo>
                  <a:cubicBezTo>
                    <a:pt x="181" y="515"/>
                    <a:pt x="162" y="458"/>
                    <a:pt x="181" y="381"/>
                  </a:cubicBezTo>
                  <a:cubicBezTo>
                    <a:pt x="162" y="324"/>
                    <a:pt x="133" y="296"/>
                    <a:pt x="95" y="257"/>
                  </a:cubicBezTo>
                  <a:cubicBezTo>
                    <a:pt x="57" y="229"/>
                    <a:pt x="9" y="162"/>
                    <a:pt x="0" y="114"/>
                  </a:cubicBezTo>
                  <a:cubicBezTo>
                    <a:pt x="19" y="114"/>
                    <a:pt x="29" y="124"/>
                    <a:pt x="48" y="114"/>
                  </a:cubicBezTo>
                  <a:cubicBezTo>
                    <a:pt x="86" y="86"/>
                    <a:pt x="105" y="38"/>
                    <a:pt x="153" y="57"/>
                  </a:cubicBezTo>
                  <a:cubicBezTo>
                    <a:pt x="191" y="67"/>
                    <a:pt x="200" y="57"/>
                    <a:pt x="219" y="48"/>
                  </a:cubicBezTo>
                  <a:cubicBezTo>
                    <a:pt x="248" y="29"/>
                    <a:pt x="267" y="10"/>
                    <a:pt x="296" y="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40" name="Freeform 8">
              <a:extLst>
                <a:ext uri="{FF2B5EF4-FFF2-40B4-BE49-F238E27FC236}">
                  <a16:creationId xmlns:a16="http://schemas.microsoft.com/office/drawing/2014/main" id="{C48D9EBF-024D-4123-B4C9-EC40BAA9E340}"/>
                </a:ext>
              </a:extLst>
            </p:cNvPr>
            <p:cNvSpPr>
              <a:spLocks noChangeArrowheads="1"/>
            </p:cNvSpPr>
            <p:nvPr/>
          </p:nvSpPr>
          <p:spPr bwMode="auto">
            <a:xfrm>
              <a:off x="5990620" y="1311563"/>
              <a:ext cx="548973" cy="643759"/>
            </a:xfrm>
            <a:custGeom>
              <a:avLst/>
              <a:gdLst>
                <a:gd name="T0" fmla="*/ 1036888 w 2222"/>
                <a:gd name="T1" fmla="*/ 497421 h 2604"/>
                <a:gd name="T2" fmla="*/ 1017521 w 2222"/>
                <a:gd name="T3" fmla="*/ 360270 h 2604"/>
                <a:gd name="T4" fmla="*/ 1013052 w 2222"/>
                <a:gd name="T5" fmla="*/ 175414 h 2604"/>
                <a:gd name="T6" fmla="*/ 1046324 w 2222"/>
                <a:gd name="T7" fmla="*/ 156531 h 2604"/>
                <a:gd name="T8" fmla="*/ 1026957 w 2222"/>
                <a:gd name="T9" fmla="*/ 94912 h 2604"/>
                <a:gd name="T10" fmla="*/ 1060228 w 2222"/>
                <a:gd name="T11" fmla="*/ 47208 h 2604"/>
                <a:gd name="T12" fmla="*/ 1069664 w 2222"/>
                <a:gd name="T13" fmla="*/ 0 h 2604"/>
                <a:gd name="T14" fmla="*/ 979780 w 2222"/>
                <a:gd name="T15" fmla="*/ 71060 h 2604"/>
                <a:gd name="T16" fmla="*/ 847189 w 2222"/>
                <a:gd name="T17" fmla="*/ 147089 h 2604"/>
                <a:gd name="T18" fmla="*/ 676858 w 2222"/>
                <a:gd name="T19" fmla="*/ 279768 h 2604"/>
                <a:gd name="T20" fmla="*/ 615280 w 2222"/>
                <a:gd name="T21" fmla="*/ 322007 h 2604"/>
                <a:gd name="T22" fmla="*/ 615280 w 2222"/>
                <a:gd name="T23" fmla="*/ 379153 h 2604"/>
                <a:gd name="T24" fmla="*/ 558668 w 2222"/>
                <a:gd name="T25" fmla="*/ 421888 h 2604"/>
                <a:gd name="T26" fmla="*/ 492621 w 2222"/>
                <a:gd name="T27" fmla="*/ 440772 h 2604"/>
                <a:gd name="T28" fmla="*/ 412173 w 2222"/>
                <a:gd name="T29" fmla="*/ 497421 h 2604"/>
                <a:gd name="T30" fmla="*/ 279582 w 2222"/>
                <a:gd name="T31" fmla="*/ 635069 h 2604"/>
                <a:gd name="T32" fmla="*/ 118189 w 2222"/>
                <a:gd name="T33" fmla="*/ 564009 h 2604"/>
                <a:gd name="T34" fmla="*/ 94849 w 2222"/>
                <a:gd name="T35" fmla="*/ 577923 h 2604"/>
                <a:gd name="T36" fmla="*/ 33272 w 2222"/>
                <a:gd name="T37" fmla="*/ 611216 h 2604"/>
                <a:gd name="T38" fmla="*/ 56612 w 2222"/>
                <a:gd name="T39" fmla="*/ 663393 h 2604"/>
                <a:gd name="T40" fmla="*/ 132591 w 2222"/>
                <a:gd name="T41" fmla="*/ 772717 h 2604"/>
                <a:gd name="T42" fmla="*/ 208570 w 2222"/>
                <a:gd name="T43" fmla="*/ 829366 h 2604"/>
                <a:gd name="T44" fmla="*/ 194168 w 2222"/>
                <a:gd name="T45" fmla="*/ 971486 h 2604"/>
                <a:gd name="T46" fmla="*/ 189699 w 2222"/>
                <a:gd name="T47" fmla="*/ 1160814 h 2604"/>
                <a:gd name="T48" fmla="*/ 231909 w 2222"/>
                <a:gd name="T49" fmla="*/ 1156342 h 2604"/>
                <a:gd name="T50" fmla="*/ 250780 w 2222"/>
                <a:gd name="T51" fmla="*/ 1047516 h 2604"/>
                <a:gd name="T52" fmla="*/ 326759 w 2222"/>
                <a:gd name="T53" fmla="*/ 999811 h 2604"/>
                <a:gd name="T54" fmla="*/ 449914 w 2222"/>
                <a:gd name="T55" fmla="*/ 928751 h 2604"/>
                <a:gd name="T56" fmla="*/ 600879 w 2222"/>
                <a:gd name="T57" fmla="*/ 1075840 h 2604"/>
                <a:gd name="T58" fmla="*/ 719565 w 2222"/>
                <a:gd name="T59" fmla="*/ 1128017 h 2604"/>
                <a:gd name="T60" fmla="*/ 733469 w 2222"/>
                <a:gd name="T61" fmla="*/ 1236844 h 2604"/>
                <a:gd name="T62" fmla="*/ 809448 w 2222"/>
                <a:gd name="T63" fmla="*/ 1284548 h 2604"/>
                <a:gd name="T64" fmla="*/ 852155 w 2222"/>
                <a:gd name="T65" fmla="*/ 1260696 h 2604"/>
                <a:gd name="T66" fmla="*/ 937073 w 2222"/>
                <a:gd name="T67" fmla="*/ 1227402 h 2604"/>
                <a:gd name="T68" fmla="*/ 1031922 w 2222"/>
                <a:gd name="T69" fmla="*/ 1175225 h 2604"/>
                <a:gd name="T70" fmla="*/ 1017521 w 2222"/>
                <a:gd name="T71" fmla="*/ 1108637 h 2604"/>
                <a:gd name="T72" fmla="*/ 1097969 w 2222"/>
                <a:gd name="T73" fmla="*/ 1061430 h 2604"/>
                <a:gd name="T74" fmla="*/ 1050793 w 2222"/>
                <a:gd name="T75" fmla="*/ 962045 h 2604"/>
                <a:gd name="T76" fmla="*/ 1013052 w 2222"/>
                <a:gd name="T77" fmla="*/ 853218 h 2604"/>
                <a:gd name="T78" fmla="*/ 984746 w 2222"/>
                <a:gd name="T79" fmla="*/ 743895 h 2604"/>
                <a:gd name="T80" fmla="*/ 994181 w 2222"/>
                <a:gd name="T81" fmla="*/ 672835 h 2604"/>
                <a:gd name="T82" fmla="*/ 1074630 w 2222"/>
                <a:gd name="T83" fmla="*/ 564009 h 2604"/>
                <a:gd name="T84" fmla="*/ 1036888 w 2222"/>
                <a:gd name="T85" fmla="*/ 497421 h 260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222" h="2604">
                  <a:moveTo>
                    <a:pt x="2088" y="1001"/>
                  </a:moveTo>
                  <a:lnTo>
                    <a:pt x="2088" y="1001"/>
                  </a:lnTo>
                  <a:cubicBezTo>
                    <a:pt x="2040" y="954"/>
                    <a:pt x="2011" y="934"/>
                    <a:pt x="2002" y="858"/>
                  </a:cubicBezTo>
                  <a:cubicBezTo>
                    <a:pt x="1983" y="782"/>
                    <a:pt x="2021" y="772"/>
                    <a:pt x="2049" y="725"/>
                  </a:cubicBezTo>
                  <a:cubicBezTo>
                    <a:pt x="2088" y="658"/>
                    <a:pt x="2049" y="610"/>
                    <a:pt x="2059" y="553"/>
                  </a:cubicBezTo>
                  <a:cubicBezTo>
                    <a:pt x="2078" y="486"/>
                    <a:pt x="2021" y="429"/>
                    <a:pt x="2040" y="353"/>
                  </a:cubicBezTo>
                  <a:cubicBezTo>
                    <a:pt x="2107" y="315"/>
                    <a:pt x="2107" y="315"/>
                    <a:pt x="2107" y="315"/>
                  </a:cubicBezTo>
                  <a:cubicBezTo>
                    <a:pt x="2125" y="296"/>
                    <a:pt x="2164" y="276"/>
                    <a:pt x="2135" y="258"/>
                  </a:cubicBezTo>
                  <a:cubicBezTo>
                    <a:pt x="2116" y="238"/>
                    <a:pt x="2078" y="219"/>
                    <a:pt x="2068" y="191"/>
                  </a:cubicBezTo>
                  <a:cubicBezTo>
                    <a:pt x="2068" y="172"/>
                    <a:pt x="2088" y="143"/>
                    <a:pt x="2107" y="133"/>
                  </a:cubicBezTo>
                  <a:cubicBezTo>
                    <a:pt x="2116" y="114"/>
                    <a:pt x="2125" y="105"/>
                    <a:pt x="2135" y="95"/>
                  </a:cubicBezTo>
                  <a:cubicBezTo>
                    <a:pt x="2154" y="0"/>
                    <a:pt x="2154" y="0"/>
                    <a:pt x="2154" y="0"/>
                  </a:cubicBezTo>
                  <a:cubicBezTo>
                    <a:pt x="2135" y="0"/>
                    <a:pt x="2125" y="0"/>
                    <a:pt x="2116" y="0"/>
                  </a:cubicBezTo>
                  <a:cubicBezTo>
                    <a:pt x="2030" y="0"/>
                    <a:pt x="2030" y="124"/>
                    <a:pt x="1973" y="143"/>
                  </a:cubicBezTo>
                  <a:cubicBezTo>
                    <a:pt x="1897" y="162"/>
                    <a:pt x="1859" y="219"/>
                    <a:pt x="1839" y="296"/>
                  </a:cubicBezTo>
                  <a:cubicBezTo>
                    <a:pt x="1811" y="372"/>
                    <a:pt x="1754" y="315"/>
                    <a:pt x="1706" y="296"/>
                  </a:cubicBezTo>
                  <a:cubicBezTo>
                    <a:pt x="1563" y="229"/>
                    <a:pt x="1563" y="381"/>
                    <a:pt x="1515" y="477"/>
                  </a:cubicBezTo>
                  <a:cubicBezTo>
                    <a:pt x="1477" y="553"/>
                    <a:pt x="1468" y="582"/>
                    <a:pt x="1363" y="563"/>
                  </a:cubicBezTo>
                  <a:cubicBezTo>
                    <a:pt x="1296" y="553"/>
                    <a:pt x="1325" y="610"/>
                    <a:pt x="1287" y="639"/>
                  </a:cubicBezTo>
                  <a:cubicBezTo>
                    <a:pt x="1277" y="648"/>
                    <a:pt x="1248" y="639"/>
                    <a:pt x="1239" y="648"/>
                  </a:cubicBezTo>
                  <a:cubicBezTo>
                    <a:pt x="1210" y="706"/>
                    <a:pt x="1210" y="706"/>
                    <a:pt x="1210" y="706"/>
                  </a:cubicBezTo>
                  <a:cubicBezTo>
                    <a:pt x="1210" y="734"/>
                    <a:pt x="1239" y="725"/>
                    <a:pt x="1239" y="763"/>
                  </a:cubicBezTo>
                  <a:cubicBezTo>
                    <a:pt x="1239" y="782"/>
                    <a:pt x="1191" y="782"/>
                    <a:pt x="1182" y="782"/>
                  </a:cubicBezTo>
                  <a:cubicBezTo>
                    <a:pt x="1125" y="782"/>
                    <a:pt x="1162" y="868"/>
                    <a:pt x="1125" y="849"/>
                  </a:cubicBezTo>
                  <a:cubicBezTo>
                    <a:pt x="1106" y="839"/>
                    <a:pt x="1078" y="801"/>
                    <a:pt x="1068" y="820"/>
                  </a:cubicBezTo>
                  <a:cubicBezTo>
                    <a:pt x="1049" y="849"/>
                    <a:pt x="1001" y="868"/>
                    <a:pt x="992" y="887"/>
                  </a:cubicBezTo>
                  <a:cubicBezTo>
                    <a:pt x="973" y="954"/>
                    <a:pt x="944" y="925"/>
                    <a:pt x="896" y="954"/>
                  </a:cubicBezTo>
                  <a:cubicBezTo>
                    <a:pt x="877" y="973"/>
                    <a:pt x="858" y="982"/>
                    <a:pt x="830" y="1001"/>
                  </a:cubicBezTo>
                  <a:cubicBezTo>
                    <a:pt x="753" y="1049"/>
                    <a:pt x="696" y="1135"/>
                    <a:pt x="649" y="1201"/>
                  </a:cubicBezTo>
                  <a:cubicBezTo>
                    <a:pt x="620" y="1240"/>
                    <a:pt x="572" y="1230"/>
                    <a:pt x="563" y="1278"/>
                  </a:cubicBezTo>
                  <a:cubicBezTo>
                    <a:pt x="534" y="1392"/>
                    <a:pt x="372" y="1240"/>
                    <a:pt x="324" y="1192"/>
                  </a:cubicBezTo>
                  <a:cubicBezTo>
                    <a:pt x="305" y="1173"/>
                    <a:pt x="258" y="1154"/>
                    <a:pt x="238" y="1135"/>
                  </a:cubicBezTo>
                  <a:cubicBezTo>
                    <a:pt x="191" y="1163"/>
                    <a:pt x="191" y="1163"/>
                    <a:pt x="191" y="1163"/>
                  </a:cubicBezTo>
                  <a:cubicBezTo>
                    <a:pt x="153" y="1163"/>
                    <a:pt x="143" y="1144"/>
                    <a:pt x="124" y="1125"/>
                  </a:cubicBezTo>
                  <a:cubicBezTo>
                    <a:pt x="76" y="1078"/>
                    <a:pt x="95" y="1211"/>
                    <a:pt x="67" y="1230"/>
                  </a:cubicBezTo>
                  <a:cubicBezTo>
                    <a:pt x="38" y="1240"/>
                    <a:pt x="0" y="1316"/>
                    <a:pt x="0" y="1345"/>
                  </a:cubicBezTo>
                  <a:cubicBezTo>
                    <a:pt x="29" y="1364"/>
                    <a:pt x="86" y="1316"/>
                    <a:pt x="114" y="1335"/>
                  </a:cubicBezTo>
                  <a:cubicBezTo>
                    <a:pt x="114" y="1373"/>
                    <a:pt x="124" y="1535"/>
                    <a:pt x="153" y="1555"/>
                  </a:cubicBezTo>
                  <a:cubicBezTo>
                    <a:pt x="172" y="1573"/>
                    <a:pt x="229" y="1545"/>
                    <a:pt x="267" y="1555"/>
                  </a:cubicBezTo>
                  <a:cubicBezTo>
                    <a:pt x="277" y="1564"/>
                    <a:pt x="286" y="1602"/>
                    <a:pt x="296" y="1612"/>
                  </a:cubicBezTo>
                  <a:cubicBezTo>
                    <a:pt x="305" y="1659"/>
                    <a:pt x="382" y="1659"/>
                    <a:pt x="420" y="1669"/>
                  </a:cubicBezTo>
                  <a:cubicBezTo>
                    <a:pt x="467" y="1707"/>
                    <a:pt x="420" y="1822"/>
                    <a:pt x="420" y="1860"/>
                  </a:cubicBezTo>
                  <a:cubicBezTo>
                    <a:pt x="420" y="1917"/>
                    <a:pt x="429" y="1907"/>
                    <a:pt x="391" y="1955"/>
                  </a:cubicBezTo>
                  <a:cubicBezTo>
                    <a:pt x="362" y="1993"/>
                    <a:pt x="362" y="2041"/>
                    <a:pt x="362" y="2079"/>
                  </a:cubicBezTo>
                  <a:cubicBezTo>
                    <a:pt x="382" y="2336"/>
                    <a:pt x="382" y="2336"/>
                    <a:pt x="382" y="2336"/>
                  </a:cubicBezTo>
                  <a:cubicBezTo>
                    <a:pt x="391" y="2336"/>
                    <a:pt x="458" y="2336"/>
                    <a:pt x="467" y="2327"/>
                  </a:cubicBezTo>
                  <a:cubicBezTo>
                    <a:pt x="477" y="2289"/>
                    <a:pt x="467" y="2231"/>
                    <a:pt x="467" y="2193"/>
                  </a:cubicBezTo>
                  <a:cubicBezTo>
                    <a:pt x="477" y="2165"/>
                    <a:pt x="477" y="2117"/>
                    <a:pt x="505" y="2108"/>
                  </a:cubicBezTo>
                  <a:cubicBezTo>
                    <a:pt x="525" y="2098"/>
                    <a:pt x="553" y="2117"/>
                    <a:pt x="572" y="2098"/>
                  </a:cubicBezTo>
                  <a:cubicBezTo>
                    <a:pt x="601" y="2069"/>
                    <a:pt x="629" y="2022"/>
                    <a:pt x="658" y="2012"/>
                  </a:cubicBezTo>
                  <a:cubicBezTo>
                    <a:pt x="706" y="1993"/>
                    <a:pt x="725" y="2022"/>
                    <a:pt x="772" y="1974"/>
                  </a:cubicBezTo>
                  <a:cubicBezTo>
                    <a:pt x="811" y="1936"/>
                    <a:pt x="849" y="1898"/>
                    <a:pt x="906" y="1869"/>
                  </a:cubicBezTo>
                  <a:cubicBezTo>
                    <a:pt x="982" y="1822"/>
                    <a:pt x="1059" y="1964"/>
                    <a:pt x="1097" y="2003"/>
                  </a:cubicBezTo>
                  <a:cubicBezTo>
                    <a:pt x="1153" y="2060"/>
                    <a:pt x="1162" y="2108"/>
                    <a:pt x="1210" y="2165"/>
                  </a:cubicBezTo>
                  <a:cubicBezTo>
                    <a:pt x="1296" y="2279"/>
                    <a:pt x="1334" y="1984"/>
                    <a:pt x="1382" y="2136"/>
                  </a:cubicBezTo>
                  <a:cubicBezTo>
                    <a:pt x="1401" y="2203"/>
                    <a:pt x="1410" y="2222"/>
                    <a:pt x="1449" y="2270"/>
                  </a:cubicBezTo>
                  <a:cubicBezTo>
                    <a:pt x="1468" y="2308"/>
                    <a:pt x="1410" y="2375"/>
                    <a:pt x="1429" y="2413"/>
                  </a:cubicBezTo>
                  <a:cubicBezTo>
                    <a:pt x="1468" y="2441"/>
                    <a:pt x="1468" y="2451"/>
                    <a:pt x="1477" y="2489"/>
                  </a:cubicBezTo>
                  <a:cubicBezTo>
                    <a:pt x="1487" y="2527"/>
                    <a:pt x="1477" y="2575"/>
                    <a:pt x="1515" y="2594"/>
                  </a:cubicBezTo>
                  <a:cubicBezTo>
                    <a:pt x="1544" y="2603"/>
                    <a:pt x="1611" y="2565"/>
                    <a:pt x="1630" y="2585"/>
                  </a:cubicBezTo>
                  <a:cubicBezTo>
                    <a:pt x="1658" y="2575"/>
                    <a:pt x="1677" y="2546"/>
                    <a:pt x="1716" y="2537"/>
                  </a:cubicBezTo>
                  <a:cubicBezTo>
                    <a:pt x="1754" y="2518"/>
                    <a:pt x="1782" y="2498"/>
                    <a:pt x="1821" y="2480"/>
                  </a:cubicBezTo>
                  <a:cubicBezTo>
                    <a:pt x="1849" y="2470"/>
                    <a:pt x="1859" y="2470"/>
                    <a:pt x="1887" y="2470"/>
                  </a:cubicBezTo>
                  <a:cubicBezTo>
                    <a:pt x="1935" y="2470"/>
                    <a:pt x="1963" y="2451"/>
                    <a:pt x="1992" y="2422"/>
                  </a:cubicBezTo>
                  <a:cubicBezTo>
                    <a:pt x="2021" y="2403"/>
                    <a:pt x="2059" y="2375"/>
                    <a:pt x="2078" y="2365"/>
                  </a:cubicBezTo>
                  <a:cubicBezTo>
                    <a:pt x="2078" y="2346"/>
                    <a:pt x="2030" y="2260"/>
                    <a:pt x="2049" y="2231"/>
                  </a:cubicBezTo>
                  <a:cubicBezTo>
                    <a:pt x="2059" y="2231"/>
                    <a:pt x="2068" y="2231"/>
                    <a:pt x="2078" y="2231"/>
                  </a:cubicBezTo>
                  <a:cubicBezTo>
                    <a:pt x="2145" y="2231"/>
                    <a:pt x="2173" y="2174"/>
                    <a:pt x="2211" y="2136"/>
                  </a:cubicBezTo>
                  <a:cubicBezTo>
                    <a:pt x="2221" y="2069"/>
                    <a:pt x="2173" y="2079"/>
                    <a:pt x="2164" y="2031"/>
                  </a:cubicBezTo>
                  <a:cubicBezTo>
                    <a:pt x="2145" y="1964"/>
                    <a:pt x="2164" y="1993"/>
                    <a:pt x="2116" y="1936"/>
                  </a:cubicBezTo>
                  <a:cubicBezTo>
                    <a:pt x="2097" y="1917"/>
                    <a:pt x="2040" y="1879"/>
                    <a:pt x="2049" y="1850"/>
                  </a:cubicBezTo>
                  <a:cubicBezTo>
                    <a:pt x="2059" y="1774"/>
                    <a:pt x="2125" y="1802"/>
                    <a:pt x="2040" y="1717"/>
                  </a:cubicBezTo>
                  <a:cubicBezTo>
                    <a:pt x="2011" y="1688"/>
                    <a:pt x="1963" y="1640"/>
                    <a:pt x="1954" y="1592"/>
                  </a:cubicBezTo>
                  <a:cubicBezTo>
                    <a:pt x="1954" y="1564"/>
                    <a:pt x="2011" y="1545"/>
                    <a:pt x="1983" y="1497"/>
                  </a:cubicBezTo>
                  <a:cubicBezTo>
                    <a:pt x="1973" y="1478"/>
                    <a:pt x="1973" y="1440"/>
                    <a:pt x="1963" y="1411"/>
                  </a:cubicBezTo>
                  <a:cubicBezTo>
                    <a:pt x="1954" y="1354"/>
                    <a:pt x="1944" y="1335"/>
                    <a:pt x="2002" y="1354"/>
                  </a:cubicBezTo>
                  <a:cubicBezTo>
                    <a:pt x="2068" y="1383"/>
                    <a:pt x="2097" y="1335"/>
                    <a:pt x="2145" y="1306"/>
                  </a:cubicBezTo>
                  <a:cubicBezTo>
                    <a:pt x="2202" y="1249"/>
                    <a:pt x="2202" y="1201"/>
                    <a:pt x="2164" y="1135"/>
                  </a:cubicBezTo>
                  <a:cubicBezTo>
                    <a:pt x="2154" y="1106"/>
                    <a:pt x="2145" y="1087"/>
                    <a:pt x="2125" y="1068"/>
                  </a:cubicBezTo>
                  <a:cubicBezTo>
                    <a:pt x="2116" y="1049"/>
                    <a:pt x="2107" y="1030"/>
                    <a:pt x="2088" y="1001"/>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41" name="Freeform 9">
              <a:extLst>
                <a:ext uri="{FF2B5EF4-FFF2-40B4-BE49-F238E27FC236}">
                  <a16:creationId xmlns:a16="http://schemas.microsoft.com/office/drawing/2014/main" id="{A645D7FB-01CE-4C6B-B523-6D7C0F2DB9C1}"/>
                </a:ext>
              </a:extLst>
            </p:cNvPr>
            <p:cNvSpPr>
              <a:spLocks noChangeArrowheads="1"/>
            </p:cNvSpPr>
            <p:nvPr/>
          </p:nvSpPr>
          <p:spPr bwMode="auto">
            <a:xfrm>
              <a:off x="6480351" y="1388972"/>
              <a:ext cx="699052" cy="538704"/>
            </a:xfrm>
            <a:custGeom>
              <a:avLst/>
              <a:gdLst>
                <a:gd name="T0" fmla="*/ 52095 w 2833"/>
                <a:gd name="T1" fmla="*/ 340424 h 2184"/>
                <a:gd name="T2" fmla="*/ 32745 w 2833"/>
                <a:gd name="T3" fmla="*/ 203460 h 2184"/>
                <a:gd name="T4" fmla="*/ 28280 w 2833"/>
                <a:gd name="T5" fmla="*/ 18857 h 2184"/>
                <a:gd name="T6" fmla="*/ 61521 w 2833"/>
                <a:gd name="T7" fmla="*/ 0 h 2184"/>
                <a:gd name="T8" fmla="*/ 99228 w 2833"/>
                <a:gd name="T9" fmla="*/ 23323 h 2184"/>
                <a:gd name="T10" fmla="*/ 222270 w 2833"/>
                <a:gd name="T11" fmla="*/ 75429 h 2184"/>
                <a:gd name="T12" fmla="*/ 364166 w 2833"/>
                <a:gd name="T13" fmla="*/ 203460 h 2184"/>
                <a:gd name="T14" fmla="*/ 496636 w 2833"/>
                <a:gd name="T15" fmla="*/ 298243 h 2184"/>
                <a:gd name="T16" fmla="*/ 629105 w 2833"/>
                <a:gd name="T17" fmla="*/ 369206 h 2184"/>
                <a:gd name="T18" fmla="*/ 714441 w 2833"/>
                <a:gd name="T19" fmla="*/ 260032 h 2184"/>
                <a:gd name="T20" fmla="*/ 775962 w 2833"/>
                <a:gd name="T21" fmla="*/ 141926 h 2184"/>
                <a:gd name="T22" fmla="*/ 936711 w 2833"/>
                <a:gd name="T23" fmla="*/ 194032 h 2184"/>
                <a:gd name="T24" fmla="*/ 1054792 w 2833"/>
                <a:gd name="T25" fmla="*/ 146392 h 2184"/>
                <a:gd name="T26" fmla="*/ 1173370 w 2833"/>
                <a:gd name="T27" fmla="*/ 160783 h 2184"/>
                <a:gd name="T28" fmla="*/ 1158982 w 2833"/>
                <a:gd name="T29" fmla="*/ 184603 h 2184"/>
                <a:gd name="T30" fmla="*/ 1173370 w 2833"/>
                <a:gd name="T31" fmla="*/ 264995 h 2184"/>
                <a:gd name="T32" fmla="*/ 1177835 w 2833"/>
                <a:gd name="T33" fmla="*/ 383101 h 2184"/>
                <a:gd name="T34" fmla="*/ 1078607 w 2833"/>
                <a:gd name="T35" fmla="*/ 472921 h 2184"/>
                <a:gd name="T36" fmla="*/ 1069180 w 2833"/>
                <a:gd name="T37" fmla="*/ 676381 h 2184"/>
                <a:gd name="T38" fmla="*/ 1182796 w 2833"/>
                <a:gd name="T39" fmla="*/ 733449 h 2184"/>
                <a:gd name="T40" fmla="*/ 1324692 w 2833"/>
                <a:gd name="T41" fmla="*/ 776126 h 2184"/>
                <a:gd name="T42" fmla="*/ 1367360 w 2833"/>
                <a:gd name="T43" fmla="*/ 808879 h 2184"/>
                <a:gd name="T44" fmla="*/ 1400105 w 2833"/>
                <a:gd name="T45" fmla="*/ 865947 h 2184"/>
                <a:gd name="T46" fmla="*/ 1405067 w 2833"/>
                <a:gd name="T47" fmla="*/ 884804 h 2184"/>
                <a:gd name="T48" fmla="*/ 1305839 w 2833"/>
                <a:gd name="T49" fmla="*/ 847089 h 2184"/>
                <a:gd name="T50" fmla="*/ 1196688 w 2833"/>
                <a:gd name="T51" fmla="*/ 1074369 h 2184"/>
                <a:gd name="T52" fmla="*/ 1054792 w 2833"/>
                <a:gd name="T53" fmla="*/ 974624 h 2184"/>
                <a:gd name="T54" fmla="*/ 936711 w 2833"/>
                <a:gd name="T55" fmla="*/ 974624 h 2184"/>
                <a:gd name="T56" fmla="*/ 818134 w 2833"/>
                <a:gd name="T57" fmla="*/ 1045587 h 2184"/>
                <a:gd name="T58" fmla="*/ 676238 w 2833"/>
                <a:gd name="T59" fmla="*/ 965196 h 2184"/>
                <a:gd name="T60" fmla="*/ 591398 w 2833"/>
                <a:gd name="T61" fmla="*/ 851556 h 2184"/>
                <a:gd name="T62" fmla="*/ 558157 w 2833"/>
                <a:gd name="T63" fmla="*/ 927481 h 2184"/>
                <a:gd name="T64" fmla="*/ 506062 w 2833"/>
                <a:gd name="T65" fmla="*/ 894233 h 2184"/>
                <a:gd name="T66" fmla="*/ 439580 w 2833"/>
                <a:gd name="T67" fmla="*/ 733449 h 2184"/>
                <a:gd name="T68" fmla="*/ 458929 w 2833"/>
                <a:gd name="T69" fmla="*/ 676381 h 2184"/>
                <a:gd name="T70" fmla="*/ 264938 w 2833"/>
                <a:gd name="T71" fmla="*/ 392529 h 2184"/>
                <a:gd name="T72" fmla="*/ 193991 w 2833"/>
                <a:gd name="T73" fmla="*/ 340424 h 2184"/>
                <a:gd name="T74" fmla="*/ 99228 w 2833"/>
                <a:gd name="T75" fmla="*/ 354815 h 218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33" h="2184">
                  <a:moveTo>
                    <a:pt x="105" y="686"/>
                  </a:moveTo>
                  <a:lnTo>
                    <a:pt x="105" y="686"/>
                  </a:lnTo>
                  <a:cubicBezTo>
                    <a:pt x="57" y="639"/>
                    <a:pt x="28" y="619"/>
                    <a:pt x="19" y="543"/>
                  </a:cubicBezTo>
                  <a:cubicBezTo>
                    <a:pt x="0" y="467"/>
                    <a:pt x="38" y="457"/>
                    <a:pt x="66" y="410"/>
                  </a:cubicBezTo>
                  <a:cubicBezTo>
                    <a:pt x="105" y="343"/>
                    <a:pt x="66" y="295"/>
                    <a:pt x="76" y="238"/>
                  </a:cubicBezTo>
                  <a:cubicBezTo>
                    <a:pt x="95" y="171"/>
                    <a:pt x="38" y="114"/>
                    <a:pt x="57" y="38"/>
                  </a:cubicBezTo>
                  <a:cubicBezTo>
                    <a:pt x="124" y="0"/>
                    <a:pt x="124" y="0"/>
                    <a:pt x="124" y="0"/>
                  </a:cubicBezTo>
                  <a:cubicBezTo>
                    <a:pt x="133" y="9"/>
                    <a:pt x="152" y="19"/>
                    <a:pt x="162" y="28"/>
                  </a:cubicBezTo>
                  <a:cubicBezTo>
                    <a:pt x="171" y="38"/>
                    <a:pt x="190" y="38"/>
                    <a:pt x="200" y="47"/>
                  </a:cubicBezTo>
                  <a:cubicBezTo>
                    <a:pt x="200" y="95"/>
                    <a:pt x="267" y="66"/>
                    <a:pt x="295" y="57"/>
                  </a:cubicBezTo>
                  <a:cubicBezTo>
                    <a:pt x="400" y="57"/>
                    <a:pt x="381" y="105"/>
                    <a:pt x="448" y="152"/>
                  </a:cubicBezTo>
                  <a:cubicBezTo>
                    <a:pt x="534" y="219"/>
                    <a:pt x="658" y="190"/>
                    <a:pt x="658" y="333"/>
                  </a:cubicBezTo>
                  <a:cubicBezTo>
                    <a:pt x="658" y="362"/>
                    <a:pt x="724" y="372"/>
                    <a:pt x="734" y="410"/>
                  </a:cubicBezTo>
                  <a:cubicBezTo>
                    <a:pt x="743" y="448"/>
                    <a:pt x="724" y="505"/>
                    <a:pt x="791" y="505"/>
                  </a:cubicBezTo>
                  <a:cubicBezTo>
                    <a:pt x="877" y="505"/>
                    <a:pt x="944" y="524"/>
                    <a:pt x="1001" y="601"/>
                  </a:cubicBezTo>
                  <a:cubicBezTo>
                    <a:pt x="1039" y="648"/>
                    <a:pt x="1010" y="715"/>
                    <a:pt x="1077" y="772"/>
                  </a:cubicBezTo>
                  <a:cubicBezTo>
                    <a:pt x="1106" y="791"/>
                    <a:pt x="1239" y="763"/>
                    <a:pt x="1268" y="744"/>
                  </a:cubicBezTo>
                  <a:cubicBezTo>
                    <a:pt x="1297" y="724"/>
                    <a:pt x="1306" y="686"/>
                    <a:pt x="1325" y="667"/>
                  </a:cubicBezTo>
                  <a:cubicBezTo>
                    <a:pt x="1363" y="610"/>
                    <a:pt x="1430" y="610"/>
                    <a:pt x="1440" y="524"/>
                  </a:cubicBezTo>
                  <a:cubicBezTo>
                    <a:pt x="1440" y="476"/>
                    <a:pt x="1402" y="438"/>
                    <a:pt x="1430" y="400"/>
                  </a:cubicBezTo>
                  <a:cubicBezTo>
                    <a:pt x="1449" y="372"/>
                    <a:pt x="1544" y="219"/>
                    <a:pt x="1564" y="286"/>
                  </a:cubicBezTo>
                  <a:cubicBezTo>
                    <a:pt x="1592" y="476"/>
                    <a:pt x="1697" y="267"/>
                    <a:pt x="1811" y="267"/>
                  </a:cubicBezTo>
                  <a:cubicBezTo>
                    <a:pt x="1859" y="267"/>
                    <a:pt x="1869" y="362"/>
                    <a:pt x="1888" y="391"/>
                  </a:cubicBezTo>
                  <a:cubicBezTo>
                    <a:pt x="1945" y="476"/>
                    <a:pt x="1983" y="343"/>
                    <a:pt x="2012" y="314"/>
                  </a:cubicBezTo>
                  <a:cubicBezTo>
                    <a:pt x="2040" y="305"/>
                    <a:pt x="2088" y="267"/>
                    <a:pt x="2126" y="295"/>
                  </a:cubicBezTo>
                  <a:cubicBezTo>
                    <a:pt x="2164" y="314"/>
                    <a:pt x="2145" y="372"/>
                    <a:pt x="2212" y="362"/>
                  </a:cubicBezTo>
                  <a:cubicBezTo>
                    <a:pt x="2260" y="343"/>
                    <a:pt x="2317" y="314"/>
                    <a:pt x="2365" y="324"/>
                  </a:cubicBezTo>
                  <a:cubicBezTo>
                    <a:pt x="2365" y="343"/>
                    <a:pt x="2345" y="362"/>
                    <a:pt x="2336" y="372"/>
                  </a:cubicBezTo>
                  <a:cubicBezTo>
                    <a:pt x="2326" y="391"/>
                    <a:pt x="2326" y="448"/>
                    <a:pt x="2326" y="457"/>
                  </a:cubicBezTo>
                  <a:cubicBezTo>
                    <a:pt x="2326" y="496"/>
                    <a:pt x="2345" y="505"/>
                    <a:pt x="2365" y="534"/>
                  </a:cubicBezTo>
                  <a:cubicBezTo>
                    <a:pt x="2384" y="562"/>
                    <a:pt x="2365" y="619"/>
                    <a:pt x="2365" y="658"/>
                  </a:cubicBezTo>
                  <a:cubicBezTo>
                    <a:pt x="2365" y="696"/>
                    <a:pt x="2374" y="734"/>
                    <a:pt x="2374" y="772"/>
                  </a:cubicBezTo>
                  <a:cubicBezTo>
                    <a:pt x="2365" y="820"/>
                    <a:pt x="2288" y="782"/>
                    <a:pt x="2279" y="829"/>
                  </a:cubicBezTo>
                  <a:cubicBezTo>
                    <a:pt x="2260" y="877"/>
                    <a:pt x="2203" y="906"/>
                    <a:pt x="2174" y="953"/>
                  </a:cubicBezTo>
                  <a:cubicBezTo>
                    <a:pt x="2155" y="1001"/>
                    <a:pt x="2164" y="1135"/>
                    <a:pt x="2155" y="1201"/>
                  </a:cubicBezTo>
                  <a:cubicBezTo>
                    <a:pt x="2136" y="1268"/>
                    <a:pt x="2098" y="1297"/>
                    <a:pt x="2155" y="1363"/>
                  </a:cubicBezTo>
                  <a:cubicBezTo>
                    <a:pt x="2193" y="1402"/>
                    <a:pt x="2250" y="1382"/>
                    <a:pt x="2288" y="1421"/>
                  </a:cubicBezTo>
                  <a:cubicBezTo>
                    <a:pt x="2317" y="1459"/>
                    <a:pt x="2345" y="1468"/>
                    <a:pt x="2384" y="1478"/>
                  </a:cubicBezTo>
                  <a:cubicBezTo>
                    <a:pt x="2422" y="1507"/>
                    <a:pt x="2498" y="1421"/>
                    <a:pt x="2527" y="1468"/>
                  </a:cubicBezTo>
                  <a:cubicBezTo>
                    <a:pt x="2574" y="1535"/>
                    <a:pt x="2603" y="1535"/>
                    <a:pt x="2670" y="1564"/>
                  </a:cubicBezTo>
                  <a:cubicBezTo>
                    <a:pt x="2698" y="1564"/>
                    <a:pt x="2737" y="1564"/>
                    <a:pt x="2746" y="1592"/>
                  </a:cubicBezTo>
                  <a:cubicBezTo>
                    <a:pt x="2746" y="1602"/>
                    <a:pt x="2746" y="1621"/>
                    <a:pt x="2756" y="1630"/>
                  </a:cubicBezTo>
                  <a:cubicBezTo>
                    <a:pt x="2765" y="1640"/>
                    <a:pt x="2803" y="1640"/>
                    <a:pt x="2803" y="1669"/>
                  </a:cubicBezTo>
                  <a:cubicBezTo>
                    <a:pt x="2803" y="1688"/>
                    <a:pt x="2813" y="1726"/>
                    <a:pt x="2822" y="1745"/>
                  </a:cubicBezTo>
                  <a:cubicBezTo>
                    <a:pt x="2832" y="1783"/>
                    <a:pt x="2832" y="1783"/>
                    <a:pt x="2832" y="1783"/>
                  </a:cubicBezTo>
                  <a:cubicBezTo>
                    <a:pt x="2765" y="1783"/>
                    <a:pt x="2746" y="1802"/>
                    <a:pt x="2737" y="1735"/>
                  </a:cubicBezTo>
                  <a:cubicBezTo>
                    <a:pt x="2727" y="1678"/>
                    <a:pt x="2670" y="1669"/>
                    <a:pt x="2632" y="1707"/>
                  </a:cubicBezTo>
                  <a:cubicBezTo>
                    <a:pt x="2536" y="1802"/>
                    <a:pt x="2536" y="1974"/>
                    <a:pt x="2470" y="2088"/>
                  </a:cubicBezTo>
                  <a:cubicBezTo>
                    <a:pt x="2460" y="2098"/>
                    <a:pt x="2422" y="2183"/>
                    <a:pt x="2412" y="2165"/>
                  </a:cubicBezTo>
                  <a:cubicBezTo>
                    <a:pt x="2403" y="2165"/>
                    <a:pt x="2374" y="2107"/>
                    <a:pt x="2374" y="2098"/>
                  </a:cubicBezTo>
                  <a:cubicBezTo>
                    <a:pt x="2345" y="1955"/>
                    <a:pt x="2203" y="2031"/>
                    <a:pt x="2126" y="1964"/>
                  </a:cubicBezTo>
                  <a:cubicBezTo>
                    <a:pt x="2059" y="1907"/>
                    <a:pt x="2069" y="1907"/>
                    <a:pt x="1983" y="1955"/>
                  </a:cubicBezTo>
                  <a:cubicBezTo>
                    <a:pt x="1954" y="1964"/>
                    <a:pt x="1926" y="1955"/>
                    <a:pt x="1888" y="1964"/>
                  </a:cubicBezTo>
                  <a:cubicBezTo>
                    <a:pt x="1811" y="2002"/>
                    <a:pt x="1726" y="2060"/>
                    <a:pt x="1649" y="2107"/>
                  </a:cubicBezTo>
                  <a:cubicBezTo>
                    <a:pt x="1544" y="2183"/>
                    <a:pt x="1516" y="2069"/>
                    <a:pt x="1411" y="2079"/>
                  </a:cubicBezTo>
                  <a:cubicBezTo>
                    <a:pt x="1382" y="2079"/>
                    <a:pt x="1363" y="1974"/>
                    <a:pt x="1363" y="1945"/>
                  </a:cubicBezTo>
                  <a:cubicBezTo>
                    <a:pt x="1363" y="1859"/>
                    <a:pt x="1354" y="1840"/>
                    <a:pt x="1277" y="1802"/>
                  </a:cubicBezTo>
                  <a:cubicBezTo>
                    <a:pt x="1258" y="1783"/>
                    <a:pt x="1201" y="1716"/>
                    <a:pt x="1192" y="1716"/>
                  </a:cubicBezTo>
                  <a:cubicBezTo>
                    <a:pt x="1192" y="1735"/>
                    <a:pt x="1163" y="1754"/>
                    <a:pt x="1153" y="1774"/>
                  </a:cubicBezTo>
                  <a:cubicBezTo>
                    <a:pt x="1135" y="1802"/>
                    <a:pt x="1135" y="1840"/>
                    <a:pt x="1125" y="1869"/>
                  </a:cubicBezTo>
                  <a:cubicBezTo>
                    <a:pt x="1087" y="1840"/>
                    <a:pt x="1058" y="1812"/>
                    <a:pt x="1020" y="1802"/>
                  </a:cubicBezTo>
                  <a:cubicBezTo>
                    <a:pt x="972" y="1783"/>
                    <a:pt x="944" y="1774"/>
                    <a:pt x="906" y="1735"/>
                  </a:cubicBezTo>
                  <a:cubicBezTo>
                    <a:pt x="810" y="1649"/>
                    <a:pt x="829" y="1573"/>
                    <a:pt x="886" y="1478"/>
                  </a:cubicBezTo>
                  <a:cubicBezTo>
                    <a:pt x="886" y="1459"/>
                    <a:pt x="963" y="1392"/>
                    <a:pt x="934" y="1373"/>
                  </a:cubicBezTo>
                  <a:cubicBezTo>
                    <a:pt x="934" y="1373"/>
                    <a:pt x="925" y="1373"/>
                    <a:pt x="925" y="1363"/>
                  </a:cubicBezTo>
                  <a:cubicBezTo>
                    <a:pt x="829" y="1344"/>
                    <a:pt x="781" y="1363"/>
                    <a:pt x="715" y="1277"/>
                  </a:cubicBezTo>
                  <a:cubicBezTo>
                    <a:pt x="715" y="1106"/>
                    <a:pt x="581" y="953"/>
                    <a:pt x="534" y="791"/>
                  </a:cubicBezTo>
                  <a:cubicBezTo>
                    <a:pt x="524" y="753"/>
                    <a:pt x="534" y="705"/>
                    <a:pt x="524" y="667"/>
                  </a:cubicBezTo>
                  <a:cubicBezTo>
                    <a:pt x="486" y="648"/>
                    <a:pt x="438" y="686"/>
                    <a:pt x="391" y="686"/>
                  </a:cubicBezTo>
                  <a:cubicBezTo>
                    <a:pt x="343" y="686"/>
                    <a:pt x="314" y="658"/>
                    <a:pt x="267" y="658"/>
                  </a:cubicBezTo>
                  <a:cubicBezTo>
                    <a:pt x="219" y="658"/>
                    <a:pt x="228" y="696"/>
                    <a:pt x="200" y="715"/>
                  </a:cubicBezTo>
                  <a:cubicBezTo>
                    <a:pt x="171" y="744"/>
                    <a:pt x="142" y="705"/>
                    <a:pt x="105" y="686"/>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42" name="Freeform 10">
              <a:extLst>
                <a:ext uri="{FF2B5EF4-FFF2-40B4-BE49-F238E27FC236}">
                  <a16:creationId xmlns:a16="http://schemas.microsoft.com/office/drawing/2014/main" id="{6D456FBC-EDE6-4A78-8950-A64A58C68BD7}"/>
                </a:ext>
              </a:extLst>
            </p:cNvPr>
            <p:cNvSpPr>
              <a:spLocks noChangeArrowheads="1"/>
            </p:cNvSpPr>
            <p:nvPr/>
          </p:nvSpPr>
          <p:spPr bwMode="auto">
            <a:xfrm>
              <a:off x="6470083" y="1548530"/>
              <a:ext cx="287519" cy="406003"/>
            </a:xfrm>
            <a:custGeom>
              <a:avLst/>
              <a:gdLst>
                <a:gd name="T0" fmla="*/ 71442 w 1165"/>
                <a:gd name="T1" fmla="*/ 18861 h 1641"/>
                <a:gd name="T2" fmla="*/ 71442 w 1165"/>
                <a:gd name="T3" fmla="*/ 18861 h 1641"/>
                <a:gd name="T4" fmla="*/ 118575 w 1165"/>
                <a:gd name="T5" fmla="*/ 33255 h 1641"/>
                <a:gd name="T6" fmla="*/ 151815 w 1165"/>
                <a:gd name="T7" fmla="*/ 4963 h 1641"/>
                <a:gd name="T8" fmla="*/ 213335 w 1165"/>
                <a:gd name="T9" fmla="*/ 18861 h 1641"/>
                <a:gd name="T10" fmla="*/ 279320 w 1165"/>
                <a:gd name="T11" fmla="*/ 9430 h 1641"/>
                <a:gd name="T12" fmla="*/ 284281 w 1165"/>
                <a:gd name="T13" fmla="*/ 70976 h 1641"/>
                <a:gd name="T14" fmla="*/ 374080 w 1165"/>
                <a:gd name="T15" fmla="*/ 312197 h 1641"/>
                <a:gd name="T16" fmla="*/ 478267 w 1165"/>
                <a:gd name="T17" fmla="*/ 354882 h 1641"/>
                <a:gd name="T18" fmla="*/ 482732 w 1165"/>
                <a:gd name="T19" fmla="*/ 359845 h 1641"/>
                <a:gd name="T20" fmla="*/ 458918 w 1165"/>
                <a:gd name="T21" fmla="*/ 411961 h 1641"/>
                <a:gd name="T22" fmla="*/ 468841 w 1165"/>
                <a:gd name="T23" fmla="*/ 539520 h 1641"/>
                <a:gd name="T24" fmla="*/ 525399 w 1165"/>
                <a:gd name="T25" fmla="*/ 572774 h 1641"/>
                <a:gd name="T26" fmla="*/ 577493 w 1165"/>
                <a:gd name="T27" fmla="*/ 606029 h 1641"/>
                <a:gd name="T28" fmla="*/ 577493 w 1165"/>
                <a:gd name="T29" fmla="*/ 606029 h 1641"/>
                <a:gd name="T30" fmla="*/ 572532 w 1165"/>
                <a:gd name="T31" fmla="*/ 639284 h 1641"/>
                <a:gd name="T32" fmla="*/ 539291 w 1165"/>
                <a:gd name="T33" fmla="*/ 752945 h 1641"/>
                <a:gd name="T34" fmla="*/ 435600 w 1165"/>
                <a:gd name="T35" fmla="*/ 766843 h 1641"/>
                <a:gd name="T36" fmla="*/ 331413 w 1165"/>
                <a:gd name="T37" fmla="*/ 766843 h 1641"/>
                <a:gd name="T38" fmla="*/ 265428 w 1165"/>
                <a:gd name="T39" fmla="*/ 691399 h 1641"/>
                <a:gd name="T40" fmla="*/ 132466 w 1165"/>
                <a:gd name="T41" fmla="*/ 710260 h 1641"/>
                <a:gd name="T42" fmla="*/ 66481 w 1165"/>
                <a:gd name="T43" fmla="*/ 695866 h 1641"/>
                <a:gd name="T44" fmla="*/ 66481 w 1165"/>
                <a:gd name="T45" fmla="*/ 695866 h 1641"/>
                <a:gd name="T46" fmla="*/ 52093 w 1165"/>
                <a:gd name="T47" fmla="*/ 629357 h 1641"/>
                <a:gd name="T48" fmla="*/ 66481 w 1165"/>
                <a:gd name="T49" fmla="*/ 629357 h 1641"/>
                <a:gd name="T50" fmla="*/ 132466 w 1165"/>
                <a:gd name="T51" fmla="*/ 582205 h 1641"/>
                <a:gd name="T52" fmla="*/ 109148 w 1165"/>
                <a:gd name="T53" fmla="*/ 530089 h 1641"/>
                <a:gd name="T54" fmla="*/ 85334 w 1165"/>
                <a:gd name="T55" fmla="*/ 482937 h 1641"/>
                <a:gd name="T56" fmla="*/ 52093 w 1165"/>
                <a:gd name="T57" fmla="*/ 440252 h 1641"/>
                <a:gd name="T58" fmla="*/ 47628 w 1165"/>
                <a:gd name="T59" fmla="*/ 374239 h 1641"/>
                <a:gd name="T60" fmla="*/ 4961 w 1165"/>
                <a:gd name="T61" fmla="*/ 312197 h 1641"/>
                <a:gd name="T62" fmla="*/ 19349 w 1165"/>
                <a:gd name="T63" fmla="*/ 265045 h 1641"/>
                <a:gd name="T64" fmla="*/ 9426 w 1165"/>
                <a:gd name="T65" fmla="*/ 222360 h 1641"/>
                <a:gd name="T66" fmla="*/ 28775 w 1165"/>
                <a:gd name="T67" fmla="*/ 194068 h 1641"/>
                <a:gd name="T68" fmla="*/ 99722 w 1165"/>
                <a:gd name="T69" fmla="*/ 170244 h 1641"/>
                <a:gd name="T70" fmla="*/ 109148 w 1165"/>
                <a:gd name="T71" fmla="*/ 85370 h 1641"/>
                <a:gd name="T72" fmla="*/ 89799 w 1165"/>
                <a:gd name="T73" fmla="*/ 52116 h 1641"/>
                <a:gd name="T74" fmla="*/ 71442 w 1165"/>
                <a:gd name="T75" fmla="*/ 18861 h 164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165" h="1641">
                  <a:moveTo>
                    <a:pt x="144" y="38"/>
                  </a:moveTo>
                  <a:lnTo>
                    <a:pt x="144" y="38"/>
                  </a:lnTo>
                  <a:cubicBezTo>
                    <a:pt x="181" y="57"/>
                    <a:pt x="210" y="96"/>
                    <a:pt x="239" y="67"/>
                  </a:cubicBezTo>
                  <a:cubicBezTo>
                    <a:pt x="267" y="48"/>
                    <a:pt x="258" y="10"/>
                    <a:pt x="306" y="10"/>
                  </a:cubicBezTo>
                  <a:cubicBezTo>
                    <a:pt x="353" y="10"/>
                    <a:pt x="382" y="38"/>
                    <a:pt x="430" y="38"/>
                  </a:cubicBezTo>
                  <a:cubicBezTo>
                    <a:pt x="477" y="38"/>
                    <a:pt x="525" y="0"/>
                    <a:pt x="563" y="19"/>
                  </a:cubicBezTo>
                  <a:cubicBezTo>
                    <a:pt x="573" y="57"/>
                    <a:pt x="563" y="105"/>
                    <a:pt x="573" y="143"/>
                  </a:cubicBezTo>
                  <a:cubicBezTo>
                    <a:pt x="620" y="305"/>
                    <a:pt x="754" y="458"/>
                    <a:pt x="754" y="629"/>
                  </a:cubicBezTo>
                  <a:cubicBezTo>
                    <a:pt x="820" y="715"/>
                    <a:pt x="868" y="696"/>
                    <a:pt x="964" y="715"/>
                  </a:cubicBezTo>
                  <a:cubicBezTo>
                    <a:pt x="964" y="725"/>
                    <a:pt x="973" y="725"/>
                    <a:pt x="973" y="725"/>
                  </a:cubicBezTo>
                  <a:cubicBezTo>
                    <a:pt x="1002" y="744"/>
                    <a:pt x="925" y="811"/>
                    <a:pt x="925" y="830"/>
                  </a:cubicBezTo>
                  <a:cubicBezTo>
                    <a:pt x="868" y="925"/>
                    <a:pt x="849" y="1001"/>
                    <a:pt x="945" y="1087"/>
                  </a:cubicBezTo>
                  <a:cubicBezTo>
                    <a:pt x="983" y="1126"/>
                    <a:pt x="1011" y="1135"/>
                    <a:pt x="1059" y="1154"/>
                  </a:cubicBezTo>
                  <a:cubicBezTo>
                    <a:pt x="1097" y="1164"/>
                    <a:pt x="1126" y="1192"/>
                    <a:pt x="1164" y="1221"/>
                  </a:cubicBezTo>
                  <a:cubicBezTo>
                    <a:pt x="1154" y="1288"/>
                    <a:pt x="1154" y="1288"/>
                    <a:pt x="1154" y="1288"/>
                  </a:cubicBezTo>
                  <a:cubicBezTo>
                    <a:pt x="1154" y="1393"/>
                    <a:pt x="1107" y="1431"/>
                    <a:pt x="1087" y="1517"/>
                  </a:cubicBezTo>
                  <a:cubicBezTo>
                    <a:pt x="1069" y="1640"/>
                    <a:pt x="954" y="1564"/>
                    <a:pt x="878" y="1545"/>
                  </a:cubicBezTo>
                  <a:cubicBezTo>
                    <a:pt x="820" y="1535"/>
                    <a:pt x="716" y="1564"/>
                    <a:pt x="668" y="1545"/>
                  </a:cubicBezTo>
                  <a:cubicBezTo>
                    <a:pt x="582" y="1507"/>
                    <a:pt x="592" y="1440"/>
                    <a:pt x="535" y="1393"/>
                  </a:cubicBezTo>
                  <a:cubicBezTo>
                    <a:pt x="458" y="1335"/>
                    <a:pt x="344" y="1507"/>
                    <a:pt x="267" y="1431"/>
                  </a:cubicBezTo>
                  <a:cubicBezTo>
                    <a:pt x="210" y="1373"/>
                    <a:pt x="191" y="1421"/>
                    <a:pt x="134" y="1402"/>
                  </a:cubicBezTo>
                  <a:cubicBezTo>
                    <a:pt x="134" y="1383"/>
                    <a:pt x="86" y="1297"/>
                    <a:pt x="105" y="1268"/>
                  </a:cubicBezTo>
                  <a:cubicBezTo>
                    <a:pt x="115" y="1268"/>
                    <a:pt x="124" y="1268"/>
                    <a:pt x="134" y="1268"/>
                  </a:cubicBezTo>
                  <a:cubicBezTo>
                    <a:pt x="201" y="1268"/>
                    <a:pt x="229" y="1211"/>
                    <a:pt x="267" y="1173"/>
                  </a:cubicBezTo>
                  <a:cubicBezTo>
                    <a:pt x="277" y="1106"/>
                    <a:pt x="229" y="1116"/>
                    <a:pt x="220" y="1068"/>
                  </a:cubicBezTo>
                  <a:cubicBezTo>
                    <a:pt x="201" y="1001"/>
                    <a:pt x="220" y="1030"/>
                    <a:pt x="172" y="973"/>
                  </a:cubicBezTo>
                  <a:cubicBezTo>
                    <a:pt x="153" y="954"/>
                    <a:pt x="96" y="916"/>
                    <a:pt x="105" y="887"/>
                  </a:cubicBezTo>
                  <a:cubicBezTo>
                    <a:pt x="115" y="811"/>
                    <a:pt x="181" y="839"/>
                    <a:pt x="96" y="754"/>
                  </a:cubicBezTo>
                  <a:cubicBezTo>
                    <a:pt x="67" y="725"/>
                    <a:pt x="19" y="677"/>
                    <a:pt x="10" y="629"/>
                  </a:cubicBezTo>
                  <a:cubicBezTo>
                    <a:pt x="10" y="601"/>
                    <a:pt x="67" y="582"/>
                    <a:pt x="39" y="534"/>
                  </a:cubicBezTo>
                  <a:cubicBezTo>
                    <a:pt x="29" y="515"/>
                    <a:pt x="29" y="477"/>
                    <a:pt x="19" y="448"/>
                  </a:cubicBezTo>
                  <a:cubicBezTo>
                    <a:pt x="10" y="391"/>
                    <a:pt x="0" y="372"/>
                    <a:pt x="58" y="391"/>
                  </a:cubicBezTo>
                  <a:cubicBezTo>
                    <a:pt x="124" y="420"/>
                    <a:pt x="153" y="372"/>
                    <a:pt x="201" y="343"/>
                  </a:cubicBezTo>
                  <a:cubicBezTo>
                    <a:pt x="258" y="286"/>
                    <a:pt x="258" y="238"/>
                    <a:pt x="220" y="172"/>
                  </a:cubicBezTo>
                  <a:cubicBezTo>
                    <a:pt x="210" y="143"/>
                    <a:pt x="201" y="124"/>
                    <a:pt x="181" y="105"/>
                  </a:cubicBezTo>
                  <a:cubicBezTo>
                    <a:pt x="172" y="86"/>
                    <a:pt x="163" y="67"/>
                    <a:pt x="144" y="38"/>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43" name="Freeform 11">
              <a:extLst>
                <a:ext uri="{FF2B5EF4-FFF2-40B4-BE49-F238E27FC236}">
                  <a16:creationId xmlns:a16="http://schemas.microsoft.com/office/drawing/2014/main" id="{4AB0D3B1-E286-4FAE-AF16-E4FE2B6F42D6}"/>
                </a:ext>
              </a:extLst>
            </p:cNvPr>
            <p:cNvSpPr>
              <a:spLocks noChangeArrowheads="1"/>
            </p:cNvSpPr>
            <p:nvPr/>
          </p:nvSpPr>
          <p:spPr bwMode="auto">
            <a:xfrm>
              <a:off x="6654127" y="2371594"/>
              <a:ext cx="464454" cy="730647"/>
            </a:xfrm>
            <a:custGeom>
              <a:avLst/>
              <a:gdLst>
                <a:gd name="T0" fmla="*/ 568031 w 1880"/>
                <a:gd name="T1" fmla="*/ 279625 h 2958"/>
                <a:gd name="T2" fmla="*/ 634012 w 1880"/>
                <a:gd name="T3" fmla="*/ 378959 h 2958"/>
                <a:gd name="T4" fmla="*/ 832947 w 1880"/>
                <a:gd name="T5" fmla="*/ 431109 h 2958"/>
                <a:gd name="T6" fmla="*/ 865690 w 1880"/>
                <a:gd name="T7" fmla="*/ 488226 h 2958"/>
                <a:gd name="T8" fmla="*/ 832947 w 1880"/>
                <a:gd name="T9" fmla="*/ 739044 h 2958"/>
                <a:gd name="T10" fmla="*/ 691064 w 1880"/>
                <a:gd name="T11" fmla="*/ 999795 h 2958"/>
                <a:gd name="T12" fmla="*/ 676677 w 1880"/>
                <a:gd name="T13" fmla="*/ 1146313 h 2958"/>
                <a:gd name="T14" fmla="*/ 681142 w 1880"/>
                <a:gd name="T15" fmla="*/ 1288360 h 2958"/>
                <a:gd name="T16" fmla="*/ 634012 w 1880"/>
                <a:gd name="T17" fmla="*/ 1298294 h 2958"/>
                <a:gd name="T18" fmla="*/ 444999 w 1880"/>
                <a:gd name="T19" fmla="*/ 1397628 h 2958"/>
                <a:gd name="T20" fmla="*/ 435077 w 1880"/>
                <a:gd name="T21" fmla="*/ 1407064 h 2958"/>
                <a:gd name="T22" fmla="*/ 227213 w 1880"/>
                <a:gd name="T23" fmla="*/ 1449778 h 2958"/>
                <a:gd name="T24" fmla="*/ 57051 w 1880"/>
                <a:gd name="T25" fmla="*/ 1459215 h 2958"/>
                <a:gd name="T26" fmla="*/ 4961 w 1880"/>
                <a:gd name="T27" fmla="*/ 1439845 h 2958"/>
                <a:gd name="T28" fmla="*/ 189509 w 1880"/>
                <a:gd name="T29" fmla="*/ 1298294 h 2958"/>
                <a:gd name="T30" fmla="*/ 123032 w 1880"/>
                <a:gd name="T31" fmla="*/ 1212867 h 2958"/>
                <a:gd name="T32" fmla="*/ 156271 w 1880"/>
                <a:gd name="T33" fmla="*/ 1127439 h 2958"/>
                <a:gd name="T34" fmla="*/ 47625 w 1880"/>
                <a:gd name="T35" fmla="*/ 1061382 h 2958"/>
                <a:gd name="T36" fmla="*/ 18852 w 1880"/>
                <a:gd name="T37" fmla="*/ 876621 h 2958"/>
                <a:gd name="T38" fmla="*/ 99716 w 1880"/>
                <a:gd name="T39" fmla="*/ 847815 h 2958"/>
                <a:gd name="T40" fmla="*/ 175122 w 1880"/>
                <a:gd name="T41" fmla="*/ 725137 h 2958"/>
                <a:gd name="T42" fmla="*/ 260451 w 1880"/>
                <a:gd name="T43" fmla="*/ 701297 h 2958"/>
                <a:gd name="T44" fmla="*/ 331393 w 1880"/>
                <a:gd name="T45" fmla="*/ 582593 h 2958"/>
                <a:gd name="T46" fmla="*/ 449464 w 1880"/>
                <a:gd name="T47" fmla="*/ 530443 h 2958"/>
                <a:gd name="T48" fmla="*/ 449464 w 1880"/>
                <a:gd name="T49" fmla="*/ 407766 h 2958"/>
                <a:gd name="T50" fmla="*/ 478238 w 1880"/>
                <a:gd name="T51" fmla="*/ 289062 h 2958"/>
                <a:gd name="T52" fmla="*/ 359671 w 1880"/>
                <a:gd name="T53" fmla="*/ 246348 h 2958"/>
                <a:gd name="T54" fmla="*/ 298155 w 1880"/>
                <a:gd name="T55" fmla="*/ 137577 h 2958"/>
                <a:gd name="T56" fmla="*/ 354710 w 1880"/>
                <a:gd name="T57" fmla="*/ 137577 h 2958"/>
                <a:gd name="T58" fmla="*/ 383483 w 1880"/>
                <a:gd name="T59" fmla="*/ 94864 h 2958"/>
                <a:gd name="T60" fmla="*/ 426148 w 1880"/>
                <a:gd name="T61" fmla="*/ 0 h 2958"/>
                <a:gd name="T62" fmla="*/ 482703 w 1880"/>
                <a:gd name="T63" fmla="*/ 71024 h 2958"/>
                <a:gd name="T64" fmla="*/ 548684 w 1880"/>
                <a:gd name="T65" fmla="*/ 208601 h 29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880" h="2958">
                  <a:moveTo>
                    <a:pt x="1145" y="563"/>
                  </a:moveTo>
                  <a:lnTo>
                    <a:pt x="1145" y="563"/>
                  </a:lnTo>
                  <a:cubicBezTo>
                    <a:pt x="1164" y="630"/>
                    <a:pt x="1116" y="649"/>
                    <a:pt x="1192" y="678"/>
                  </a:cubicBezTo>
                  <a:cubicBezTo>
                    <a:pt x="1249" y="706"/>
                    <a:pt x="1221" y="735"/>
                    <a:pt x="1278" y="763"/>
                  </a:cubicBezTo>
                  <a:cubicBezTo>
                    <a:pt x="1345" y="783"/>
                    <a:pt x="1450" y="935"/>
                    <a:pt x="1526" y="849"/>
                  </a:cubicBezTo>
                  <a:cubicBezTo>
                    <a:pt x="1602" y="754"/>
                    <a:pt x="1602" y="868"/>
                    <a:pt x="1679" y="868"/>
                  </a:cubicBezTo>
                  <a:cubicBezTo>
                    <a:pt x="1745" y="868"/>
                    <a:pt x="1717" y="801"/>
                    <a:pt x="1784" y="840"/>
                  </a:cubicBezTo>
                  <a:cubicBezTo>
                    <a:pt x="1879" y="897"/>
                    <a:pt x="1784" y="906"/>
                    <a:pt x="1745" y="983"/>
                  </a:cubicBezTo>
                  <a:cubicBezTo>
                    <a:pt x="1717" y="1050"/>
                    <a:pt x="1707" y="1192"/>
                    <a:pt x="1707" y="1269"/>
                  </a:cubicBezTo>
                  <a:cubicBezTo>
                    <a:pt x="1707" y="1345"/>
                    <a:pt x="1679" y="1412"/>
                    <a:pt x="1679" y="1488"/>
                  </a:cubicBezTo>
                  <a:cubicBezTo>
                    <a:pt x="1679" y="1669"/>
                    <a:pt x="1459" y="1689"/>
                    <a:pt x="1440" y="1822"/>
                  </a:cubicBezTo>
                  <a:cubicBezTo>
                    <a:pt x="1431" y="1908"/>
                    <a:pt x="1440" y="1946"/>
                    <a:pt x="1393" y="2013"/>
                  </a:cubicBezTo>
                  <a:cubicBezTo>
                    <a:pt x="1354" y="2079"/>
                    <a:pt x="1335" y="2118"/>
                    <a:pt x="1335" y="2203"/>
                  </a:cubicBezTo>
                  <a:cubicBezTo>
                    <a:pt x="1335" y="2242"/>
                    <a:pt x="1345" y="2270"/>
                    <a:pt x="1364" y="2308"/>
                  </a:cubicBezTo>
                  <a:cubicBezTo>
                    <a:pt x="1383" y="2356"/>
                    <a:pt x="1364" y="2404"/>
                    <a:pt x="1364" y="2461"/>
                  </a:cubicBezTo>
                  <a:cubicBezTo>
                    <a:pt x="1364" y="2499"/>
                    <a:pt x="1364" y="2556"/>
                    <a:pt x="1373" y="2594"/>
                  </a:cubicBezTo>
                  <a:cubicBezTo>
                    <a:pt x="1345" y="2604"/>
                    <a:pt x="1316" y="2614"/>
                    <a:pt x="1278" y="2614"/>
                  </a:cubicBezTo>
                  <a:cubicBezTo>
                    <a:pt x="1183" y="2614"/>
                    <a:pt x="1154" y="2632"/>
                    <a:pt x="1059" y="2680"/>
                  </a:cubicBezTo>
                  <a:cubicBezTo>
                    <a:pt x="1030" y="2747"/>
                    <a:pt x="973" y="2785"/>
                    <a:pt x="897" y="2814"/>
                  </a:cubicBezTo>
                  <a:cubicBezTo>
                    <a:pt x="887" y="2814"/>
                    <a:pt x="887" y="2823"/>
                    <a:pt x="877" y="2833"/>
                  </a:cubicBezTo>
                  <a:cubicBezTo>
                    <a:pt x="801" y="2833"/>
                    <a:pt x="773" y="2899"/>
                    <a:pt x="677" y="2881"/>
                  </a:cubicBezTo>
                  <a:cubicBezTo>
                    <a:pt x="601" y="2861"/>
                    <a:pt x="553" y="2957"/>
                    <a:pt x="458" y="2919"/>
                  </a:cubicBezTo>
                  <a:cubicBezTo>
                    <a:pt x="410" y="2899"/>
                    <a:pt x="372" y="2871"/>
                    <a:pt x="315" y="2871"/>
                  </a:cubicBezTo>
                  <a:cubicBezTo>
                    <a:pt x="248" y="2881"/>
                    <a:pt x="181" y="2947"/>
                    <a:pt x="115" y="2938"/>
                  </a:cubicBezTo>
                  <a:cubicBezTo>
                    <a:pt x="76" y="2938"/>
                    <a:pt x="38" y="2909"/>
                    <a:pt x="10" y="2899"/>
                  </a:cubicBezTo>
                  <a:cubicBezTo>
                    <a:pt x="19" y="2833"/>
                    <a:pt x="143" y="2795"/>
                    <a:pt x="201" y="2785"/>
                  </a:cubicBezTo>
                  <a:cubicBezTo>
                    <a:pt x="248" y="2756"/>
                    <a:pt x="410" y="2699"/>
                    <a:pt x="382" y="2614"/>
                  </a:cubicBezTo>
                  <a:cubicBezTo>
                    <a:pt x="363" y="2575"/>
                    <a:pt x="267" y="2566"/>
                    <a:pt x="239" y="2528"/>
                  </a:cubicBezTo>
                  <a:cubicBezTo>
                    <a:pt x="229" y="2509"/>
                    <a:pt x="248" y="2470"/>
                    <a:pt x="248" y="2442"/>
                  </a:cubicBezTo>
                  <a:cubicBezTo>
                    <a:pt x="239" y="2413"/>
                    <a:pt x="258" y="2394"/>
                    <a:pt x="277" y="2375"/>
                  </a:cubicBezTo>
                  <a:cubicBezTo>
                    <a:pt x="305" y="2337"/>
                    <a:pt x="296" y="2308"/>
                    <a:pt x="315" y="2270"/>
                  </a:cubicBezTo>
                  <a:cubicBezTo>
                    <a:pt x="325" y="2251"/>
                    <a:pt x="201" y="2261"/>
                    <a:pt x="181" y="2261"/>
                  </a:cubicBezTo>
                  <a:cubicBezTo>
                    <a:pt x="115" y="2261"/>
                    <a:pt x="105" y="2194"/>
                    <a:pt x="96" y="2137"/>
                  </a:cubicBezTo>
                  <a:cubicBezTo>
                    <a:pt x="67" y="2089"/>
                    <a:pt x="48" y="1984"/>
                    <a:pt x="58" y="1927"/>
                  </a:cubicBezTo>
                  <a:cubicBezTo>
                    <a:pt x="76" y="1851"/>
                    <a:pt x="124" y="1822"/>
                    <a:pt x="38" y="1765"/>
                  </a:cubicBezTo>
                  <a:cubicBezTo>
                    <a:pt x="0" y="1736"/>
                    <a:pt x="67" y="1717"/>
                    <a:pt x="86" y="1727"/>
                  </a:cubicBezTo>
                  <a:cubicBezTo>
                    <a:pt x="134" y="1736"/>
                    <a:pt x="162" y="1765"/>
                    <a:pt x="201" y="1707"/>
                  </a:cubicBezTo>
                  <a:cubicBezTo>
                    <a:pt x="229" y="1641"/>
                    <a:pt x="181" y="1555"/>
                    <a:pt x="258" y="1526"/>
                  </a:cubicBezTo>
                  <a:cubicBezTo>
                    <a:pt x="305" y="1517"/>
                    <a:pt x="325" y="1469"/>
                    <a:pt x="353" y="1460"/>
                  </a:cubicBezTo>
                  <a:cubicBezTo>
                    <a:pt x="372" y="1450"/>
                    <a:pt x="410" y="1488"/>
                    <a:pt x="439" y="1488"/>
                  </a:cubicBezTo>
                  <a:cubicBezTo>
                    <a:pt x="506" y="1469"/>
                    <a:pt x="487" y="1431"/>
                    <a:pt x="525" y="1412"/>
                  </a:cubicBezTo>
                  <a:cubicBezTo>
                    <a:pt x="563" y="1393"/>
                    <a:pt x="620" y="1402"/>
                    <a:pt x="630" y="1364"/>
                  </a:cubicBezTo>
                  <a:cubicBezTo>
                    <a:pt x="677" y="1250"/>
                    <a:pt x="515" y="1269"/>
                    <a:pt x="668" y="1173"/>
                  </a:cubicBezTo>
                  <a:cubicBezTo>
                    <a:pt x="715" y="1145"/>
                    <a:pt x="754" y="1107"/>
                    <a:pt x="811" y="1078"/>
                  </a:cubicBezTo>
                  <a:cubicBezTo>
                    <a:pt x="839" y="1068"/>
                    <a:pt x="877" y="1078"/>
                    <a:pt x="906" y="1068"/>
                  </a:cubicBezTo>
                  <a:cubicBezTo>
                    <a:pt x="944" y="1050"/>
                    <a:pt x="906" y="1002"/>
                    <a:pt x="916" y="983"/>
                  </a:cubicBezTo>
                  <a:cubicBezTo>
                    <a:pt x="906" y="964"/>
                    <a:pt x="906" y="840"/>
                    <a:pt x="906" y="821"/>
                  </a:cubicBezTo>
                  <a:cubicBezTo>
                    <a:pt x="916" y="763"/>
                    <a:pt x="982" y="783"/>
                    <a:pt x="897" y="725"/>
                  </a:cubicBezTo>
                  <a:cubicBezTo>
                    <a:pt x="830" y="678"/>
                    <a:pt x="1087" y="659"/>
                    <a:pt x="964" y="582"/>
                  </a:cubicBezTo>
                  <a:cubicBezTo>
                    <a:pt x="925" y="554"/>
                    <a:pt x="830" y="573"/>
                    <a:pt x="820" y="525"/>
                  </a:cubicBezTo>
                  <a:cubicBezTo>
                    <a:pt x="811" y="487"/>
                    <a:pt x="763" y="496"/>
                    <a:pt x="725" y="496"/>
                  </a:cubicBezTo>
                  <a:cubicBezTo>
                    <a:pt x="677" y="506"/>
                    <a:pt x="649" y="487"/>
                    <a:pt x="630" y="449"/>
                  </a:cubicBezTo>
                  <a:cubicBezTo>
                    <a:pt x="601" y="392"/>
                    <a:pt x="610" y="334"/>
                    <a:pt x="601" y="277"/>
                  </a:cubicBezTo>
                  <a:cubicBezTo>
                    <a:pt x="715" y="277"/>
                    <a:pt x="715" y="277"/>
                    <a:pt x="715" y="277"/>
                  </a:cubicBezTo>
                  <a:cubicBezTo>
                    <a:pt x="735" y="267"/>
                    <a:pt x="744" y="258"/>
                    <a:pt x="754" y="248"/>
                  </a:cubicBezTo>
                  <a:cubicBezTo>
                    <a:pt x="763" y="229"/>
                    <a:pt x="773" y="210"/>
                    <a:pt x="773" y="191"/>
                  </a:cubicBezTo>
                  <a:cubicBezTo>
                    <a:pt x="773" y="153"/>
                    <a:pt x="763" y="115"/>
                    <a:pt x="773" y="86"/>
                  </a:cubicBezTo>
                  <a:cubicBezTo>
                    <a:pt x="782" y="38"/>
                    <a:pt x="820" y="20"/>
                    <a:pt x="859" y="0"/>
                  </a:cubicBezTo>
                  <a:cubicBezTo>
                    <a:pt x="877" y="38"/>
                    <a:pt x="964" y="96"/>
                    <a:pt x="973" y="143"/>
                  </a:cubicBezTo>
                  <a:cubicBezTo>
                    <a:pt x="982" y="182"/>
                    <a:pt x="964" y="220"/>
                    <a:pt x="973" y="267"/>
                  </a:cubicBezTo>
                  <a:cubicBezTo>
                    <a:pt x="982" y="325"/>
                    <a:pt x="1078" y="363"/>
                    <a:pt x="1106" y="420"/>
                  </a:cubicBezTo>
                  <a:cubicBezTo>
                    <a:pt x="1135" y="449"/>
                    <a:pt x="1145" y="525"/>
                    <a:pt x="1145" y="563"/>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44" name="Freeform 12">
              <a:extLst>
                <a:ext uri="{FF2B5EF4-FFF2-40B4-BE49-F238E27FC236}">
                  <a16:creationId xmlns:a16="http://schemas.microsoft.com/office/drawing/2014/main" id="{8BDFDFE5-17AD-4F47-B7CD-4F57B0D10273}"/>
                </a:ext>
              </a:extLst>
            </p:cNvPr>
            <p:cNvSpPr>
              <a:spLocks noChangeArrowheads="1"/>
            </p:cNvSpPr>
            <p:nvPr/>
          </p:nvSpPr>
          <p:spPr bwMode="auto">
            <a:xfrm>
              <a:off x="6826322" y="2004296"/>
              <a:ext cx="283570" cy="542653"/>
            </a:xfrm>
            <a:custGeom>
              <a:avLst/>
              <a:gdLst>
                <a:gd name="T0" fmla="*/ 274424 w 1145"/>
                <a:gd name="T1" fmla="*/ 0 h 2194"/>
                <a:gd name="T2" fmla="*/ 274424 w 1145"/>
                <a:gd name="T3" fmla="*/ 0 h 2194"/>
                <a:gd name="T4" fmla="*/ 288841 w 1145"/>
                <a:gd name="T5" fmla="*/ 127723 h 2194"/>
                <a:gd name="T6" fmla="*/ 288841 w 1145"/>
                <a:gd name="T7" fmla="*/ 237058 h 2194"/>
                <a:gd name="T8" fmla="*/ 378824 w 1145"/>
                <a:gd name="T9" fmla="*/ 227118 h 2194"/>
                <a:gd name="T10" fmla="*/ 435996 w 1145"/>
                <a:gd name="T11" fmla="*/ 269858 h 2194"/>
                <a:gd name="T12" fmla="*/ 459362 w 1145"/>
                <a:gd name="T13" fmla="*/ 312598 h 2194"/>
                <a:gd name="T14" fmla="*/ 497642 w 1145"/>
                <a:gd name="T15" fmla="*/ 364781 h 2194"/>
                <a:gd name="T16" fmla="*/ 563762 w 1145"/>
                <a:gd name="T17" fmla="*/ 383666 h 2194"/>
                <a:gd name="T18" fmla="*/ 563762 w 1145"/>
                <a:gd name="T19" fmla="*/ 383666 h 2194"/>
                <a:gd name="T20" fmla="*/ 530951 w 1145"/>
                <a:gd name="T21" fmla="*/ 454734 h 2194"/>
                <a:gd name="T22" fmla="*/ 540397 w 1145"/>
                <a:gd name="T23" fmla="*/ 582954 h 2194"/>
                <a:gd name="T24" fmla="*/ 535425 w 1145"/>
                <a:gd name="T25" fmla="*/ 639609 h 2194"/>
                <a:gd name="T26" fmla="*/ 511562 w 1145"/>
                <a:gd name="T27" fmla="*/ 706204 h 2194"/>
                <a:gd name="T28" fmla="*/ 492671 w 1145"/>
                <a:gd name="T29" fmla="*/ 753417 h 2194"/>
                <a:gd name="T30" fmla="*/ 497642 w 1145"/>
                <a:gd name="T31" fmla="*/ 791187 h 2194"/>
                <a:gd name="T32" fmla="*/ 412133 w 1145"/>
                <a:gd name="T33" fmla="*/ 820012 h 2194"/>
                <a:gd name="T34" fmla="*/ 402687 w 1145"/>
                <a:gd name="T35" fmla="*/ 947735 h 2194"/>
                <a:gd name="T36" fmla="*/ 468808 w 1145"/>
                <a:gd name="T37" fmla="*/ 962147 h 2194"/>
                <a:gd name="T38" fmla="*/ 492671 w 1145"/>
                <a:gd name="T39" fmla="*/ 1009360 h 2194"/>
                <a:gd name="T40" fmla="*/ 497642 w 1145"/>
                <a:gd name="T41" fmla="*/ 1033215 h 2194"/>
                <a:gd name="T42" fmla="*/ 497642 w 1145"/>
                <a:gd name="T43" fmla="*/ 1033215 h 2194"/>
                <a:gd name="T44" fmla="*/ 440470 w 1145"/>
                <a:gd name="T45" fmla="*/ 1085397 h 2194"/>
                <a:gd name="T46" fmla="*/ 369379 w 1145"/>
                <a:gd name="T47" fmla="*/ 1066512 h 2194"/>
                <a:gd name="T48" fmla="*/ 222721 w 1145"/>
                <a:gd name="T49" fmla="*/ 1018802 h 2194"/>
                <a:gd name="T50" fmla="*/ 222721 w 1145"/>
                <a:gd name="T51" fmla="*/ 1018802 h 2194"/>
                <a:gd name="T52" fmla="*/ 203332 w 1145"/>
                <a:gd name="T53" fmla="*/ 947735 h 2194"/>
                <a:gd name="T54" fmla="*/ 137212 w 1145"/>
                <a:gd name="T55" fmla="*/ 871697 h 2194"/>
                <a:gd name="T56" fmla="*/ 137212 w 1145"/>
                <a:gd name="T57" fmla="*/ 810072 h 2194"/>
                <a:gd name="T58" fmla="*/ 80537 w 1145"/>
                <a:gd name="T59" fmla="*/ 739004 h 2194"/>
                <a:gd name="T60" fmla="*/ 80537 w 1145"/>
                <a:gd name="T61" fmla="*/ 739004 h 2194"/>
                <a:gd name="T62" fmla="*/ 75566 w 1145"/>
                <a:gd name="T63" fmla="*/ 668434 h 2194"/>
                <a:gd name="T64" fmla="*/ 56675 w 1145"/>
                <a:gd name="T65" fmla="*/ 620724 h 2194"/>
                <a:gd name="T66" fmla="*/ 28337 w 1145"/>
                <a:gd name="T67" fmla="*/ 525801 h 2194"/>
                <a:gd name="T68" fmla="*/ 23366 w 1145"/>
                <a:gd name="T69" fmla="*/ 450261 h 2194"/>
                <a:gd name="T70" fmla="*/ 18892 w 1145"/>
                <a:gd name="T71" fmla="*/ 327011 h 2194"/>
                <a:gd name="T72" fmla="*/ 56675 w 1145"/>
                <a:gd name="T73" fmla="*/ 269858 h 2194"/>
                <a:gd name="T74" fmla="*/ 94458 w 1145"/>
                <a:gd name="T75" fmla="*/ 198791 h 2194"/>
                <a:gd name="T76" fmla="*/ 127766 w 1145"/>
                <a:gd name="T77" fmla="*/ 156548 h 2194"/>
                <a:gd name="T78" fmla="*/ 165549 w 1145"/>
                <a:gd name="T79" fmla="*/ 132693 h 2194"/>
                <a:gd name="T80" fmla="*/ 184441 w 1145"/>
                <a:gd name="T81" fmla="*/ 108838 h 2194"/>
                <a:gd name="T82" fmla="*/ 222721 w 1145"/>
                <a:gd name="T83" fmla="*/ 80510 h 2194"/>
                <a:gd name="T84" fmla="*/ 246087 w 1145"/>
                <a:gd name="T85" fmla="*/ 32800 h 2194"/>
                <a:gd name="T86" fmla="*/ 274424 w 1145"/>
                <a:gd name="T87" fmla="*/ 0 h 219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145" h="2194">
                  <a:moveTo>
                    <a:pt x="552" y="0"/>
                  </a:moveTo>
                  <a:lnTo>
                    <a:pt x="552" y="0"/>
                  </a:lnTo>
                  <a:cubicBezTo>
                    <a:pt x="638" y="57"/>
                    <a:pt x="552" y="181"/>
                    <a:pt x="581" y="257"/>
                  </a:cubicBezTo>
                  <a:cubicBezTo>
                    <a:pt x="600" y="343"/>
                    <a:pt x="572" y="410"/>
                    <a:pt x="581" y="477"/>
                  </a:cubicBezTo>
                  <a:cubicBezTo>
                    <a:pt x="619" y="496"/>
                    <a:pt x="696" y="419"/>
                    <a:pt x="762" y="457"/>
                  </a:cubicBezTo>
                  <a:cubicBezTo>
                    <a:pt x="810" y="477"/>
                    <a:pt x="848" y="505"/>
                    <a:pt x="877" y="543"/>
                  </a:cubicBezTo>
                  <a:cubicBezTo>
                    <a:pt x="905" y="572"/>
                    <a:pt x="896" y="610"/>
                    <a:pt x="924" y="629"/>
                  </a:cubicBezTo>
                  <a:cubicBezTo>
                    <a:pt x="963" y="667"/>
                    <a:pt x="982" y="715"/>
                    <a:pt x="1001" y="734"/>
                  </a:cubicBezTo>
                  <a:cubicBezTo>
                    <a:pt x="1048" y="772"/>
                    <a:pt x="1087" y="753"/>
                    <a:pt x="1134" y="772"/>
                  </a:cubicBezTo>
                  <a:cubicBezTo>
                    <a:pt x="1144" y="820"/>
                    <a:pt x="1077" y="868"/>
                    <a:pt x="1068" y="915"/>
                  </a:cubicBezTo>
                  <a:cubicBezTo>
                    <a:pt x="1048" y="982"/>
                    <a:pt x="1058" y="1116"/>
                    <a:pt x="1087" y="1173"/>
                  </a:cubicBezTo>
                  <a:cubicBezTo>
                    <a:pt x="1106" y="1220"/>
                    <a:pt x="1106" y="1249"/>
                    <a:pt x="1077" y="1287"/>
                  </a:cubicBezTo>
                  <a:cubicBezTo>
                    <a:pt x="1039" y="1335"/>
                    <a:pt x="1048" y="1363"/>
                    <a:pt x="1029" y="1421"/>
                  </a:cubicBezTo>
                  <a:cubicBezTo>
                    <a:pt x="1029" y="1468"/>
                    <a:pt x="1029" y="1497"/>
                    <a:pt x="991" y="1516"/>
                  </a:cubicBezTo>
                  <a:cubicBezTo>
                    <a:pt x="972" y="1535"/>
                    <a:pt x="1001" y="1573"/>
                    <a:pt x="1001" y="1592"/>
                  </a:cubicBezTo>
                  <a:cubicBezTo>
                    <a:pt x="1001" y="1650"/>
                    <a:pt x="877" y="1621"/>
                    <a:pt x="829" y="1650"/>
                  </a:cubicBezTo>
                  <a:cubicBezTo>
                    <a:pt x="762" y="1697"/>
                    <a:pt x="705" y="1859"/>
                    <a:pt x="810" y="1907"/>
                  </a:cubicBezTo>
                  <a:cubicBezTo>
                    <a:pt x="858" y="1926"/>
                    <a:pt x="896" y="1926"/>
                    <a:pt x="943" y="1936"/>
                  </a:cubicBezTo>
                  <a:cubicBezTo>
                    <a:pt x="991" y="1945"/>
                    <a:pt x="982" y="2002"/>
                    <a:pt x="991" y="2031"/>
                  </a:cubicBezTo>
                  <a:cubicBezTo>
                    <a:pt x="1001" y="2079"/>
                    <a:pt x="1001" y="2079"/>
                    <a:pt x="1001" y="2079"/>
                  </a:cubicBezTo>
                  <a:cubicBezTo>
                    <a:pt x="972" y="2146"/>
                    <a:pt x="953" y="2165"/>
                    <a:pt x="886" y="2184"/>
                  </a:cubicBezTo>
                  <a:cubicBezTo>
                    <a:pt x="848" y="2193"/>
                    <a:pt x="772" y="2165"/>
                    <a:pt x="743" y="2146"/>
                  </a:cubicBezTo>
                  <a:cubicBezTo>
                    <a:pt x="686" y="2098"/>
                    <a:pt x="524" y="2041"/>
                    <a:pt x="448" y="2050"/>
                  </a:cubicBezTo>
                  <a:cubicBezTo>
                    <a:pt x="448" y="2012"/>
                    <a:pt x="438" y="1936"/>
                    <a:pt x="409" y="1907"/>
                  </a:cubicBezTo>
                  <a:cubicBezTo>
                    <a:pt x="381" y="1850"/>
                    <a:pt x="285" y="1812"/>
                    <a:pt x="276" y="1754"/>
                  </a:cubicBezTo>
                  <a:cubicBezTo>
                    <a:pt x="267" y="1707"/>
                    <a:pt x="285" y="1669"/>
                    <a:pt x="276" y="1630"/>
                  </a:cubicBezTo>
                  <a:cubicBezTo>
                    <a:pt x="267" y="1583"/>
                    <a:pt x="180" y="1525"/>
                    <a:pt x="162" y="1487"/>
                  </a:cubicBezTo>
                  <a:cubicBezTo>
                    <a:pt x="152" y="1345"/>
                    <a:pt x="152" y="1345"/>
                    <a:pt x="152" y="1345"/>
                  </a:cubicBezTo>
                  <a:cubicBezTo>
                    <a:pt x="142" y="1306"/>
                    <a:pt x="123" y="1278"/>
                    <a:pt x="114" y="1249"/>
                  </a:cubicBezTo>
                  <a:cubicBezTo>
                    <a:pt x="104" y="1173"/>
                    <a:pt x="85" y="1125"/>
                    <a:pt x="57" y="1058"/>
                  </a:cubicBezTo>
                  <a:cubicBezTo>
                    <a:pt x="28" y="1011"/>
                    <a:pt x="57" y="963"/>
                    <a:pt x="47" y="906"/>
                  </a:cubicBezTo>
                  <a:cubicBezTo>
                    <a:pt x="38" y="829"/>
                    <a:pt x="0" y="734"/>
                    <a:pt x="38" y="658"/>
                  </a:cubicBezTo>
                  <a:cubicBezTo>
                    <a:pt x="57" y="620"/>
                    <a:pt x="95" y="582"/>
                    <a:pt x="114" y="543"/>
                  </a:cubicBezTo>
                  <a:cubicBezTo>
                    <a:pt x="142" y="505"/>
                    <a:pt x="152" y="448"/>
                    <a:pt x="190" y="400"/>
                  </a:cubicBezTo>
                  <a:cubicBezTo>
                    <a:pt x="209" y="372"/>
                    <a:pt x="209" y="333"/>
                    <a:pt x="257" y="315"/>
                  </a:cubicBezTo>
                  <a:cubicBezTo>
                    <a:pt x="285" y="305"/>
                    <a:pt x="305" y="286"/>
                    <a:pt x="333" y="267"/>
                  </a:cubicBezTo>
                  <a:cubicBezTo>
                    <a:pt x="352" y="257"/>
                    <a:pt x="362" y="238"/>
                    <a:pt x="371" y="219"/>
                  </a:cubicBezTo>
                  <a:cubicBezTo>
                    <a:pt x="390" y="190"/>
                    <a:pt x="419" y="190"/>
                    <a:pt x="448" y="162"/>
                  </a:cubicBezTo>
                  <a:cubicBezTo>
                    <a:pt x="467" y="133"/>
                    <a:pt x="476" y="95"/>
                    <a:pt x="495" y="66"/>
                  </a:cubicBezTo>
                  <a:cubicBezTo>
                    <a:pt x="552" y="0"/>
                    <a:pt x="552" y="0"/>
                    <a:pt x="552" y="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45" name="Freeform 13">
              <a:extLst>
                <a:ext uri="{FF2B5EF4-FFF2-40B4-BE49-F238E27FC236}">
                  <a16:creationId xmlns:a16="http://schemas.microsoft.com/office/drawing/2014/main" id="{2D529A7A-ADC9-46D0-A692-5D8B9464049C}"/>
                </a:ext>
              </a:extLst>
            </p:cNvPr>
            <p:cNvSpPr>
              <a:spLocks noChangeArrowheads="1"/>
            </p:cNvSpPr>
            <p:nvPr/>
          </p:nvSpPr>
          <p:spPr bwMode="auto">
            <a:xfrm>
              <a:off x="6929798" y="2505085"/>
              <a:ext cx="424960" cy="507108"/>
            </a:xfrm>
            <a:custGeom>
              <a:avLst/>
              <a:gdLst>
                <a:gd name="T0" fmla="*/ 14413 w 1718"/>
                <a:gd name="T1" fmla="*/ 9432 h 2051"/>
                <a:gd name="T2" fmla="*/ 14413 w 1718"/>
                <a:gd name="T3" fmla="*/ 9432 h 2051"/>
                <a:gd name="T4" fmla="*/ 161028 w 1718"/>
                <a:gd name="T5" fmla="*/ 57086 h 2051"/>
                <a:gd name="T6" fmla="*/ 232099 w 1718"/>
                <a:gd name="T7" fmla="*/ 75949 h 2051"/>
                <a:gd name="T8" fmla="*/ 289254 w 1718"/>
                <a:gd name="T9" fmla="*/ 23827 h 2051"/>
                <a:gd name="T10" fmla="*/ 289254 w 1718"/>
                <a:gd name="T11" fmla="*/ 23827 h 2051"/>
                <a:gd name="T12" fmla="*/ 331996 w 1718"/>
                <a:gd name="T13" fmla="*/ 33259 h 2051"/>
                <a:gd name="T14" fmla="*/ 393127 w 1718"/>
                <a:gd name="T15" fmla="*/ 33259 h 2051"/>
                <a:gd name="T16" fmla="*/ 497498 w 1718"/>
                <a:gd name="T17" fmla="*/ 37726 h 2051"/>
                <a:gd name="T18" fmla="*/ 564096 w 1718"/>
                <a:gd name="T19" fmla="*/ 52122 h 2051"/>
                <a:gd name="T20" fmla="*/ 644610 w 1718"/>
                <a:gd name="T21" fmla="*/ 28295 h 2051"/>
                <a:gd name="T22" fmla="*/ 687352 w 1718"/>
                <a:gd name="T23" fmla="*/ 33259 h 2051"/>
                <a:gd name="T24" fmla="*/ 720651 w 1718"/>
                <a:gd name="T25" fmla="*/ 57086 h 2051"/>
                <a:gd name="T26" fmla="*/ 762896 w 1718"/>
                <a:gd name="T27" fmla="*/ 70985 h 2051"/>
                <a:gd name="T28" fmla="*/ 762896 w 1718"/>
                <a:gd name="T29" fmla="*/ 70985 h 2051"/>
                <a:gd name="T30" fmla="*/ 801165 w 1718"/>
                <a:gd name="T31" fmla="*/ 80417 h 2051"/>
                <a:gd name="T32" fmla="*/ 838937 w 1718"/>
                <a:gd name="T33" fmla="*/ 94812 h 2051"/>
                <a:gd name="T34" fmla="*/ 801165 w 1718"/>
                <a:gd name="T35" fmla="*/ 141970 h 2051"/>
                <a:gd name="T36" fmla="*/ 753453 w 1718"/>
                <a:gd name="T37" fmla="*/ 212955 h 2051"/>
                <a:gd name="T38" fmla="*/ 762896 w 1718"/>
                <a:gd name="T39" fmla="*/ 255645 h 2051"/>
                <a:gd name="T40" fmla="*/ 772339 w 1718"/>
                <a:gd name="T41" fmla="*/ 341026 h 2051"/>
                <a:gd name="T42" fmla="*/ 739537 w 1718"/>
                <a:gd name="T43" fmla="*/ 482996 h 2051"/>
                <a:gd name="T44" fmla="*/ 720651 w 1718"/>
                <a:gd name="T45" fmla="*/ 587240 h 2051"/>
                <a:gd name="T46" fmla="*/ 777309 w 1718"/>
                <a:gd name="T47" fmla="*/ 615535 h 2051"/>
                <a:gd name="T48" fmla="*/ 791225 w 1718"/>
                <a:gd name="T49" fmla="*/ 662692 h 2051"/>
                <a:gd name="T50" fmla="*/ 820051 w 1718"/>
                <a:gd name="T51" fmla="*/ 748073 h 2051"/>
                <a:gd name="T52" fmla="*/ 805638 w 1718"/>
                <a:gd name="T53" fmla="*/ 814094 h 2051"/>
                <a:gd name="T54" fmla="*/ 824524 w 1718"/>
                <a:gd name="T55" fmla="*/ 913870 h 2051"/>
                <a:gd name="T56" fmla="*/ 820051 w 1718"/>
                <a:gd name="T57" fmla="*/ 1003718 h 2051"/>
                <a:gd name="T58" fmla="*/ 820051 w 1718"/>
                <a:gd name="T59" fmla="*/ 1003718 h 2051"/>
                <a:gd name="T60" fmla="*/ 796195 w 1718"/>
                <a:gd name="T61" fmla="*/ 998754 h 2051"/>
                <a:gd name="T62" fmla="*/ 668466 w 1718"/>
                <a:gd name="T63" fmla="*/ 998754 h 2051"/>
                <a:gd name="T64" fmla="*/ 644610 w 1718"/>
                <a:gd name="T65" fmla="*/ 975424 h 2051"/>
                <a:gd name="T66" fmla="*/ 601868 w 1718"/>
                <a:gd name="T67" fmla="*/ 989323 h 2051"/>
                <a:gd name="T68" fmla="*/ 535767 w 1718"/>
                <a:gd name="T69" fmla="*/ 951597 h 2051"/>
                <a:gd name="T70" fmla="*/ 506941 w 1718"/>
                <a:gd name="T71" fmla="*/ 923302 h 2051"/>
                <a:gd name="T72" fmla="*/ 440840 w 1718"/>
                <a:gd name="T73" fmla="*/ 946633 h 2051"/>
                <a:gd name="T74" fmla="*/ 331996 w 1718"/>
                <a:gd name="T75" fmla="*/ 975424 h 2051"/>
                <a:gd name="T76" fmla="*/ 284284 w 1718"/>
                <a:gd name="T77" fmla="*/ 975424 h 2051"/>
                <a:gd name="T78" fmla="*/ 218183 w 1718"/>
                <a:gd name="T79" fmla="*/ 994287 h 2051"/>
                <a:gd name="T80" fmla="*/ 127729 w 1718"/>
                <a:gd name="T81" fmla="*/ 1017618 h 2051"/>
                <a:gd name="T82" fmla="*/ 127729 w 1718"/>
                <a:gd name="T83" fmla="*/ 1017618 h 2051"/>
                <a:gd name="T84" fmla="*/ 123256 w 1718"/>
                <a:gd name="T85" fmla="*/ 951597 h 2051"/>
                <a:gd name="T86" fmla="*/ 123256 w 1718"/>
                <a:gd name="T87" fmla="*/ 875648 h 2051"/>
                <a:gd name="T88" fmla="*/ 108843 w 1718"/>
                <a:gd name="T89" fmla="*/ 823526 h 2051"/>
                <a:gd name="T90" fmla="*/ 137669 w 1718"/>
                <a:gd name="T91" fmla="*/ 729210 h 2051"/>
                <a:gd name="T92" fmla="*/ 161028 w 1718"/>
                <a:gd name="T93" fmla="*/ 634398 h 2051"/>
                <a:gd name="T94" fmla="*/ 279811 w 1718"/>
                <a:gd name="T95" fmla="*/ 468600 h 2051"/>
                <a:gd name="T96" fmla="*/ 293727 w 1718"/>
                <a:gd name="T97" fmla="*/ 359889 h 2051"/>
                <a:gd name="T98" fmla="*/ 312613 w 1718"/>
                <a:gd name="T99" fmla="*/ 217919 h 2051"/>
                <a:gd name="T100" fmla="*/ 331996 w 1718"/>
                <a:gd name="T101" fmla="*/ 146934 h 2051"/>
                <a:gd name="T102" fmla="*/ 279811 w 1718"/>
                <a:gd name="T103" fmla="*/ 160833 h 2051"/>
                <a:gd name="T104" fmla="*/ 203770 w 1718"/>
                <a:gd name="T105" fmla="*/ 151402 h 2051"/>
                <a:gd name="T106" fmla="*/ 80514 w 1718"/>
                <a:gd name="T107" fmla="*/ 108711 h 2051"/>
                <a:gd name="T108" fmla="*/ 37772 w 1718"/>
                <a:gd name="T109" fmla="*/ 66517 h 2051"/>
                <a:gd name="T110" fmla="*/ 14413 w 1718"/>
                <a:gd name="T111" fmla="*/ 9432 h 205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718" h="2051">
                  <a:moveTo>
                    <a:pt x="29" y="19"/>
                  </a:moveTo>
                  <a:lnTo>
                    <a:pt x="29" y="19"/>
                  </a:lnTo>
                  <a:cubicBezTo>
                    <a:pt x="105" y="10"/>
                    <a:pt x="267" y="67"/>
                    <a:pt x="324" y="115"/>
                  </a:cubicBezTo>
                  <a:cubicBezTo>
                    <a:pt x="353" y="134"/>
                    <a:pt x="429" y="162"/>
                    <a:pt x="467" y="153"/>
                  </a:cubicBezTo>
                  <a:cubicBezTo>
                    <a:pt x="534" y="134"/>
                    <a:pt x="553" y="115"/>
                    <a:pt x="582" y="48"/>
                  </a:cubicBezTo>
                  <a:cubicBezTo>
                    <a:pt x="610" y="57"/>
                    <a:pt x="639" y="57"/>
                    <a:pt x="668" y="67"/>
                  </a:cubicBezTo>
                  <a:cubicBezTo>
                    <a:pt x="725" y="95"/>
                    <a:pt x="744" y="134"/>
                    <a:pt x="791" y="67"/>
                  </a:cubicBezTo>
                  <a:cubicBezTo>
                    <a:pt x="849" y="0"/>
                    <a:pt x="935" y="57"/>
                    <a:pt x="1001" y="76"/>
                  </a:cubicBezTo>
                  <a:cubicBezTo>
                    <a:pt x="1040" y="95"/>
                    <a:pt x="1087" y="95"/>
                    <a:pt x="1135" y="105"/>
                  </a:cubicBezTo>
                  <a:cubicBezTo>
                    <a:pt x="1202" y="115"/>
                    <a:pt x="1240" y="67"/>
                    <a:pt x="1297" y="57"/>
                  </a:cubicBezTo>
                  <a:cubicBezTo>
                    <a:pt x="1325" y="57"/>
                    <a:pt x="1354" y="57"/>
                    <a:pt x="1383" y="67"/>
                  </a:cubicBezTo>
                  <a:cubicBezTo>
                    <a:pt x="1412" y="76"/>
                    <a:pt x="1421" y="105"/>
                    <a:pt x="1450" y="115"/>
                  </a:cubicBezTo>
                  <a:cubicBezTo>
                    <a:pt x="1478" y="124"/>
                    <a:pt x="1507" y="134"/>
                    <a:pt x="1535" y="143"/>
                  </a:cubicBezTo>
                  <a:cubicBezTo>
                    <a:pt x="1564" y="143"/>
                    <a:pt x="1583" y="162"/>
                    <a:pt x="1612" y="162"/>
                  </a:cubicBezTo>
                  <a:cubicBezTo>
                    <a:pt x="1640" y="162"/>
                    <a:pt x="1679" y="162"/>
                    <a:pt x="1688" y="191"/>
                  </a:cubicBezTo>
                  <a:cubicBezTo>
                    <a:pt x="1717" y="257"/>
                    <a:pt x="1640" y="267"/>
                    <a:pt x="1612" y="286"/>
                  </a:cubicBezTo>
                  <a:cubicBezTo>
                    <a:pt x="1554" y="315"/>
                    <a:pt x="1526" y="372"/>
                    <a:pt x="1516" y="429"/>
                  </a:cubicBezTo>
                  <a:cubicBezTo>
                    <a:pt x="1526" y="448"/>
                    <a:pt x="1545" y="486"/>
                    <a:pt x="1535" y="515"/>
                  </a:cubicBezTo>
                  <a:cubicBezTo>
                    <a:pt x="1507" y="572"/>
                    <a:pt x="1545" y="629"/>
                    <a:pt x="1554" y="687"/>
                  </a:cubicBezTo>
                  <a:cubicBezTo>
                    <a:pt x="1574" y="782"/>
                    <a:pt x="1545" y="887"/>
                    <a:pt x="1488" y="973"/>
                  </a:cubicBezTo>
                  <a:cubicBezTo>
                    <a:pt x="1440" y="1049"/>
                    <a:pt x="1325" y="1106"/>
                    <a:pt x="1450" y="1183"/>
                  </a:cubicBezTo>
                  <a:cubicBezTo>
                    <a:pt x="1478" y="1183"/>
                    <a:pt x="1564" y="1221"/>
                    <a:pt x="1564" y="1240"/>
                  </a:cubicBezTo>
                  <a:cubicBezTo>
                    <a:pt x="1574" y="1278"/>
                    <a:pt x="1574" y="1297"/>
                    <a:pt x="1592" y="1335"/>
                  </a:cubicBezTo>
                  <a:cubicBezTo>
                    <a:pt x="1631" y="1392"/>
                    <a:pt x="1650" y="1440"/>
                    <a:pt x="1650" y="1507"/>
                  </a:cubicBezTo>
                  <a:cubicBezTo>
                    <a:pt x="1650" y="1564"/>
                    <a:pt x="1631" y="1593"/>
                    <a:pt x="1621" y="1640"/>
                  </a:cubicBezTo>
                  <a:cubicBezTo>
                    <a:pt x="1612" y="1717"/>
                    <a:pt x="1669" y="1764"/>
                    <a:pt x="1659" y="1841"/>
                  </a:cubicBezTo>
                  <a:cubicBezTo>
                    <a:pt x="1650" y="1898"/>
                    <a:pt x="1640" y="1965"/>
                    <a:pt x="1650" y="2022"/>
                  </a:cubicBezTo>
                  <a:cubicBezTo>
                    <a:pt x="1631" y="2022"/>
                    <a:pt x="1612" y="2012"/>
                    <a:pt x="1602" y="2012"/>
                  </a:cubicBezTo>
                  <a:cubicBezTo>
                    <a:pt x="1497" y="1993"/>
                    <a:pt x="1450" y="2050"/>
                    <a:pt x="1345" y="2012"/>
                  </a:cubicBezTo>
                  <a:cubicBezTo>
                    <a:pt x="1335" y="2012"/>
                    <a:pt x="1325" y="1974"/>
                    <a:pt x="1297" y="1965"/>
                  </a:cubicBezTo>
                  <a:cubicBezTo>
                    <a:pt x="1268" y="1955"/>
                    <a:pt x="1249" y="1993"/>
                    <a:pt x="1211" y="1993"/>
                  </a:cubicBezTo>
                  <a:cubicBezTo>
                    <a:pt x="1202" y="1993"/>
                    <a:pt x="1078" y="1926"/>
                    <a:pt x="1078" y="1917"/>
                  </a:cubicBezTo>
                  <a:cubicBezTo>
                    <a:pt x="1058" y="1860"/>
                    <a:pt x="1097" y="1860"/>
                    <a:pt x="1020" y="1860"/>
                  </a:cubicBezTo>
                  <a:cubicBezTo>
                    <a:pt x="963" y="1860"/>
                    <a:pt x="935" y="1936"/>
                    <a:pt x="887" y="1907"/>
                  </a:cubicBezTo>
                  <a:cubicBezTo>
                    <a:pt x="791" y="1850"/>
                    <a:pt x="763" y="1946"/>
                    <a:pt x="668" y="1965"/>
                  </a:cubicBezTo>
                  <a:cubicBezTo>
                    <a:pt x="629" y="1974"/>
                    <a:pt x="601" y="1926"/>
                    <a:pt x="572" y="1965"/>
                  </a:cubicBezTo>
                  <a:cubicBezTo>
                    <a:pt x="515" y="2022"/>
                    <a:pt x="524" y="2003"/>
                    <a:pt x="439" y="2003"/>
                  </a:cubicBezTo>
                  <a:cubicBezTo>
                    <a:pt x="372" y="2003"/>
                    <a:pt x="315" y="2031"/>
                    <a:pt x="257" y="2050"/>
                  </a:cubicBezTo>
                  <a:cubicBezTo>
                    <a:pt x="248" y="2012"/>
                    <a:pt x="248" y="1955"/>
                    <a:pt x="248" y="1917"/>
                  </a:cubicBezTo>
                  <a:cubicBezTo>
                    <a:pt x="248" y="1860"/>
                    <a:pt x="267" y="1812"/>
                    <a:pt x="248" y="1764"/>
                  </a:cubicBezTo>
                  <a:cubicBezTo>
                    <a:pt x="229" y="1726"/>
                    <a:pt x="219" y="1698"/>
                    <a:pt x="219" y="1659"/>
                  </a:cubicBezTo>
                  <a:cubicBezTo>
                    <a:pt x="219" y="1574"/>
                    <a:pt x="238" y="1535"/>
                    <a:pt x="277" y="1469"/>
                  </a:cubicBezTo>
                  <a:cubicBezTo>
                    <a:pt x="324" y="1402"/>
                    <a:pt x="315" y="1364"/>
                    <a:pt x="324" y="1278"/>
                  </a:cubicBezTo>
                  <a:cubicBezTo>
                    <a:pt x="343" y="1145"/>
                    <a:pt x="563" y="1125"/>
                    <a:pt x="563" y="944"/>
                  </a:cubicBezTo>
                  <a:cubicBezTo>
                    <a:pt x="563" y="868"/>
                    <a:pt x="591" y="801"/>
                    <a:pt x="591" y="725"/>
                  </a:cubicBezTo>
                  <a:cubicBezTo>
                    <a:pt x="591" y="648"/>
                    <a:pt x="601" y="506"/>
                    <a:pt x="629" y="439"/>
                  </a:cubicBezTo>
                  <a:cubicBezTo>
                    <a:pt x="668" y="362"/>
                    <a:pt x="763" y="353"/>
                    <a:pt x="668" y="296"/>
                  </a:cubicBezTo>
                  <a:cubicBezTo>
                    <a:pt x="601" y="257"/>
                    <a:pt x="629" y="324"/>
                    <a:pt x="563" y="324"/>
                  </a:cubicBezTo>
                  <a:cubicBezTo>
                    <a:pt x="486" y="324"/>
                    <a:pt x="486" y="210"/>
                    <a:pt x="410" y="305"/>
                  </a:cubicBezTo>
                  <a:cubicBezTo>
                    <a:pt x="334" y="391"/>
                    <a:pt x="229" y="239"/>
                    <a:pt x="162" y="219"/>
                  </a:cubicBezTo>
                  <a:cubicBezTo>
                    <a:pt x="105" y="191"/>
                    <a:pt x="133" y="162"/>
                    <a:pt x="76" y="134"/>
                  </a:cubicBezTo>
                  <a:cubicBezTo>
                    <a:pt x="0" y="105"/>
                    <a:pt x="48" y="86"/>
                    <a:pt x="29" y="19"/>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46" name="Freeform 14">
              <a:extLst>
                <a:ext uri="{FF2B5EF4-FFF2-40B4-BE49-F238E27FC236}">
                  <a16:creationId xmlns:a16="http://schemas.microsoft.com/office/drawing/2014/main" id="{E1D84C15-618C-41AC-816F-32BAEBC98A47}"/>
                </a:ext>
              </a:extLst>
            </p:cNvPr>
            <p:cNvSpPr>
              <a:spLocks noChangeArrowheads="1"/>
            </p:cNvSpPr>
            <p:nvPr/>
          </p:nvSpPr>
          <p:spPr bwMode="auto">
            <a:xfrm>
              <a:off x="6191252" y="1978229"/>
              <a:ext cx="478672" cy="591627"/>
            </a:xfrm>
            <a:custGeom>
              <a:avLst/>
              <a:gdLst>
                <a:gd name="T0" fmla="*/ 52127 w 1936"/>
                <a:gd name="T1" fmla="*/ 890430 h 2394"/>
                <a:gd name="T2" fmla="*/ 52127 w 1936"/>
                <a:gd name="T3" fmla="*/ 890430 h 2394"/>
                <a:gd name="T4" fmla="*/ 70992 w 1936"/>
                <a:gd name="T5" fmla="*/ 871558 h 2394"/>
                <a:gd name="T6" fmla="*/ 32766 w 1936"/>
                <a:gd name="T7" fmla="*/ 833319 h 2394"/>
                <a:gd name="T8" fmla="*/ 23333 w 1936"/>
                <a:gd name="T9" fmla="*/ 738962 h 2394"/>
                <a:gd name="T10" fmla="*/ 56595 w 1936"/>
                <a:gd name="T11" fmla="*/ 676885 h 2394"/>
                <a:gd name="T12" fmla="*/ 13901 w 1936"/>
                <a:gd name="T13" fmla="*/ 615802 h 2394"/>
                <a:gd name="T14" fmla="*/ 32766 w 1936"/>
                <a:gd name="T15" fmla="*/ 416660 h 2394"/>
                <a:gd name="T16" fmla="*/ 47163 w 1936"/>
                <a:gd name="T17" fmla="*/ 326772 h 2394"/>
                <a:gd name="T18" fmla="*/ 113190 w 1936"/>
                <a:gd name="T19" fmla="*/ 217517 h 2394"/>
                <a:gd name="T20" fmla="*/ 151417 w 1936"/>
                <a:gd name="T21" fmla="*/ 137066 h 2394"/>
                <a:gd name="T22" fmla="*/ 160353 w 1936"/>
                <a:gd name="T23" fmla="*/ 80452 h 2394"/>
                <a:gd name="T24" fmla="*/ 174253 w 1936"/>
                <a:gd name="T25" fmla="*/ 56614 h 2394"/>
                <a:gd name="T26" fmla="*/ 184182 w 1936"/>
                <a:gd name="T27" fmla="*/ 18871 h 2394"/>
                <a:gd name="T28" fmla="*/ 250210 w 1936"/>
                <a:gd name="T29" fmla="*/ 4470 h 2394"/>
                <a:gd name="T30" fmla="*/ 321202 w 1936"/>
                <a:gd name="T31" fmla="*/ 32777 h 2394"/>
                <a:gd name="T32" fmla="*/ 358932 w 1936"/>
                <a:gd name="T33" fmla="*/ 37743 h 2394"/>
                <a:gd name="T34" fmla="*/ 358932 w 1936"/>
                <a:gd name="T35" fmla="*/ 37743 h 2394"/>
                <a:gd name="T36" fmla="*/ 429924 w 1936"/>
                <a:gd name="T37" fmla="*/ 42709 h 2394"/>
                <a:gd name="T38" fmla="*/ 548575 w 1936"/>
                <a:gd name="T39" fmla="*/ 75982 h 2394"/>
                <a:gd name="T40" fmla="*/ 605171 w 1936"/>
                <a:gd name="T41" fmla="*/ 132596 h 2394"/>
                <a:gd name="T42" fmla="*/ 629000 w 1936"/>
                <a:gd name="T43" fmla="*/ 175305 h 2394"/>
                <a:gd name="T44" fmla="*/ 671695 w 1936"/>
                <a:gd name="T45" fmla="*/ 160903 h 2394"/>
                <a:gd name="T46" fmla="*/ 737722 w 1936"/>
                <a:gd name="T47" fmla="*/ 175305 h 2394"/>
                <a:gd name="T48" fmla="*/ 828076 w 1936"/>
                <a:gd name="T49" fmla="*/ 217517 h 2394"/>
                <a:gd name="T50" fmla="*/ 931834 w 1936"/>
                <a:gd name="T51" fmla="*/ 255756 h 2394"/>
                <a:gd name="T52" fmla="*/ 955663 w 1936"/>
                <a:gd name="T53" fmla="*/ 289030 h 2394"/>
                <a:gd name="T54" fmla="*/ 917933 w 1936"/>
                <a:gd name="T55" fmla="*/ 383386 h 2394"/>
                <a:gd name="T56" fmla="*/ 832544 w 1936"/>
                <a:gd name="T57" fmla="*/ 520949 h 2394"/>
                <a:gd name="T58" fmla="*/ 823111 w 1936"/>
                <a:gd name="T59" fmla="*/ 558691 h 2394"/>
                <a:gd name="T60" fmla="*/ 894103 w 1936"/>
                <a:gd name="T61" fmla="*/ 620271 h 2394"/>
                <a:gd name="T62" fmla="*/ 884671 w 1936"/>
                <a:gd name="T63" fmla="*/ 667946 h 2394"/>
                <a:gd name="T64" fmla="*/ 870274 w 1936"/>
                <a:gd name="T65" fmla="*/ 686818 h 2394"/>
                <a:gd name="T66" fmla="*/ 851409 w 1936"/>
                <a:gd name="T67" fmla="*/ 724560 h 2394"/>
                <a:gd name="T68" fmla="*/ 846941 w 1936"/>
                <a:gd name="T69" fmla="*/ 757834 h 2394"/>
                <a:gd name="T70" fmla="*/ 851409 w 1936"/>
                <a:gd name="T71" fmla="*/ 786141 h 2394"/>
                <a:gd name="T72" fmla="*/ 851409 w 1936"/>
                <a:gd name="T73" fmla="*/ 786141 h 2394"/>
                <a:gd name="T74" fmla="*/ 804246 w 1936"/>
                <a:gd name="T75" fmla="*/ 805012 h 2394"/>
                <a:gd name="T76" fmla="*/ 752119 w 1936"/>
                <a:gd name="T77" fmla="*/ 838285 h 2394"/>
                <a:gd name="T78" fmla="*/ 718857 w 1936"/>
                <a:gd name="T79" fmla="*/ 842755 h 2394"/>
                <a:gd name="T80" fmla="*/ 699992 w 1936"/>
                <a:gd name="T81" fmla="*/ 890430 h 2394"/>
                <a:gd name="T82" fmla="*/ 647865 w 1936"/>
                <a:gd name="T83" fmla="*/ 937608 h 2394"/>
                <a:gd name="T84" fmla="*/ 629000 w 1936"/>
                <a:gd name="T85" fmla="*/ 975351 h 2394"/>
                <a:gd name="T86" fmla="*/ 595738 w 1936"/>
                <a:gd name="T87" fmla="*/ 1075170 h 2394"/>
                <a:gd name="T88" fmla="*/ 510349 w 1936"/>
                <a:gd name="T89" fmla="*/ 1098511 h 2394"/>
                <a:gd name="T90" fmla="*/ 472619 w 1936"/>
                <a:gd name="T91" fmla="*/ 1136750 h 2394"/>
                <a:gd name="T92" fmla="*/ 392194 w 1936"/>
                <a:gd name="T93" fmla="*/ 1136750 h 2394"/>
                <a:gd name="T94" fmla="*/ 349500 w 1936"/>
                <a:gd name="T95" fmla="*/ 1160091 h 2394"/>
                <a:gd name="T96" fmla="*/ 297373 w 1936"/>
                <a:gd name="T97" fmla="*/ 1150656 h 2394"/>
                <a:gd name="T98" fmla="*/ 236309 w 1936"/>
                <a:gd name="T99" fmla="*/ 1160091 h 2394"/>
                <a:gd name="T100" fmla="*/ 184182 w 1936"/>
                <a:gd name="T101" fmla="*/ 1141220 h 2394"/>
                <a:gd name="T102" fmla="*/ 123119 w 1936"/>
                <a:gd name="T103" fmla="*/ 1169527 h 2394"/>
                <a:gd name="T104" fmla="*/ 56595 w 1936"/>
                <a:gd name="T105" fmla="*/ 1188398 h 2394"/>
                <a:gd name="T106" fmla="*/ 56595 w 1936"/>
                <a:gd name="T107" fmla="*/ 1188398 h 2394"/>
                <a:gd name="T108" fmla="*/ 52127 w 1936"/>
                <a:gd name="T109" fmla="*/ 890430 h 239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936" h="2394">
                  <a:moveTo>
                    <a:pt x="105" y="1793"/>
                  </a:moveTo>
                  <a:lnTo>
                    <a:pt x="105" y="1793"/>
                  </a:lnTo>
                  <a:cubicBezTo>
                    <a:pt x="143" y="1755"/>
                    <a:pt x="143" y="1755"/>
                    <a:pt x="143" y="1755"/>
                  </a:cubicBezTo>
                  <a:cubicBezTo>
                    <a:pt x="162" y="1697"/>
                    <a:pt x="105" y="1688"/>
                    <a:pt x="66" y="1678"/>
                  </a:cubicBezTo>
                  <a:cubicBezTo>
                    <a:pt x="0" y="1659"/>
                    <a:pt x="28" y="1526"/>
                    <a:pt x="47" y="1488"/>
                  </a:cubicBezTo>
                  <a:cubicBezTo>
                    <a:pt x="66" y="1450"/>
                    <a:pt x="105" y="1402"/>
                    <a:pt x="114" y="1363"/>
                  </a:cubicBezTo>
                  <a:cubicBezTo>
                    <a:pt x="123" y="1306"/>
                    <a:pt x="57" y="1278"/>
                    <a:pt x="28" y="1240"/>
                  </a:cubicBezTo>
                  <a:cubicBezTo>
                    <a:pt x="19" y="1116"/>
                    <a:pt x="38" y="944"/>
                    <a:pt x="66" y="839"/>
                  </a:cubicBezTo>
                  <a:cubicBezTo>
                    <a:pt x="85" y="782"/>
                    <a:pt x="85" y="715"/>
                    <a:pt x="95" y="658"/>
                  </a:cubicBezTo>
                  <a:cubicBezTo>
                    <a:pt x="123" y="572"/>
                    <a:pt x="190" y="515"/>
                    <a:pt x="228" y="438"/>
                  </a:cubicBezTo>
                  <a:cubicBezTo>
                    <a:pt x="276" y="372"/>
                    <a:pt x="200" y="315"/>
                    <a:pt x="305" y="276"/>
                  </a:cubicBezTo>
                  <a:cubicBezTo>
                    <a:pt x="361" y="257"/>
                    <a:pt x="314" y="200"/>
                    <a:pt x="323" y="162"/>
                  </a:cubicBezTo>
                  <a:cubicBezTo>
                    <a:pt x="332" y="143"/>
                    <a:pt x="351" y="133"/>
                    <a:pt x="351" y="114"/>
                  </a:cubicBezTo>
                  <a:cubicBezTo>
                    <a:pt x="351" y="95"/>
                    <a:pt x="332" y="28"/>
                    <a:pt x="371" y="38"/>
                  </a:cubicBezTo>
                  <a:cubicBezTo>
                    <a:pt x="428" y="48"/>
                    <a:pt x="456" y="19"/>
                    <a:pt x="504" y="9"/>
                  </a:cubicBezTo>
                  <a:cubicBezTo>
                    <a:pt x="571" y="0"/>
                    <a:pt x="599" y="38"/>
                    <a:pt x="647" y="66"/>
                  </a:cubicBezTo>
                  <a:cubicBezTo>
                    <a:pt x="723" y="76"/>
                    <a:pt x="723" y="76"/>
                    <a:pt x="723" y="76"/>
                  </a:cubicBezTo>
                  <a:cubicBezTo>
                    <a:pt x="781" y="105"/>
                    <a:pt x="809" y="86"/>
                    <a:pt x="866" y="86"/>
                  </a:cubicBezTo>
                  <a:cubicBezTo>
                    <a:pt x="905" y="76"/>
                    <a:pt x="1086" y="124"/>
                    <a:pt x="1105" y="153"/>
                  </a:cubicBezTo>
                  <a:cubicBezTo>
                    <a:pt x="1133" y="191"/>
                    <a:pt x="1191" y="229"/>
                    <a:pt x="1219" y="267"/>
                  </a:cubicBezTo>
                  <a:cubicBezTo>
                    <a:pt x="1229" y="286"/>
                    <a:pt x="1238" y="372"/>
                    <a:pt x="1267" y="353"/>
                  </a:cubicBezTo>
                  <a:cubicBezTo>
                    <a:pt x="1286" y="343"/>
                    <a:pt x="1334" y="295"/>
                    <a:pt x="1353" y="324"/>
                  </a:cubicBezTo>
                  <a:cubicBezTo>
                    <a:pt x="1400" y="400"/>
                    <a:pt x="1429" y="324"/>
                    <a:pt x="1486" y="353"/>
                  </a:cubicBezTo>
                  <a:cubicBezTo>
                    <a:pt x="1668" y="438"/>
                    <a:pt x="1668" y="438"/>
                    <a:pt x="1668" y="438"/>
                  </a:cubicBezTo>
                  <a:cubicBezTo>
                    <a:pt x="1791" y="458"/>
                    <a:pt x="1811" y="391"/>
                    <a:pt x="1877" y="515"/>
                  </a:cubicBezTo>
                  <a:cubicBezTo>
                    <a:pt x="1896" y="543"/>
                    <a:pt x="1935" y="553"/>
                    <a:pt x="1925" y="582"/>
                  </a:cubicBezTo>
                  <a:cubicBezTo>
                    <a:pt x="1915" y="629"/>
                    <a:pt x="1877" y="725"/>
                    <a:pt x="1849" y="772"/>
                  </a:cubicBezTo>
                  <a:cubicBezTo>
                    <a:pt x="1801" y="868"/>
                    <a:pt x="1744" y="954"/>
                    <a:pt x="1677" y="1049"/>
                  </a:cubicBezTo>
                  <a:cubicBezTo>
                    <a:pt x="1658" y="1078"/>
                    <a:pt x="1629" y="1096"/>
                    <a:pt x="1658" y="1125"/>
                  </a:cubicBezTo>
                  <a:cubicBezTo>
                    <a:pt x="1696" y="1173"/>
                    <a:pt x="1753" y="1221"/>
                    <a:pt x="1801" y="1249"/>
                  </a:cubicBezTo>
                  <a:cubicBezTo>
                    <a:pt x="1801" y="1287"/>
                    <a:pt x="1801" y="1306"/>
                    <a:pt x="1782" y="1345"/>
                  </a:cubicBezTo>
                  <a:cubicBezTo>
                    <a:pt x="1772" y="1354"/>
                    <a:pt x="1763" y="1354"/>
                    <a:pt x="1753" y="1383"/>
                  </a:cubicBezTo>
                  <a:cubicBezTo>
                    <a:pt x="1753" y="1411"/>
                    <a:pt x="1734" y="1430"/>
                    <a:pt x="1715" y="1459"/>
                  </a:cubicBezTo>
                  <a:cubicBezTo>
                    <a:pt x="1706" y="1478"/>
                    <a:pt x="1696" y="1507"/>
                    <a:pt x="1706" y="1526"/>
                  </a:cubicBezTo>
                  <a:cubicBezTo>
                    <a:pt x="1715" y="1583"/>
                    <a:pt x="1715" y="1583"/>
                    <a:pt x="1715" y="1583"/>
                  </a:cubicBezTo>
                  <a:cubicBezTo>
                    <a:pt x="1686" y="1592"/>
                    <a:pt x="1648" y="1612"/>
                    <a:pt x="1620" y="1621"/>
                  </a:cubicBezTo>
                  <a:cubicBezTo>
                    <a:pt x="1582" y="1640"/>
                    <a:pt x="1553" y="1678"/>
                    <a:pt x="1515" y="1688"/>
                  </a:cubicBezTo>
                  <a:cubicBezTo>
                    <a:pt x="1496" y="1697"/>
                    <a:pt x="1477" y="1688"/>
                    <a:pt x="1448" y="1697"/>
                  </a:cubicBezTo>
                  <a:cubicBezTo>
                    <a:pt x="1400" y="1726"/>
                    <a:pt x="1419" y="1745"/>
                    <a:pt x="1410" y="1793"/>
                  </a:cubicBezTo>
                  <a:cubicBezTo>
                    <a:pt x="1391" y="1859"/>
                    <a:pt x="1343" y="1859"/>
                    <a:pt x="1305" y="1888"/>
                  </a:cubicBezTo>
                  <a:cubicBezTo>
                    <a:pt x="1277" y="1907"/>
                    <a:pt x="1277" y="1936"/>
                    <a:pt x="1267" y="1964"/>
                  </a:cubicBezTo>
                  <a:cubicBezTo>
                    <a:pt x="1238" y="2041"/>
                    <a:pt x="1257" y="2088"/>
                    <a:pt x="1200" y="2165"/>
                  </a:cubicBezTo>
                  <a:cubicBezTo>
                    <a:pt x="1162" y="2203"/>
                    <a:pt x="1086" y="2203"/>
                    <a:pt x="1028" y="2212"/>
                  </a:cubicBezTo>
                  <a:cubicBezTo>
                    <a:pt x="1010" y="2212"/>
                    <a:pt x="1010" y="2279"/>
                    <a:pt x="952" y="2289"/>
                  </a:cubicBezTo>
                  <a:cubicBezTo>
                    <a:pt x="905" y="2298"/>
                    <a:pt x="838" y="2270"/>
                    <a:pt x="790" y="2289"/>
                  </a:cubicBezTo>
                  <a:cubicBezTo>
                    <a:pt x="761" y="2308"/>
                    <a:pt x="743" y="2336"/>
                    <a:pt x="704" y="2336"/>
                  </a:cubicBezTo>
                  <a:cubicBezTo>
                    <a:pt x="666" y="2336"/>
                    <a:pt x="638" y="2327"/>
                    <a:pt x="599" y="2317"/>
                  </a:cubicBezTo>
                  <a:cubicBezTo>
                    <a:pt x="552" y="2308"/>
                    <a:pt x="514" y="2336"/>
                    <a:pt x="476" y="2336"/>
                  </a:cubicBezTo>
                  <a:cubicBezTo>
                    <a:pt x="437" y="2336"/>
                    <a:pt x="399" y="2298"/>
                    <a:pt x="371" y="2298"/>
                  </a:cubicBezTo>
                  <a:cubicBezTo>
                    <a:pt x="314" y="2298"/>
                    <a:pt x="286" y="2365"/>
                    <a:pt x="248" y="2355"/>
                  </a:cubicBezTo>
                  <a:cubicBezTo>
                    <a:pt x="210" y="2336"/>
                    <a:pt x="143" y="2365"/>
                    <a:pt x="114" y="2393"/>
                  </a:cubicBezTo>
                  <a:cubicBezTo>
                    <a:pt x="105" y="1793"/>
                    <a:pt x="105" y="1793"/>
                    <a:pt x="105" y="1793"/>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47" name="Freeform 15">
              <a:extLst>
                <a:ext uri="{FF2B5EF4-FFF2-40B4-BE49-F238E27FC236}">
                  <a16:creationId xmlns:a16="http://schemas.microsoft.com/office/drawing/2014/main" id="{0D2DF57B-38E9-473D-ABFA-99D4784C2BD8}"/>
                </a:ext>
              </a:extLst>
            </p:cNvPr>
            <p:cNvSpPr>
              <a:spLocks noChangeArrowheads="1"/>
            </p:cNvSpPr>
            <p:nvPr/>
          </p:nvSpPr>
          <p:spPr bwMode="auto">
            <a:xfrm>
              <a:off x="6369767" y="1812353"/>
              <a:ext cx="605845" cy="627962"/>
            </a:xfrm>
            <a:custGeom>
              <a:avLst/>
              <a:gdLst>
                <a:gd name="T0" fmla="*/ 544 w 2452"/>
                <a:gd name="T1" fmla="*/ 334 h 2538"/>
                <a:gd name="T2" fmla="*/ 945 w 2452"/>
                <a:gd name="T3" fmla="*/ 325 h 2538"/>
                <a:gd name="T4" fmla="*/ 1288 w 2452"/>
                <a:gd name="T5" fmla="*/ 477 h 2538"/>
                <a:gd name="T6" fmla="*/ 1564 w 2452"/>
                <a:gd name="T7" fmla="*/ 220 h 2538"/>
                <a:gd name="T8" fmla="*/ 1574 w 2452"/>
                <a:gd name="T9" fmla="*/ 153 h 2538"/>
                <a:gd name="T10" fmla="*/ 1641 w 2452"/>
                <a:gd name="T11" fmla="*/ 0 h 2538"/>
                <a:gd name="T12" fmla="*/ 1812 w 2452"/>
                <a:gd name="T13" fmla="*/ 229 h 2538"/>
                <a:gd name="T14" fmla="*/ 2098 w 2452"/>
                <a:gd name="T15" fmla="*/ 391 h 2538"/>
                <a:gd name="T16" fmla="*/ 2337 w 2452"/>
                <a:gd name="T17" fmla="*/ 248 h 2538"/>
                <a:gd name="T18" fmla="*/ 2432 w 2452"/>
                <a:gd name="T19" fmla="*/ 372 h 2538"/>
                <a:gd name="T20" fmla="*/ 2394 w 2452"/>
                <a:gd name="T21" fmla="*/ 668 h 2538"/>
                <a:gd name="T22" fmla="*/ 2403 w 2452"/>
                <a:gd name="T23" fmla="*/ 773 h 2538"/>
                <a:gd name="T24" fmla="*/ 2299 w 2452"/>
                <a:gd name="T25" fmla="*/ 935 h 2538"/>
                <a:gd name="T26" fmla="*/ 2184 w 2452"/>
                <a:gd name="T27" fmla="*/ 1040 h 2538"/>
                <a:gd name="T28" fmla="*/ 2041 w 2452"/>
                <a:gd name="T29" fmla="*/ 1173 h 2538"/>
                <a:gd name="T30" fmla="*/ 1889 w 2452"/>
                <a:gd name="T31" fmla="*/ 1431 h 2538"/>
                <a:gd name="T32" fmla="*/ 1908 w 2452"/>
                <a:gd name="T33" fmla="*/ 1831 h 2538"/>
                <a:gd name="T34" fmla="*/ 2003 w 2452"/>
                <a:gd name="T35" fmla="*/ 2118 h 2538"/>
                <a:gd name="T36" fmla="*/ 2013 w 2452"/>
                <a:gd name="T37" fmla="*/ 2260 h 2538"/>
                <a:gd name="T38" fmla="*/ 1927 w 2452"/>
                <a:gd name="T39" fmla="*/ 2451 h 2538"/>
                <a:gd name="T40" fmla="*/ 1869 w 2452"/>
                <a:gd name="T41" fmla="*/ 2537 h 2538"/>
                <a:gd name="T42" fmla="*/ 1755 w 2452"/>
                <a:gd name="T43" fmla="*/ 2537 h 2538"/>
                <a:gd name="T44" fmla="*/ 1641 w 2452"/>
                <a:gd name="T45" fmla="*/ 2461 h 2538"/>
                <a:gd name="T46" fmla="*/ 1459 w 2452"/>
                <a:gd name="T47" fmla="*/ 2403 h 2538"/>
                <a:gd name="T48" fmla="*/ 1240 w 2452"/>
                <a:gd name="T49" fmla="*/ 2394 h 2538"/>
                <a:gd name="T50" fmla="*/ 1049 w 2452"/>
                <a:gd name="T51" fmla="*/ 2318 h 2538"/>
                <a:gd name="T52" fmla="*/ 992 w 2452"/>
                <a:gd name="T53" fmla="*/ 2251 h 2538"/>
                <a:gd name="T54" fmla="*/ 992 w 2452"/>
                <a:gd name="T55" fmla="*/ 2127 h 2538"/>
                <a:gd name="T56" fmla="*/ 1059 w 2452"/>
                <a:gd name="T57" fmla="*/ 2013 h 2538"/>
                <a:gd name="T58" fmla="*/ 935 w 2452"/>
                <a:gd name="T59" fmla="*/ 1793 h 2538"/>
                <a:gd name="T60" fmla="*/ 1126 w 2452"/>
                <a:gd name="T61" fmla="*/ 1440 h 2538"/>
                <a:gd name="T62" fmla="*/ 1154 w 2452"/>
                <a:gd name="T63" fmla="*/ 1183 h 2538"/>
                <a:gd name="T64" fmla="*/ 763 w 2452"/>
                <a:gd name="T65" fmla="*/ 1021 h 2538"/>
                <a:gd name="T66" fmla="*/ 544 w 2452"/>
                <a:gd name="T67" fmla="*/ 1021 h 2538"/>
                <a:gd name="T68" fmla="*/ 382 w 2452"/>
                <a:gd name="T69" fmla="*/ 821 h 2538"/>
                <a:gd name="T70" fmla="*/ 0 w 2452"/>
                <a:gd name="T71" fmla="*/ 744 h 2538"/>
                <a:gd name="T72" fmla="*/ 77 w 2452"/>
                <a:gd name="T73" fmla="*/ 630 h 2538"/>
                <a:gd name="T74" fmla="*/ 96 w 2452"/>
                <a:gd name="T75" fmla="*/ 554 h 2538"/>
                <a:gd name="T76" fmla="*/ 287 w 2452"/>
                <a:gd name="T77" fmla="*/ 449 h 2538"/>
                <a:gd name="T78" fmla="*/ 458 w 2452"/>
                <a:gd name="T79" fmla="*/ 391 h 2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452" h="2538">
                  <a:moveTo>
                    <a:pt x="544" y="334"/>
                  </a:moveTo>
                  <a:lnTo>
                    <a:pt x="544" y="334"/>
                  </a:lnTo>
                  <a:cubicBezTo>
                    <a:pt x="601" y="353"/>
                    <a:pt x="620" y="305"/>
                    <a:pt x="677" y="363"/>
                  </a:cubicBezTo>
                  <a:cubicBezTo>
                    <a:pt x="754" y="439"/>
                    <a:pt x="868" y="267"/>
                    <a:pt x="945" y="325"/>
                  </a:cubicBezTo>
                  <a:cubicBezTo>
                    <a:pt x="1002" y="372"/>
                    <a:pt x="992" y="439"/>
                    <a:pt x="1078" y="477"/>
                  </a:cubicBezTo>
                  <a:cubicBezTo>
                    <a:pt x="1126" y="496"/>
                    <a:pt x="1230" y="467"/>
                    <a:pt x="1288" y="477"/>
                  </a:cubicBezTo>
                  <a:cubicBezTo>
                    <a:pt x="1364" y="496"/>
                    <a:pt x="1479" y="572"/>
                    <a:pt x="1497" y="449"/>
                  </a:cubicBezTo>
                  <a:cubicBezTo>
                    <a:pt x="1517" y="363"/>
                    <a:pt x="1564" y="325"/>
                    <a:pt x="1564" y="220"/>
                  </a:cubicBezTo>
                  <a:cubicBezTo>
                    <a:pt x="1574" y="153"/>
                    <a:pt x="1574" y="153"/>
                    <a:pt x="1574" y="153"/>
                  </a:cubicBezTo>
                  <a:lnTo>
                    <a:pt x="1574" y="153"/>
                  </a:lnTo>
                  <a:cubicBezTo>
                    <a:pt x="1584" y="124"/>
                    <a:pt x="1584" y="86"/>
                    <a:pt x="1602" y="58"/>
                  </a:cubicBezTo>
                  <a:cubicBezTo>
                    <a:pt x="1612" y="38"/>
                    <a:pt x="1641" y="19"/>
                    <a:pt x="1641" y="0"/>
                  </a:cubicBezTo>
                  <a:cubicBezTo>
                    <a:pt x="1650" y="0"/>
                    <a:pt x="1707" y="67"/>
                    <a:pt x="1726" y="86"/>
                  </a:cubicBezTo>
                  <a:cubicBezTo>
                    <a:pt x="1803" y="124"/>
                    <a:pt x="1812" y="143"/>
                    <a:pt x="1812" y="229"/>
                  </a:cubicBezTo>
                  <a:cubicBezTo>
                    <a:pt x="1812" y="258"/>
                    <a:pt x="1831" y="363"/>
                    <a:pt x="1860" y="363"/>
                  </a:cubicBezTo>
                  <a:cubicBezTo>
                    <a:pt x="1965" y="353"/>
                    <a:pt x="1993" y="467"/>
                    <a:pt x="2098" y="391"/>
                  </a:cubicBezTo>
                  <a:cubicBezTo>
                    <a:pt x="2175" y="344"/>
                    <a:pt x="2260" y="286"/>
                    <a:pt x="2337" y="248"/>
                  </a:cubicBezTo>
                  <a:lnTo>
                    <a:pt x="2337" y="248"/>
                  </a:lnTo>
                  <a:cubicBezTo>
                    <a:pt x="2346" y="305"/>
                    <a:pt x="2308" y="353"/>
                    <a:pt x="2318" y="420"/>
                  </a:cubicBezTo>
                  <a:cubicBezTo>
                    <a:pt x="2327" y="467"/>
                    <a:pt x="2394" y="372"/>
                    <a:pt x="2432" y="372"/>
                  </a:cubicBezTo>
                  <a:cubicBezTo>
                    <a:pt x="2451" y="458"/>
                    <a:pt x="2403" y="534"/>
                    <a:pt x="2394" y="611"/>
                  </a:cubicBezTo>
                  <a:cubicBezTo>
                    <a:pt x="2394" y="630"/>
                    <a:pt x="2394" y="649"/>
                    <a:pt x="2394" y="668"/>
                  </a:cubicBezTo>
                  <a:cubicBezTo>
                    <a:pt x="2394" y="696"/>
                    <a:pt x="2403" y="744"/>
                    <a:pt x="2403" y="773"/>
                  </a:cubicBezTo>
                  <a:lnTo>
                    <a:pt x="2403" y="773"/>
                  </a:lnTo>
                  <a:cubicBezTo>
                    <a:pt x="2346" y="839"/>
                    <a:pt x="2346" y="839"/>
                    <a:pt x="2346" y="839"/>
                  </a:cubicBezTo>
                  <a:cubicBezTo>
                    <a:pt x="2327" y="868"/>
                    <a:pt x="2318" y="906"/>
                    <a:pt x="2299" y="935"/>
                  </a:cubicBezTo>
                  <a:cubicBezTo>
                    <a:pt x="2270" y="963"/>
                    <a:pt x="2241" y="963"/>
                    <a:pt x="2222" y="992"/>
                  </a:cubicBezTo>
                  <a:cubicBezTo>
                    <a:pt x="2213" y="1011"/>
                    <a:pt x="2203" y="1030"/>
                    <a:pt x="2184" y="1040"/>
                  </a:cubicBezTo>
                  <a:cubicBezTo>
                    <a:pt x="2156" y="1059"/>
                    <a:pt x="2136" y="1078"/>
                    <a:pt x="2108" y="1088"/>
                  </a:cubicBezTo>
                  <a:cubicBezTo>
                    <a:pt x="2060" y="1106"/>
                    <a:pt x="2060" y="1145"/>
                    <a:pt x="2041" y="1173"/>
                  </a:cubicBezTo>
                  <a:cubicBezTo>
                    <a:pt x="2003" y="1221"/>
                    <a:pt x="1993" y="1278"/>
                    <a:pt x="1965" y="1316"/>
                  </a:cubicBezTo>
                  <a:cubicBezTo>
                    <a:pt x="1946" y="1355"/>
                    <a:pt x="1908" y="1393"/>
                    <a:pt x="1889" y="1431"/>
                  </a:cubicBezTo>
                  <a:cubicBezTo>
                    <a:pt x="1851" y="1507"/>
                    <a:pt x="1889" y="1602"/>
                    <a:pt x="1898" y="1679"/>
                  </a:cubicBezTo>
                  <a:cubicBezTo>
                    <a:pt x="1908" y="1736"/>
                    <a:pt x="1879" y="1784"/>
                    <a:pt x="1908" y="1831"/>
                  </a:cubicBezTo>
                  <a:cubicBezTo>
                    <a:pt x="1936" y="1898"/>
                    <a:pt x="1955" y="1946"/>
                    <a:pt x="1965" y="2022"/>
                  </a:cubicBezTo>
                  <a:cubicBezTo>
                    <a:pt x="1974" y="2051"/>
                    <a:pt x="1993" y="2079"/>
                    <a:pt x="2003" y="2118"/>
                  </a:cubicBezTo>
                  <a:cubicBezTo>
                    <a:pt x="2013" y="2260"/>
                    <a:pt x="2013" y="2260"/>
                    <a:pt x="2013" y="2260"/>
                  </a:cubicBezTo>
                  <a:lnTo>
                    <a:pt x="2013" y="2260"/>
                  </a:lnTo>
                  <a:cubicBezTo>
                    <a:pt x="1974" y="2280"/>
                    <a:pt x="1936" y="2298"/>
                    <a:pt x="1927" y="2346"/>
                  </a:cubicBezTo>
                  <a:cubicBezTo>
                    <a:pt x="1917" y="2375"/>
                    <a:pt x="1927" y="2413"/>
                    <a:pt x="1927" y="2451"/>
                  </a:cubicBezTo>
                  <a:cubicBezTo>
                    <a:pt x="1927" y="2470"/>
                    <a:pt x="1917" y="2489"/>
                    <a:pt x="1908" y="2508"/>
                  </a:cubicBezTo>
                  <a:cubicBezTo>
                    <a:pt x="1898" y="2518"/>
                    <a:pt x="1889" y="2527"/>
                    <a:pt x="1869" y="2537"/>
                  </a:cubicBezTo>
                  <a:cubicBezTo>
                    <a:pt x="1755" y="2537"/>
                    <a:pt x="1755" y="2537"/>
                    <a:pt x="1755" y="2537"/>
                  </a:cubicBezTo>
                  <a:lnTo>
                    <a:pt x="1755" y="2537"/>
                  </a:lnTo>
                  <a:cubicBezTo>
                    <a:pt x="1736" y="2527"/>
                    <a:pt x="1698" y="2527"/>
                    <a:pt x="1679" y="2518"/>
                  </a:cubicBezTo>
                  <a:cubicBezTo>
                    <a:pt x="1660" y="2499"/>
                    <a:pt x="1660" y="2480"/>
                    <a:pt x="1641" y="2461"/>
                  </a:cubicBezTo>
                  <a:cubicBezTo>
                    <a:pt x="1631" y="2451"/>
                    <a:pt x="1612" y="2442"/>
                    <a:pt x="1593" y="2432"/>
                  </a:cubicBezTo>
                  <a:cubicBezTo>
                    <a:pt x="1545" y="2403"/>
                    <a:pt x="1507" y="2403"/>
                    <a:pt x="1459" y="2403"/>
                  </a:cubicBezTo>
                  <a:cubicBezTo>
                    <a:pt x="1412" y="2403"/>
                    <a:pt x="1355" y="2432"/>
                    <a:pt x="1307" y="2413"/>
                  </a:cubicBezTo>
                  <a:cubicBezTo>
                    <a:pt x="1288" y="2403"/>
                    <a:pt x="1269" y="2394"/>
                    <a:pt x="1240" y="2394"/>
                  </a:cubicBezTo>
                  <a:cubicBezTo>
                    <a:pt x="1192" y="2403"/>
                    <a:pt x="1192" y="2442"/>
                    <a:pt x="1135" y="2403"/>
                  </a:cubicBezTo>
                  <a:cubicBezTo>
                    <a:pt x="1078" y="2375"/>
                    <a:pt x="1049" y="2385"/>
                    <a:pt x="1049" y="2318"/>
                  </a:cubicBezTo>
                  <a:cubicBezTo>
                    <a:pt x="1049" y="2280"/>
                    <a:pt x="1021" y="2270"/>
                    <a:pt x="992" y="2251"/>
                  </a:cubicBezTo>
                  <a:lnTo>
                    <a:pt x="992" y="2251"/>
                  </a:lnTo>
                  <a:cubicBezTo>
                    <a:pt x="983" y="2194"/>
                    <a:pt x="983" y="2194"/>
                    <a:pt x="983" y="2194"/>
                  </a:cubicBezTo>
                  <a:cubicBezTo>
                    <a:pt x="973" y="2175"/>
                    <a:pt x="983" y="2146"/>
                    <a:pt x="992" y="2127"/>
                  </a:cubicBezTo>
                  <a:cubicBezTo>
                    <a:pt x="1011" y="2098"/>
                    <a:pt x="1030" y="2079"/>
                    <a:pt x="1030" y="2051"/>
                  </a:cubicBezTo>
                  <a:cubicBezTo>
                    <a:pt x="1040" y="2022"/>
                    <a:pt x="1049" y="2022"/>
                    <a:pt x="1059" y="2013"/>
                  </a:cubicBezTo>
                  <a:cubicBezTo>
                    <a:pt x="1078" y="1974"/>
                    <a:pt x="1078" y="1955"/>
                    <a:pt x="1078" y="1917"/>
                  </a:cubicBezTo>
                  <a:cubicBezTo>
                    <a:pt x="1030" y="1889"/>
                    <a:pt x="973" y="1841"/>
                    <a:pt x="935" y="1793"/>
                  </a:cubicBezTo>
                  <a:cubicBezTo>
                    <a:pt x="906" y="1764"/>
                    <a:pt x="935" y="1746"/>
                    <a:pt x="954" y="1717"/>
                  </a:cubicBezTo>
                  <a:cubicBezTo>
                    <a:pt x="1021" y="1622"/>
                    <a:pt x="1078" y="1536"/>
                    <a:pt x="1126" y="1440"/>
                  </a:cubicBezTo>
                  <a:cubicBezTo>
                    <a:pt x="1154" y="1393"/>
                    <a:pt x="1192" y="1297"/>
                    <a:pt x="1202" y="1250"/>
                  </a:cubicBezTo>
                  <a:cubicBezTo>
                    <a:pt x="1212" y="1221"/>
                    <a:pt x="1173" y="1211"/>
                    <a:pt x="1154" y="1183"/>
                  </a:cubicBezTo>
                  <a:cubicBezTo>
                    <a:pt x="1088" y="1059"/>
                    <a:pt x="1068" y="1126"/>
                    <a:pt x="945" y="1106"/>
                  </a:cubicBezTo>
                  <a:cubicBezTo>
                    <a:pt x="763" y="1021"/>
                    <a:pt x="763" y="1021"/>
                    <a:pt x="763" y="1021"/>
                  </a:cubicBezTo>
                  <a:cubicBezTo>
                    <a:pt x="706" y="992"/>
                    <a:pt x="677" y="1068"/>
                    <a:pt x="630" y="992"/>
                  </a:cubicBezTo>
                  <a:cubicBezTo>
                    <a:pt x="611" y="963"/>
                    <a:pt x="563" y="1011"/>
                    <a:pt x="544" y="1021"/>
                  </a:cubicBezTo>
                  <a:cubicBezTo>
                    <a:pt x="515" y="1040"/>
                    <a:pt x="506" y="954"/>
                    <a:pt x="496" y="935"/>
                  </a:cubicBezTo>
                  <a:cubicBezTo>
                    <a:pt x="468" y="897"/>
                    <a:pt x="410" y="859"/>
                    <a:pt x="382" y="821"/>
                  </a:cubicBezTo>
                  <a:cubicBezTo>
                    <a:pt x="363" y="792"/>
                    <a:pt x="182" y="744"/>
                    <a:pt x="143" y="754"/>
                  </a:cubicBezTo>
                  <a:cubicBezTo>
                    <a:pt x="86" y="754"/>
                    <a:pt x="58" y="773"/>
                    <a:pt x="0" y="744"/>
                  </a:cubicBezTo>
                  <a:lnTo>
                    <a:pt x="0" y="744"/>
                  </a:lnTo>
                  <a:cubicBezTo>
                    <a:pt x="77" y="630"/>
                    <a:pt x="77" y="630"/>
                    <a:pt x="77" y="630"/>
                  </a:cubicBezTo>
                  <a:cubicBezTo>
                    <a:pt x="96" y="554"/>
                    <a:pt x="96" y="554"/>
                    <a:pt x="96" y="554"/>
                  </a:cubicBezTo>
                  <a:lnTo>
                    <a:pt x="96" y="554"/>
                  </a:lnTo>
                  <a:cubicBezTo>
                    <a:pt x="124" y="544"/>
                    <a:pt x="143" y="515"/>
                    <a:pt x="182" y="506"/>
                  </a:cubicBezTo>
                  <a:cubicBezTo>
                    <a:pt x="220" y="487"/>
                    <a:pt x="248" y="467"/>
                    <a:pt x="287" y="449"/>
                  </a:cubicBezTo>
                  <a:cubicBezTo>
                    <a:pt x="315" y="439"/>
                    <a:pt x="325" y="439"/>
                    <a:pt x="353" y="439"/>
                  </a:cubicBezTo>
                  <a:cubicBezTo>
                    <a:pt x="401" y="439"/>
                    <a:pt x="429" y="420"/>
                    <a:pt x="458" y="391"/>
                  </a:cubicBezTo>
                  <a:cubicBezTo>
                    <a:pt x="487" y="372"/>
                    <a:pt x="525" y="344"/>
                    <a:pt x="544" y="334"/>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p:spPr>
          <p:txBody>
            <a:bodyPr wrap="none" anchor="ctr"/>
            <a:lstStyle/>
            <a:p>
              <a:pPr defTabSz="2437888">
                <a:defRPr/>
              </a:pPr>
              <a:endParaRPr lang="en-US" sz="1872">
                <a:solidFill>
                  <a:srgbClr val="454545"/>
                </a:solidFill>
              </a:endParaRPr>
            </a:p>
          </p:txBody>
        </p:sp>
        <p:sp>
          <p:nvSpPr>
            <p:cNvPr id="148" name="Freeform 16">
              <a:extLst>
                <a:ext uri="{FF2B5EF4-FFF2-40B4-BE49-F238E27FC236}">
                  <a16:creationId xmlns:a16="http://schemas.microsoft.com/office/drawing/2014/main" id="{B352E0F2-C528-493D-8607-8706E8E315A7}"/>
                </a:ext>
              </a:extLst>
            </p:cNvPr>
            <p:cNvSpPr>
              <a:spLocks noChangeArrowheads="1"/>
            </p:cNvSpPr>
            <p:nvPr/>
          </p:nvSpPr>
          <p:spPr bwMode="auto">
            <a:xfrm>
              <a:off x="7478770" y="2234943"/>
              <a:ext cx="528436" cy="832542"/>
            </a:xfrm>
            <a:custGeom>
              <a:avLst/>
              <a:gdLst>
                <a:gd name="T0" fmla="*/ 200 w 2137"/>
                <a:gd name="T1" fmla="*/ 983 h 3368"/>
                <a:gd name="T2" fmla="*/ 343 w 2137"/>
                <a:gd name="T3" fmla="*/ 906 h 3368"/>
                <a:gd name="T4" fmla="*/ 677 w 2137"/>
                <a:gd name="T5" fmla="*/ 868 h 3368"/>
                <a:gd name="T6" fmla="*/ 801 w 2137"/>
                <a:gd name="T7" fmla="*/ 992 h 3368"/>
                <a:gd name="T8" fmla="*/ 887 w 2137"/>
                <a:gd name="T9" fmla="*/ 849 h 3368"/>
                <a:gd name="T10" fmla="*/ 944 w 2137"/>
                <a:gd name="T11" fmla="*/ 649 h 3368"/>
                <a:gd name="T12" fmla="*/ 1001 w 2137"/>
                <a:gd name="T13" fmla="*/ 353 h 3368"/>
                <a:gd name="T14" fmla="*/ 1049 w 2137"/>
                <a:gd name="T15" fmla="*/ 143 h 3368"/>
                <a:gd name="T16" fmla="*/ 1125 w 2137"/>
                <a:gd name="T17" fmla="*/ 0 h 3368"/>
                <a:gd name="T18" fmla="*/ 1717 w 2137"/>
                <a:gd name="T19" fmla="*/ 172 h 3368"/>
                <a:gd name="T20" fmla="*/ 1631 w 2137"/>
                <a:gd name="T21" fmla="*/ 277 h 3368"/>
                <a:gd name="T22" fmla="*/ 1926 w 2137"/>
                <a:gd name="T23" fmla="*/ 630 h 3368"/>
                <a:gd name="T24" fmla="*/ 2089 w 2137"/>
                <a:gd name="T25" fmla="*/ 963 h 3368"/>
                <a:gd name="T26" fmla="*/ 1850 w 2137"/>
                <a:gd name="T27" fmla="*/ 1307 h 3368"/>
                <a:gd name="T28" fmla="*/ 1964 w 2137"/>
                <a:gd name="T29" fmla="*/ 1374 h 3368"/>
                <a:gd name="T30" fmla="*/ 1917 w 2137"/>
                <a:gd name="T31" fmla="*/ 1555 h 3368"/>
                <a:gd name="T32" fmla="*/ 2041 w 2137"/>
                <a:gd name="T33" fmla="*/ 1955 h 3368"/>
                <a:gd name="T34" fmla="*/ 1993 w 2137"/>
                <a:gd name="T35" fmla="*/ 2127 h 3368"/>
                <a:gd name="T36" fmla="*/ 1955 w 2137"/>
                <a:gd name="T37" fmla="*/ 2242 h 3368"/>
                <a:gd name="T38" fmla="*/ 1907 w 2137"/>
                <a:gd name="T39" fmla="*/ 2480 h 3368"/>
                <a:gd name="T40" fmla="*/ 1831 w 2137"/>
                <a:gd name="T41" fmla="*/ 2861 h 3368"/>
                <a:gd name="T42" fmla="*/ 1783 w 2137"/>
                <a:gd name="T43" fmla="*/ 2938 h 3368"/>
                <a:gd name="T44" fmla="*/ 1697 w 2137"/>
                <a:gd name="T45" fmla="*/ 3004 h 3368"/>
                <a:gd name="T46" fmla="*/ 1516 w 2137"/>
                <a:gd name="T47" fmla="*/ 3090 h 3368"/>
                <a:gd name="T48" fmla="*/ 1383 w 2137"/>
                <a:gd name="T49" fmla="*/ 3119 h 3368"/>
                <a:gd name="T50" fmla="*/ 1335 w 2137"/>
                <a:gd name="T51" fmla="*/ 3138 h 3368"/>
                <a:gd name="T52" fmla="*/ 1144 w 2137"/>
                <a:gd name="T53" fmla="*/ 3338 h 3368"/>
                <a:gd name="T54" fmla="*/ 820 w 2137"/>
                <a:gd name="T55" fmla="*/ 3004 h 3368"/>
                <a:gd name="T56" fmla="*/ 753 w 2137"/>
                <a:gd name="T57" fmla="*/ 2995 h 3368"/>
                <a:gd name="T58" fmla="*/ 782 w 2137"/>
                <a:gd name="T59" fmla="*/ 2756 h 3368"/>
                <a:gd name="T60" fmla="*/ 782 w 2137"/>
                <a:gd name="T61" fmla="*/ 2585 h 3368"/>
                <a:gd name="T62" fmla="*/ 734 w 2137"/>
                <a:gd name="T63" fmla="*/ 2404 h 3368"/>
                <a:gd name="T64" fmla="*/ 505 w 2137"/>
                <a:gd name="T65" fmla="*/ 2032 h 3368"/>
                <a:gd name="T66" fmla="*/ 544 w 2137"/>
                <a:gd name="T67" fmla="*/ 1726 h 3368"/>
                <a:gd name="T68" fmla="*/ 410 w 2137"/>
                <a:gd name="T69" fmla="*/ 1507 h 3368"/>
                <a:gd name="T70" fmla="*/ 29 w 2137"/>
                <a:gd name="T71" fmla="*/ 1459 h 3368"/>
                <a:gd name="T72" fmla="*/ 67 w 2137"/>
                <a:gd name="T73" fmla="*/ 1374 h 3368"/>
                <a:gd name="T74" fmla="*/ 9 w 2137"/>
                <a:gd name="T75" fmla="*/ 1212 h 3368"/>
                <a:gd name="T76" fmla="*/ 76 w 2137"/>
                <a:gd name="T77" fmla="*/ 1002 h 3368"/>
                <a:gd name="T78" fmla="*/ 200 w 2137"/>
                <a:gd name="T79" fmla="*/ 983 h 3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137" h="3368">
                  <a:moveTo>
                    <a:pt x="200" y="983"/>
                  </a:moveTo>
                  <a:lnTo>
                    <a:pt x="200" y="983"/>
                  </a:lnTo>
                  <a:cubicBezTo>
                    <a:pt x="248" y="1021"/>
                    <a:pt x="296" y="1126"/>
                    <a:pt x="305" y="983"/>
                  </a:cubicBezTo>
                  <a:cubicBezTo>
                    <a:pt x="305" y="954"/>
                    <a:pt x="334" y="935"/>
                    <a:pt x="343" y="906"/>
                  </a:cubicBezTo>
                  <a:cubicBezTo>
                    <a:pt x="353" y="840"/>
                    <a:pt x="334" y="811"/>
                    <a:pt x="381" y="763"/>
                  </a:cubicBezTo>
                  <a:cubicBezTo>
                    <a:pt x="400" y="744"/>
                    <a:pt x="648" y="849"/>
                    <a:pt x="677" y="868"/>
                  </a:cubicBezTo>
                  <a:cubicBezTo>
                    <a:pt x="715" y="878"/>
                    <a:pt x="734" y="906"/>
                    <a:pt x="772" y="925"/>
                  </a:cubicBezTo>
                  <a:cubicBezTo>
                    <a:pt x="801" y="935"/>
                    <a:pt x="792" y="963"/>
                    <a:pt x="801" y="992"/>
                  </a:cubicBezTo>
                  <a:cubicBezTo>
                    <a:pt x="820" y="1049"/>
                    <a:pt x="849" y="935"/>
                    <a:pt x="858" y="935"/>
                  </a:cubicBezTo>
                  <a:cubicBezTo>
                    <a:pt x="877" y="916"/>
                    <a:pt x="906" y="878"/>
                    <a:pt x="887" y="849"/>
                  </a:cubicBezTo>
                  <a:cubicBezTo>
                    <a:pt x="858" y="820"/>
                    <a:pt x="849" y="801"/>
                    <a:pt x="858" y="763"/>
                  </a:cubicBezTo>
                  <a:cubicBezTo>
                    <a:pt x="858" y="668"/>
                    <a:pt x="887" y="706"/>
                    <a:pt x="944" y="649"/>
                  </a:cubicBezTo>
                  <a:cubicBezTo>
                    <a:pt x="973" y="620"/>
                    <a:pt x="963" y="506"/>
                    <a:pt x="973" y="468"/>
                  </a:cubicBezTo>
                  <a:cubicBezTo>
                    <a:pt x="1011" y="429"/>
                    <a:pt x="1011" y="401"/>
                    <a:pt x="1001" y="353"/>
                  </a:cubicBezTo>
                  <a:cubicBezTo>
                    <a:pt x="1001" y="324"/>
                    <a:pt x="1030" y="296"/>
                    <a:pt x="1039" y="267"/>
                  </a:cubicBezTo>
                  <a:cubicBezTo>
                    <a:pt x="1049" y="229"/>
                    <a:pt x="1049" y="191"/>
                    <a:pt x="1049" y="143"/>
                  </a:cubicBezTo>
                  <a:cubicBezTo>
                    <a:pt x="1049" y="105"/>
                    <a:pt x="1097" y="29"/>
                    <a:pt x="1125" y="0"/>
                  </a:cubicBezTo>
                  <a:lnTo>
                    <a:pt x="1125" y="0"/>
                  </a:lnTo>
                  <a:cubicBezTo>
                    <a:pt x="1163" y="39"/>
                    <a:pt x="1221" y="67"/>
                    <a:pt x="1278" y="77"/>
                  </a:cubicBezTo>
                  <a:cubicBezTo>
                    <a:pt x="1421" y="105"/>
                    <a:pt x="1573" y="162"/>
                    <a:pt x="1717" y="172"/>
                  </a:cubicBezTo>
                  <a:cubicBezTo>
                    <a:pt x="1745" y="172"/>
                    <a:pt x="1812" y="191"/>
                    <a:pt x="1812" y="201"/>
                  </a:cubicBezTo>
                  <a:cubicBezTo>
                    <a:pt x="1793" y="239"/>
                    <a:pt x="1659" y="210"/>
                    <a:pt x="1631" y="277"/>
                  </a:cubicBezTo>
                  <a:cubicBezTo>
                    <a:pt x="1612" y="306"/>
                    <a:pt x="1755" y="611"/>
                    <a:pt x="1783" y="630"/>
                  </a:cubicBezTo>
                  <a:cubicBezTo>
                    <a:pt x="1831" y="678"/>
                    <a:pt x="1860" y="582"/>
                    <a:pt x="1926" y="630"/>
                  </a:cubicBezTo>
                  <a:cubicBezTo>
                    <a:pt x="2012" y="687"/>
                    <a:pt x="2098" y="706"/>
                    <a:pt x="2117" y="811"/>
                  </a:cubicBezTo>
                  <a:cubicBezTo>
                    <a:pt x="2136" y="859"/>
                    <a:pt x="2117" y="925"/>
                    <a:pt x="2089" y="963"/>
                  </a:cubicBezTo>
                  <a:cubicBezTo>
                    <a:pt x="2041" y="1040"/>
                    <a:pt x="2079" y="1087"/>
                    <a:pt x="2079" y="1173"/>
                  </a:cubicBezTo>
                  <a:cubicBezTo>
                    <a:pt x="2069" y="1269"/>
                    <a:pt x="1888" y="1221"/>
                    <a:pt x="1850" y="1307"/>
                  </a:cubicBezTo>
                  <a:cubicBezTo>
                    <a:pt x="1840" y="1326"/>
                    <a:pt x="1840" y="1336"/>
                    <a:pt x="1850" y="1345"/>
                  </a:cubicBezTo>
                  <a:cubicBezTo>
                    <a:pt x="1869" y="1374"/>
                    <a:pt x="1926" y="1374"/>
                    <a:pt x="1964" y="1374"/>
                  </a:cubicBezTo>
                  <a:cubicBezTo>
                    <a:pt x="2012" y="1374"/>
                    <a:pt x="2050" y="1364"/>
                    <a:pt x="2089" y="1402"/>
                  </a:cubicBezTo>
                  <a:cubicBezTo>
                    <a:pt x="2079" y="1440"/>
                    <a:pt x="1955" y="1536"/>
                    <a:pt x="1917" y="1555"/>
                  </a:cubicBezTo>
                  <a:cubicBezTo>
                    <a:pt x="1802" y="1621"/>
                    <a:pt x="1869" y="1765"/>
                    <a:pt x="1936" y="1841"/>
                  </a:cubicBezTo>
                  <a:cubicBezTo>
                    <a:pt x="1974" y="1870"/>
                    <a:pt x="2002" y="1917"/>
                    <a:pt x="2041" y="1955"/>
                  </a:cubicBezTo>
                  <a:cubicBezTo>
                    <a:pt x="2079" y="1993"/>
                    <a:pt x="2107" y="2032"/>
                    <a:pt x="2022" y="2041"/>
                  </a:cubicBezTo>
                  <a:cubicBezTo>
                    <a:pt x="1945" y="2079"/>
                    <a:pt x="1964" y="2060"/>
                    <a:pt x="1993" y="2127"/>
                  </a:cubicBezTo>
                  <a:cubicBezTo>
                    <a:pt x="2012" y="2184"/>
                    <a:pt x="1964" y="2165"/>
                    <a:pt x="1964" y="2194"/>
                  </a:cubicBezTo>
                  <a:cubicBezTo>
                    <a:pt x="1974" y="2213"/>
                    <a:pt x="2002" y="2242"/>
                    <a:pt x="1955" y="2242"/>
                  </a:cubicBezTo>
                  <a:cubicBezTo>
                    <a:pt x="1860" y="2260"/>
                    <a:pt x="1936" y="2327"/>
                    <a:pt x="1945" y="2365"/>
                  </a:cubicBezTo>
                  <a:cubicBezTo>
                    <a:pt x="1945" y="2394"/>
                    <a:pt x="1907" y="2442"/>
                    <a:pt x="1907" y="2480"/>
                  </a:cubicBezTo>
                  <a:cubicBezTo>
                    <a:pt x="1917" y="2546"/>
                    <a:pt x="1955" y="2613"/>
                    <a:pt x="1955" y="2690"/>
                  </a:cubicBezTo>
                  <a:cubicBezTo>
                    <a:pt x="1955" y="2756"/>
                    <a:pt x="1879" y="2814"/>
                    <a:pt x="1831" y="2861"/>
                  </a:cubicBezTo>
                  <a:cubicBezTo>
                    <a:pt x="1831" y="2880"/>
                    <a:pt x="1822" y="2890"/>
                    <a:pt x="1812" y="2909"/>
                  </a:cubicBezTo>
                  <a:cubicBezTo>
                    <a:pt x="1802" y="2918"/>
                    <a:pt x="1783" y="2938"/>
                    <a:pt x="1783" y="2938"/>
                  </a:cubicBezTo>
                  <a:cubicBezTo>
                    <a:pt x="1735" y="2966"/>
                    <a:pt x="1735" y="2966"/>
                    <a:pt x="1735" y="2966"/>
                  </a:cubicBezTo>
                  <a:cubicBezTo>
                    <a:pt x="1717" y="2985"/>
                    <a:pt x="1707" y="2976"/>
                    <a:pt x="1697" y="3004"/>
                  </a:cubicBezTo>
                  <a:cubicBezTo>
                    <a:pt x="1688" y="3043"/>
                    <a:pt x="1650" y="3043"/>
                    <a:pt x="1612" y="3023"/>
                  </a:cubicBezTo>
                  <a:cubicBezTo>
                    <a:pt x="1573" y="2995"/>
                    <a:pt x="1555" y="3071"/>
                    <a:pt x="1516" y="3090"/>
                  </a:cubicBezTo>
                  <a:cubicBezTo>
                    <a:pt x="1497" y="3090"/>
                    <a:pt x="1459" y="3081"/>
                    <a:pt x="1450" y="3090"/>
                  </a:cubicBezTo>
                  <a:cubicBezTo>
                    <a:pt x="1430" y="3109"/>
                    <a:pt x="1402" y="3109"/>
                    <a:pt x="1383" y="3119"/>
                  </a:cubicBezTo>
                  <a:lnTo>
                    <a:pt x="1383" y="3119"/>
                  </a:lnTo>
                  <a:cubicBezTo>
                    <a:pt x="1335" y="3138"/>
                    <a:pt x="1335" y="3138"/>
                    <a:pt x="1335" y="3138"/>
                  </a:cubicBezTo>
                  <a:cubicBezTo>
                    <a:pt x="1316" y="3147"/>
                    <a:pt x="1316" y="3252"/>
                    <a:pt x="1297" y="3281"/>
                  </a:cubicBezTo>
                  <a:cubicBezTo>
                    <a:pt x="1268" y="3338"/>
                    <a:pt x="1192" y="3367"/>
                    <a:pt x="1144" y="3338"/>
                  </a:cubicBezTo>
                  <a:cubicBezTo>
                    <a:pt x="1078" y="3300"/>
                    <a:pt x="1011" y="3147"/>
                    <a:pt x="1030" y="3081"/>
                  </a:cubicBezTo>
                  <a:cubicBezTo>
                    <a:pt x="1039" y="3004"/>
                    <a:pt x="858" y="3014"/>
                    <a:pt x="820" y="3004"/>
                  </a:cubicBezTo>
                  <a:cubicBezTo>
                    <a:pt x="753" y="2995"/>
                    <a:pt x="753" y="2995"/>
                    <a:pt x="753" y="2995"/>
                  </a:cubicBezTo>
                  <a:lnTo>
                    <a:pt x="753" y="2995"/>
                  </a:lnTo>
                  <a:cubicBezTo>
                    <a:pt x="753" y="2957"/>
                    <a:pt x="782" y="2890"/>
                    <a:pt x="792" y="2852"/>
                  </a:cubicBezTo>
                  <a:cubicBezTo>
                    <a:pt x="792" y="2823"/>
                    <a:pt x="792" y="2785"/>
                    <a:pt x="782" y="2756"/>
                  </a:cubicBezTo>
                  <a:cubicBezTo>
                    <a:pt x="782" y="2718"/>
                    <a:pt x="753" y="2699"/>
                    <a:pt x="753" y="2671"/>
                  </a:cubicBezTo>
                  <a:cubicBezTo>
                    <a:pt x="763" y="2632"/>
                    <a:pt x="753" y="2613"/>
                    <a:pt x="782" y="2585"/>
                  </a:cubicBezTo>
                  <a:cubicBezTo>
                    <a:pt x="801" y="2575"/>
                    <a:pt x="839" y="2556"/>
                    <a:pt x="839" y="2537"/>
                  </a:cubicBezTo>
                  <a:cubicBezTo>
                    <a:pt x="839" y="2480"/>
                    <a:pt x="772" y="2442"/>
                    <a:pt x="734" y="2404"/>
                  </a:cubicBezTo>
                  <a:cubicBezTo>
                    <a:pt x="658" y="2299"/>
                    <a:pt x="763" y="2165"/>
                    <a:pt x="601" y="2098"/>
                  </a:cubicBezTo>
                  <a:cubicBezTo>
                    <a:pt x="563" y="2079"/>
                    <a:pt x="544" y="2051"/>
                    <a:pt x="505" y="2032"/>
                  </a:cubicBezTo>
                  <a:cubicBezTo>
                    <a:pt x="467" y="1984"/>
                    <a:pt x="467" y="1917"/>
                    <a:pt x="505" y="1870"/>
                  </a:cubicBezTo>
                  <a:cubicBezTo>
                    <a:pt x="534" y="1822"/>
                    <a:pt x="515" y="1765"/>
                    <a:pt x="544" y="1726"/>
                  </a:cubicBezTo>
                  <a:cubicBezTo>
                    <a:pt x="563" y="1698"/>
                    <a:pt x="582" y="1660"/>
                    <a:pt x="553" y="1621"/>
                  </a:cubicBezTo>
                  <a:cubicBezTo>
                    <a:pt x="525" y="1583"/>
                    <a:pt x="458" y="1545"/>
                    <a:pt x="410" y="1507"/>
                  </a:cubicBezTo>
                  <a:cubicBezTo>
                    <a:pt x="362" y="1459"/>
                    <a:pt x="229" y="1526"/>
                    <a:pt x="153" y="1507"/>
                  </a:cubicBezTo>
                  <a:cubicBezTo>
                    <a:pt x="114" y="1498"/>
                    <a:pt x="86" y="1459"/>
                    <a:pt x="29" y="1459"/>
                  </a:cubicBezTo>
                  <a:lnTo>
                    <a:pt x="29" y="1459"/>
                  </a:lnTo>
                  <a:cubicBezTo>
                    <a:pt x="57" y="1431"/>
                    <a:pt x="38" y="1402"/>
                    <a:pt x="67" y="1374"/>
                  </a:cubicBezTo>
                  <a:cubicBezTo>
                    <a:pt x="105" y="1336"/>
                    <a:pt x="38" y="1316"/>
                    <a:pt x="19" y="1269"/>
                  </a:cubicBezTo>
                  <a:cubicBezTo>
                    <a:pt x="9" y="1250"/>
                    <a:pt x="9" y="1231"/>
                    <a:pt x="9" y="1212"/>
                  </a:cubicBezTo>
                  <a:cubicBezTo>
                    <a:pt x="19" y="1164"/>
                    <a:pt x="29" y="1154"/>
                    <a:pt x="9" y="1097"/>
                  </a:cubicBezTo>
                  <a:cubicBezTo>
                    <a:pt x="0" y="1059"/>
                    <a:pt x="19" y="973"/>
                    <a:pt x="76" y="1002"/>
                  </a:cubicBezTo>
                  <a:cubicBezTo>
                    <a:pt x="95" y="1011"/>
                    <a:pt x="105" y="1030"/>
                    <a:pt x="124" y="1021"/>
                  </a:cubicBezTo>
                  <a:cubicBezTo>
                    <a:pt x="143" y="1021"/>
                    <a:pt x="191" y="992"/>
                    <a:pt x="200" y="983"/>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p:spPr>
          <p:txBody>
            <a:bodyPr wrap="none" anchor="ctr"/>
            <a:lstStyle/>
            <a:p>
              <a:pPr defTabSz="2437888">
                <a:defRPr/>
              </a:pPr>
              <a:endParaRPr lang="en-US" sz="1872">
                <a:solidFill>
                  <a:srgbClr val="454545"/>
                </a:solidFill>
              </a:endParaRPr>
            </a:p>
          </p:txBody>
        </p:sp>
        <p:sp>
          <p:nvSpPr>
            <p:cNvPr id="149" name="Freeform 17">
              <a:extLst>
                <a:ext uri="{FF2B5EF4-FFF2-40B4-BE49-F238E27FC236}">
                  <a16:creationId xmlns:a16="http://schemas.microsoft.com/office/drawing/2014/main" id="{72419ECA-1AF9-4840-8F2E-1E551AD14B0F}"/>
                </a:ext>
              </a:extLst>
            </p:cNvPr>
            <p:cNvSpPr>
              <a:spLocks noChangeArrowheads="1"/>
            </p:cNvSpPr>
            <p:nvPr/>
          </p:nvSpPr>
          <p:spPr bwMode="auto">
            <a:xfrm>
              <a:off x="7312104" y="2131468"/>
              <a:ext cx="349131" cy="464454"/>
            </a:xfrm>
            <a:custGeom>
              <a:avLst/>
              <a:gdLst>
                <a:gd name="T0" fmla="*/ 298198 w 1412"/>
                <a:gd name="T1" fmla="*/ 23331 h 1879"/>
                <a:gd name="T2" fmla="*/ 298198 w 1412"/>
                <a:gd name="T3" fmla="*/ 23331 h 1879"/>
                <a:gd name="T4" fmla="*/ 401898 w 1412"/>
                <a:gd name="T5" fmla="*/ 9431 h 1879"/>
                <a:gd name="T6" fmla="*/ 468384 w 1412"/>
                <a:gd name="T7" fmla="*/ 33258 h 1879"/>
                <a:gd name="T8" fmla="*/ 492201 w 1412"/>
                <a:gd name="T9" fmla="*/ 75452 h 1879"/>
                <a:gd name="T10" fmla="*/ 548764 w 1412"/>
                <a:gd name="T11" fmla="*/ 108710 h 1879"/>
                <a:gd name="T12" fmla="*/ 619716 w 1412"/>
                <a:gd name="T13" fmla="*/ 127573 h 1879"/>
                <a:gd name="T14" fmla="*/ 662387 w 1412"/>
                <a:gd name="T15" fmla="*/ 141969 h 1879"/>
                <a:gd name="T16" fmla="*/ 662387 w 1412"/>
                <a:gd name="T17" fmla="*/ 141969 h 1879"/>
                <a:gd name="T18" fmla="*/ 681241 w 1412"/>
                <a:gd name="T19" fmla="*/ 175227 h 1879"/>
                <a:gd name="T20" fmla="*/ 662387 w 1412"/>
                <a:gd name="T21" fmla="*/ 207989 h 1879"/>
                <a:gd name="T22" fmla="*/ 610289 w 1412"/>
                <a:gd name="T23" fmla="*/ 198558 h 1879"/>
                <a:gd name="T24" fmla="*/ 496666 w 1412"/>
                <a:gd name="T25" fmla="*/ 222384 h 1879"/>
                <a:gd name="T26" fmla="*/ 444568 w 1412"/>
                <a:gd name="T27" fmla="*/ 298333 h 1879"/>
                <a:gd name="T28" fmla="*/ 411821 w 1412"/>
                <a:gd name="T29" fmla="*/ 368821 h 1879"/>
                <a:gd name="T30" fmla="*/ 388005 w 1412"/>
                <a:gd name="T31" fmla="*/ 463632 h 1879"/>
                <a:gd name="T32" fmla="*/ 378578 w 1412"/>
                <a:gd name="T33" fmla="*/ 567875 h 1879"/>
                <a:gd name="T34" fmla="*/ 383043 w 1412"/>
                <a:gd name="T35" fmla="*/ 605600 h 1879"/>
                <a:gd name="T36" fmla="*/ 401898 w 1412"/>
                <a:gd name="T37" fmla="*/ 653254 h 1879"/>
                <a:gd name="T38" fmla="*/ 440103 w 1412"/>
                <a:gd name="T39" fmla="*/ 681549 h 1879"/>
                <a:gd name="T40" fmla="*/ 435141 w 1412"/>
                <a:gd name="T41" fmla="*/ 695944 h 1879"/>
                <a:gd name="T42" fmla="*/ 435141 w 1412"/>
                <a:gd name="T43" fmla="*/ 695944 h 1879"/>
                <a:gd name="T44" fmla="*/ 397432 w 1412"/>
                <a:gd name="T45" fmla="*/ 714807 h 1879"/>
                <a:gd name="T46" fmla="*/ 373616 w 1412"/>
                <a:gd name="T47" fmla="*/ 705376 h 1879"/>
                <a:gd name="T48" fmla="*/ 340373 w 1412"/>
                <a:gd name="T49" fmla="*/ 752533 h 1879"/>
                <a:gd name="T50" fmla="*/ 340373 w 1412"/>
                <a:gd name="T51" fmla="*/ 809618 h 1879"/>
                <a:gd name="T52" fmla="*/ 345334 w 1412"/>
                <a:gd name="T53" fmla="*/ 837913 h 1879"/>
                <a:gd name="T54" fmla="*/ 369150 w 1412"/>
                <a:gd name="T55" fmla="*/ 890034 h 1879"/>
                <a:gd name="T56" fmla="*/ 350296 w 1412"/>
                <a:gd name="T57" fmla="*/ 932228 h 1879"/>
                <a:gd name="T58" fmla="*/ 350296 w 1412"/>
                <a:gd name="T59" fmla="*/ 932228 h 1879"/>
                <a:gd name="T60" fmla="*/ 302664 w 1412"/>
                <a:gd name="T61" fmla="*/ 885070 h 1879"/>
                <a:gd name="T62" fmla="*/ 212857 w 1412"/>
                <a:gd name="T63" fmla="*/ 832949 h 1879"/>
                <a:gd name="T64" fmla="*/ 160759 w 1412"/>
                <a:gd name="T65" fmla="*/ 776360 h 1879"/>
                <a:gd name="T66" fmla="*/ 123050 w 1412"/>
                <a:gd name="T67" fmla="*/ 738138 h 1879"/>
                <a:gd name="T68" fmla="*/ 108661 w 1412"/>
                <a:gd name="T69" fmla="*/ 686016 h 1879"/>
                <a:gd name="T70" fmla="*/ 108661 w 1412"/>
                <a:gd name="T71" fmla="*/ 686016 h 1879"/>
                <a:gd name="T72" fmla="*/ 146866 w 1412"/>
                <a:gd name="T73" fmla="*/ 601133 h 1879"/>
                <a:gd name="T74" fmla="*/ 123050 w 1412"/>
                <a:gd name="T75" fmla="*/ 525185 h 1879"/>
                <a:gd name="T76" fmla="*/ 104196 w 1412"/>
                <a:gd name="T77" fmla="*/ 459164 h 1879"/>
                <a:gd name="T78" fmla="*/ 14389 w 1412"/>
                <a:gd name="T79" fmla="*/ 478027 h 1879"/>
                <a:gd name="T80" fmla="*/ 33243 w 1412"/>
                <a:gd name="T81" fmla="*/ 440301 h 1879"/>
                <a:gd name="T82" fmla="*/ 28282 w 1412"/>
                <a:gd name="T83" fmla="*/ 368821 h 1879"/>
                <a:gd name="T84" fmla="*/ 85341 w 1412"/>
                <a:gd name="T85" fmla="*/ 317196 h 1879"/>
                <a:gd name="T86" fmla="*/ 104196 w 1412"/>
                <a:gd name="T87" fmla="*/ 241247 h 1879"/>
                <a:gd name="T88" fmla="*/ 155797 w 1412"/>
                <a:gd name="T89" fmla="*/ 198558 h 1879"/>
                <a:gd name="T90" fmla="*/ 227246 w 1412"/>
                <a:gd name="T91" fmla="*/ 118142 h 1879"/>
                <a:gd name="T92" fmla="*/ 283809 w 1412"/>
                <a:gd name="T93" fmla="*/ 56589 h 1879"/>
                <a:gd name="T94" fmla="*/ 298198 w 1412"/>
                <a:gd name="T95" fmla="*/ 23331 h 187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412" h="1879">
                  <a:moveTo>
                    <a:pt x="601" y="47"/>
                  </a:moveTo>
                  <a:lnTo>
                    <a:pt x="601" y="47"/>
                  </a:lnTo>
                  <a:cubicBezTo>
                    <a:pt x="677" y="9"/>
                    <a:pt x="725" y="0"/>
                    <a:pt x="810" y="19"/>
                  </a:cubicBezTo>
                  <a:cubicBezTo>
                    <a:pt x="849" y="28"/>
                    <a:pt x="915" y="47"/>
                    <a:pt x="944" y="67"/>
                  </a:cubicBezTo>
                  <a:cubicBezTo>
                    <a:pt x="963" y="76"/>
                    <a:pt x="982" y="133"/>
                    <a:pt x="992" y="152"/>
                  </a:cubicBezTo>
                  <a:cubicBezTo>
                    <a:pt x="1020" y="200"/>
                    <a:pt x="1039" y="267"/>
                    <a:pt x="1106" y="219"/>
                  </a:cubicBezTo>
                  <a:cubicBezTo>
                    <a:pt x="1163" y="181"/>
                    <a:pt x="1202" y="257"/>
                    <a:pt x="1249" y="257"/>
                  </a:cubicBezTo>
                  <a:cubicBezTo>
                    <a:pt x="1335" y="286"/>
                    <a:pt x="1335" y="286"/>
                    <a:pt x="1335" y="286"/>
                  </a:cubicBezTo>
                  <a:cubicBezTo>
                    <a:pt x="1373" y="353"/>
                    <a:pt x="1373" y="353"/>
                    <a:pt x="1373" y="353"/>
                  </a:cubicBezTo>
                  <a:cubicBezTo>
                    <a:pt x="1392" y="419"/>
                    <a:pt x="1411" y="419"/>
                    <a:pt x="1335" y="419"/>
                  </a:cubicBezTo>
                  <a:cubicBezTo>
                    <a:pt x="1297" y="410"/>
                    <a:pt x="1268" y="419"/>
                    <a:pt x="1230" y="400"/>
                  </a:cubicBezTo>
                  <a:cubicBezTo>
                    <a:pt x="1144" y="353"/>
                    <a:pt x="1068" y="381"/>
                    <a:pt x="1001" y="448"/>
                  </a:cubicBezTo>
                  <a:cubicBezTo>
                    <a:pt x="944" y="496"/>
                    <a:pt x="915" y="524"/>
                    <a:pt x="896" y="601"/>
                  </a:cubicBezTo>
                  <a:cubicBezTo>
                    <a:pt x="887" y="658"/>
                    <a:pt x="858" y="696"/>
                    <a:pt x="830" y="743"/>
                  </a:cubicBezTo>
                  <a:cubicBezTo>
                    <a:pt x="791" y="801"/>
                    <a:pt x="801" y="868"/>
                    <a:pt x="782" y="934"/>
                  </a:cubicBezTo>
                  <a:cubicBezTo>
                    <a:pt x="753" y="1001"/>
                    <a:pt x="734" y="1087"/>
                    <a:pt x="763" y="1144"/>
                  </a:cubicBezTo>
                  <a:cubicBezTo>
                    <a:pt x="782" y="1173"/>
                    <a:pt x="772" y="1192"/>
                    <a:pt x="772" y="1220"/>
                  </a:cubicBezTo>
                  <a:cubicBezTo>
                    <a:pt x="772" y="1249"/>
                    <a:pt x="782" y="1306"/>
                    <a:pt x="810" y="1316"/>
                  </a:cubicBezTo>
                  <a:cubicBezTo>
                    <a:pt x="849" y="1335"/>
                    <a:pt x="877" y="1335"/>
                    <a:pt x="887" y="1373"/>
                  </a:cubicBezTo>
                  <a:cubicBezTo>
                    <a:pt x="877" y="1402"/>
                    <a:pt x="877" y="1402"/>
                    <a:pt x="877" y="1402"/>
                  </a:cubicBezTo>
                  <a:cubicBezTo>
                    <a:pt x="868" y="1411"/>
                    <a:pt x="820" y="1440"/>
                    <a:pt x="801" y="1440"/>
                  </a:cubicBezTo>
                  <a:cubicBezTo>
                    <a:pt x="782" y="1449"/>
                    <a:pt x="772" y="1430"/>
                    <a:pt x="753" y="1421"/>
                  </a:cubicBezTo>
                  <a:cubicBezTo>
                    <a:pt x="696" y="1392"/>
                    <a:pt x="677" y="1478"/>
                    <a:pt x="686" y="1516"/>
                  </a:cubicBezTo>
                  <a:cubicBezTo>
                    <a:pt x="706" y="1573"/>
                    <a:pt x="696" y="1583"/>
                    <a:pt x="686" y="1631"/>
                  </a:cubicBezTo>
                  <a:cubicBezTo>
                    <a:pt x="686" y="1650"/>
                    <a:pt x="686" y="1669"/>
                    <a:pt x="696" y="1688"/>
                  </a:cubicBezTo>
                  <a:cubicBezTo>
                    <a:pt x="715" y="1735"/>
                    <a:pt x="782" y="1755"/>
                    <a:pt x="744" y="1793"/>
                  </a:cubicBezTo>
                  <a:cubicBezTo>
                    <a:pt x="715" y="1821"/>
                    <a:pt x="734" y="1850"/>
                    <a:pt x="706" y="1878"/>
                  </a:cubicBezTo>
                  <a:cubicBezTo>
                    <a:pt x="648" y="1878"/>
                    <a:pt x="658" y="1802"/>
                    <a:pt x="610" y="1783"/>
                  </a:cubicBezTo>
                  <a:cubicBezTo>
                    <a:pt x="534" y="1745"/>
                    <a:pt x="477" y="1773"/>
                    <a:pt x="429" y="1678"/>
                  </a:cubicBezTo>
                  <a:cubicBezTo>
                    <a:pt x="401" y="1621"/>
                    <a:pt x="372" y="1602"/>
                    <a:pt x="324" y="1564"/>
                  </a:cubicBezTo>
                  <a:cubicBezTo>
                    <a:pt x="296" y="1545"/>
                    <a:pt x="267" y="1516"/>
                    <a:pt x="248" y="1487"/>
                  </a:cubicBezTo>
                  <a:cubicBezTo>
                    <a:pt x="219" y="1382"/>
                    <a:pt x="219" y="1382"/>
                    <a:pt x="219" y="1382"/>
                  </a:cubicBezTo>
                  <a:cubicBezTo>
                    <a:pt x="257" y="1364"/>
                    <a:pt x="372" y="1249"/>
                    <a:pt x="296" y="1211"/>
                  </a:cubicBezTo>
                  <a:cubicBezTo>
                    <a:pt x="229" y="1173"/>
                    <a:pt x="248" y="1115"/>
                    <a:pt x="248" y="1058"/>
                  </a:cubicBezTo>
                  <a:cubicBezTo>
                    <a:pt x="248" y="1030"/>
                    <a:pt x="248" y="934"/>
                    <a:pt x="210" y="925"/>
                  </a:cubicBezTo>
                  <a:cubicBezTo>
                    <a:pt x="172" y="906"/>
                    <a:pt x="76" y="1030"/>
                    <a:pt x="29" y="963"/>
                  </a:cubicBezTo>
                  <a:cubicBezTo>
                    <a:pt x="0" y="925"/>
                    <a:pt x="57" y="915"/>
                    <a:pt x="67" y="887"/>
                  </a:cubicBezTo>
                  <a:cubicBezTo>
                    <a:pt x="76" y="848"/>
                    <a:pt x="47" y="791"/>
                    <a:pt x="57" y="743"/>
                  </a:cubicBezTo>
                  <a:cubicBezTo>
                    <a:pt x="67" y="610"/>
                    <a:pt x="95" y="696"/>
                    <a:pt x="172" y="639"/>
                  </a:cubicBezTo>
                  <a:cubicBezTo>
                    <a:pt x="210" y="601"/>
                    <a:pt x="191" y="543"/>
                    <a:pt x="210" y="486"/>
                  </a:cubicBezTo>
                  <a:cubicBezTo>
                    <a:pt x="229" y="438"/>
                    <a:pt x="267" y="419"/>
                    <a:pt x="314" y="400"/>
                  </a:cubicBezTo>
                  <a:cubicBezTo>
                    <a:pt x="391" y="372"/>
                    <a:pt x="381" y="276"/>
                    <a:pt x="458" y="238"/>
                  </a:cubicBezTo>
                  <a:cubicBezTo>
                    <a:pt x="505" y="200"/>
                    <a:pt x="563" y="190"/>
                    <a:pt x="572" y="114"/>
                  </a:cubicBezTo>
                  <a:cubicBezTo>
                    <a:pt x="601" y="47"/>
                    <a:pt x="601" y="47"/>
                    <a:pt x="601" y="47"/>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50" name="Freeform 18">
              <a:extLst>
                <a:ext uri="{FF2B5EF4-FFF2-40B4-BE49-F238E27FC236}">
                  <a16:creationId xmlns:a16="http://schemas.microsoft.com/office/drawing/2014/main" id="{C17AB446-2373-483B-B9B4-5AFB2B8EEDA7}"/>
                </a:ext>
              </a:extLst>
            </p:cNvPr>
            <p:cNvSpPr>
              <a:spLocks noChangeArrowheads="1"/>
            </p:cNvSpPr>
            <p:nvPr/>
          </p:nvSpPr>
          <p:spPr bwMode="auto">
            <a:xfrm>
              <a:off x="7257602" y="2472699"/>
              <a:ext cx="429699" cy="537124"/>
            </a:xfrm>
            <a:custGeom>
              <a:avLst/>
              <a:gdLst>
                <a:gd name="T0" fmla="*/ 104287 w 1737"/>
                <a:gd name="T1" fmla="*/ 137408 h 2176"/>
                <a:gd name="T2" fmla="*/ 104287 w 1737"/>
                <a:gd name="T3" fmla="*/ 137408 h 2176"/>
                <a:gd name="T4" fmla="*/ 132594 w 1737"/>
                <a:gd name="T5" fmla="*/ 90282 h 2176"/>
                <a:gd name="T6" fmla="*/ 170832 w 1737"/>
                <a:gd name="T7" fmla="*/ 52086 h 2176"/>
                <a:gd name="T8" fmla="*/ 194669 w 1737"/>
                <a:gd name="T9" fmla="*/ 28771 h 2176"/>
                <a:gd name="T10" fmla="*/ 218010 w 1737"/>
                <a:gd name="T11" fmla="*/ 0 h 2176"/>
                <a:gd name="T12" fmla="*/ 218010 w 1737"/>
                <a:gd name="T13" fmla="*/ 0 h 2176"/>
                <a:gd name="T14" fmla="*/ 232411 w 1737"/>
                <a:gd name="T15" fmla="*/ 52086 h 2176"/>
                <a:gd name="T16" fmla="*/ 270153 w 1737"/>
                <a:gd name="T17" fmla="*/ 90282 h 2176"/>
                <a:gd name="T18" fmla="*/ 322297 w 1737"/>
                <a:gd name="T19" fmla="*/ 146833 h 2176"/>
                <a:gd name="T20" fmla="*/ 412182 w 1737"/>
                <a:gd name="T21" fmla="*/ 198919 h 2176"/>
                <a:gd name="T22" fmla="*/ 459856 w 1737"/>
                <a:gd name="T23" fmla="*/ 246044 h 2176"/>
                <a:gd name="T24" fmla="*/ 459856 w 1737"/>
                <a:gd name="T25" fmla="*/ 246044 h 2176"/>
                <a:gd name="T26" fmla="*/ 521435 w 1737"/>
                <a:gd name="T27" fmla="*/ 269855 h 2176"/>
                <a:gd name="T28" fmla="*/ 649063 w 1737"/>
                <a:gd name="T29" fmla="*/ 269855 h 2176"/>
                <a:gd name="T30" fmla="*/ 720077 w 1737"/>
                <a:gd name="T31" fmla="*/ 326405 h 2176"/>
                <a:gd name="T32" fmla="*/ 715608 w 1737"/>
                <a:gd name="T33" fmla="*/ 378491 h 2176"/>
                <a:gd name="T34" fmla="*/ 696240 w 1737"/>
                <a:gd name="T35" fmla="*/ 449924 h 2176"/>
                <a:gd name="T36" fmla="*/ 696240 w 1737"/>
                <a:gd name="T37" fmla="*/ 530285 h 2176"/>
                <a:gd name="T38" fmla="*/ 743914 w 1737"/>
                <a:gd name="T39" fmla="*/ 563025 h 2176"/>
                <a:gd name="T40" fmla="*/ 809963 w 1737"/>
                <a:gd name="T41" fmla="*/ 714818 h 2176"/>
                <a:gd name="T42" fmla="*/ 862106 w 1737"/>
                <a:gd name="T43" fmla="*/ 780794 h 2176"/>
                <a:gd name="T44" fmla="*/ 833800 w 1737"/>
                <a:gd name="T45" fmla="*/ 804604 h 2176"/>
                <a:gd name="T46" fmla="*/ 819398 w 1737"/>
                <a:gd name="T47" fmla="*/ 847265 h 2176"/>
                <a:gd name="T48" fmla="*/ 833800 w 1737"/>
                <a:gd name="T49" fmla="*/ 889430 h 2176"/>
                <a:gd name="T50" fmla="*/ 838766 w 1737"/>
                <a:gd name="T51" fmla="*/ 937052 h 2176"/>
                <a:gd name="T52" fmla="*/ 819398 w 1737"/>
                <a:gd name="T53" fmla="*/ 1007988 h 2176"/>
                <a:gd name="T54" fmla="*/ 819398 w 1737"/>
                <a:gd name="T55" fmla="*/ 1007988 h 2176"/>
                <a:gd name="T56" fmla="*/ 776690 w 1737"/>
                <a:gd name="T57" fmla="*/ 998563 h 2176"/>
                <a:gd name="T58" fmla="*/ 725043 w 1737"/>
                <a:gd name="T59" fmla="*/ 998563 h 2176"/>
                <a:gd name="T60" fmla="*/ 682335 w 1737"/>
                <a:gd name="T61" fmla="*/ 1017413 h 2176"/>
                <a:gd name="T62" fmla="*/ 568613 w 1737"/>
                <a:gd name="T63" fmla="*/ 1050649 h 2176"/>
                <a:gd name="T64" fmla="*/ 473761 w 1737"/>
                <a:gd name="T65" fmla="*/ 1050649 h 2176"/>
                <a:gd name="T66" fmla="*/ 336698 w 1737"/>
                <a:gd name="T67" fmla="*/ 1021877 h 2176"/>
                <a:gd name="T68" fmla="*/ 284555 w 1737"/>
                <a:gd name="T69" fmla="*/ 1036263 h 2176"/>
                <a:gd name="T70" fmla="*/ 256248 w 1737"/>
                <a:gd name="T71" fmla="*/ 1050649 h 2176"/>
                <a:gd name="T72" fmla="*/ 199139 w 1737"/>
                <a:gd name="T73" fmla="*/ 1064538 h 2176"/>
                <a:gd name="T74" fmla="*/ 161397 w 1737"/>
                <a:gd name="T75" fmla="*/ 1069499 h 2176"/>
                <a:gd name="T76" fmla="*/ 161397 w 1737"/>
                <a:gd name="T77" fmla="*/ 1069499 h 2176"/>
                <a:gd name="T78" fmla="*/ 165866 w 1737"/>
                <a:gd name="T79" fmla="*/ 979713 h 2176"/>
                <a:gd name="T80" fmla="*/ 146995 w 1737"/>
                <a:gd name="T81" fmla="*/ 880005 h 2176"/>
                <a:gd name="T82" fmla="*/ 161397 w 1737"/>
                <a:gd name="T83" fmla="*/ 814030 h 2176"/>
                <a:gd name="T84" fmla="*/ 132594 w 1737"/>
                <a:gd name="T85" fmla="*/ 728708 h 2176"/>
                <a:gd name="T86" fmla="*/ 118689 w 1737"/>
                <a:gd name="T87" fmla="*/ 681582 h 2176"/>
                <a:gd name="T88" fmla="*/ 62076 w 1737"/>
                <a:gd name="T89" fmla="*/ 653307 h 2176"/>
                <a:gd name="T90" fmla="*/ 80947 w 1737"/>
                <a:gd name="T91" fmla="*/ 549135 h 2176"/>
                <a:gd name="T92" fmla="*/ 113723 w 1737"/>
                <a:gd name="T93" fmla="*/ 407263 h 2176"/>
                <a:gd name="T94" fmla="*/ 104287 w 1737"/>
                <a:gd name="T95" fmla="*/ 321941 h 2176"/>
                <a:gd name="T96" fmla="*/ 94852 w 1737"/>
                <a:gd name="T97" fmla="*/ 279280 h 2176"/>
                <a:gd name="T98" fmla="*/ 142526 w 1737"/>
                <a:gd name="T99" fmla="*/ 208344 h 2176"/>
                <a:gd name="T100" fmla="*/ 180268 w 1737"/>
                <a:gd name="T101" fmla="*/ 161219 h 2176"/>
                <a:gd name="T102" fmla="*/ 142526 w 1737"/>
                <a:gd name="T103" fmla="*/ 146833 h 2176"/>
                <a:gd name="T104" fmla="*/ 104287 w 1737"/>
                <a:gd name="T105" fmla="*/ 137408 h 217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737" h="2176">
                  <a:moveTo>
                    <a:pt x="210" y="277"/>
                  </a:moveTo>
                  <a:lnTo>
                    <a:pt x="210" y="277"/>
                  </a:lnTo>
                  <a:cubicBezTo>
                    <a:pt x="239" y="249"/>
                    <a:pt x="249" y="220"/>
                    <a:pt x="267" y="182"/>
                  </a:cubicBezTo>
                  <a:cubicBezTo>
                    <a:pt x="296" y="153"/>
                    <a:pt x="315" y="124"/>
                    <a:pt x="344" y="105"/>
                  </a:cubicBezTo>
                  <a:cubicBezTo>
                    <a:pt x="354" y="86"/>
                    <a:pt x="372" y="67"/>
                    <a:pt x="392" y="58"/>
                  </a:cubicBezTo>
                  <a:cubicBezTo>
                    <a:pt x="411" y="39"/>
                    <a:pt x="420" y="20"/>
                    <a:pt x="439" y="0"/>
                  </a:cubicBezTo>
                  <a:cubicBezTo>
                    <a:pt x="468" y="105"/>
                    <a:pt x="468" y="105"/>
                    <a:pt x="468" y="105"/>
                  </a:cubicBezTo>
                  <a:cubicBezTo>
                    <a:pt x="487" y="134"/>
                    <a:pt x="516" y="163"/>
                    <a:pt x="544" y="182"/>
                  </a:cubicBezTo>
                  <a:cubicBezTo>
                    <a:pt x="592" y="220"/>
                    <a:pt x="621" y="239"/>
                    <a:pt x="649" y="296"/>
                  </a:cubicBezTo>
                  <a:cubicBezTo>
                    <a:pt x="697" y="391"/>
                    <a:pt x="754" y="363"/>
                    <a:pt x="830" y="401"/>
                  </a:cubicBezTo>
                  <a:cubicBezTo>
                    <a:pt x="878" y="420"/>
                    <a:pt x="868" y="496"/>
                    <a:pt x="926" y="496"/>
                  </a:cubicBezTo>
                  <a:cubicBezTo>
                    <a:pt x="983" y="496"/>
                    <a:pt x="1011" y="535"/>
                    <a:pt x="1050" y="544"/>
                  </a:cubicBezTo>
                  <a:cubicBezTo>
                    <a:pt x="1126" y="563"/>
                    <a:pt x="1259" y="496"/>
                    <a:pt x="1307" y="544"/>
                  </a:cubicBezTo>
                  <a:cubicBezTo>
                    <a:pt x="1355" y="582"/>
                    <a:pt x="1422" y="620"/>
                    <a:pt x="1450" y="658"/>
                  </a:cubicBezTo>
                  <a:cubicBezTo>
                    <a:pt x="1479" y="697"/>
                    <a:pt x="1460" y="735"/>
                    <a:pt x="1441" y="763"/>
                  </a:cubicBezTo>
                  <a:cubicBezTo>
                    <a:pt x="1412" y="802"/>
                    <a:pt x="1431" y="859"/>
                    <a:pt x="1402" y="907"/>
                  </a:cubicBezTo>
                  <a:cubicBezTo>
                    <a:pt x="1364" y="954"/>
                    <a:pt x="1364" y="1021"/>
                    <a:pt x="1402" y="1069"/>
                  </a:cubicBezTo>
                  <a:cubicBezTo>
                    <a:pt x="1441" y="1088"/>
                    <a:pt x="1460" y="1116"/>
                    <a:pt x="1498" y="1135"/>
                  </a:cubicBezTo>
                  <a:cubicBezTo>
                    <a:pt x="1660" y="1202"/>
                    <a:pt x="1555" y="1336"/>
                    <a:pt x="1631" y="1441"/>
                  </a:cubicBezTo>
                  <a:cubicBezTo>
                    <a:pt x="1669" y="1479"/>
                    <a:pt x="1736" y="1517"/>
                    <a:pt x="1736" y="1574"/>
                  </a:cubicBezTo>
                  <a:cubicBezTo>
                    <a:pt x="1736" y="1593"/>
                    <a:pt x="1698" y="1612"/>
                    <a:pt x="1679" y="1622"/>
                  </a:cubicBezTo>
                  <a:cubicBezTo>
                    <a:pt x="1650" y="1650"/>
                    <a:pt x="1660" y="1669"/>
                    <a:pt x="1650" y="1708"/>
                  </a:cubicBezTo>
                  <a:cubicBezTo>
                    <a:pt x="1650" y="1736"/>
                    <a:pt x="1679" y="1755"/>
                    <a:pt x="1679" y="1793"/>
                  </a:cubicBezTo>
                  <a:cubicBezTo>
                    <a:pt x="1689" y="1822"/>
                    <a:pt x="1689" y="1860"/>
                    <a:pt x="1689" y="1889"/>
                  </a:cubicBezTo>
                  <a:cubicBezTo>
                    <a:pt x="1679" y="1927"/>
                    <a:pt x="1650" y="1994"/>
                    <a:pt x="1650" y="2032"/>
                  </a:cubicBezTo>
                  <a:cubicBezTo>
                    <a:pt x="1564" y="2013"/>
                    <a:pt x="1564" y="2013"/>
                    <a:pt x="1564" y="2013"/>
                  </a:cubicBezTo>
                  <a:cubicBezTo>
                    <a:pt x="1488" y="2051"/>
                    <a:pt x="1517" y="2041"/>
                    <a:pt x="1460" y="2013"/>
                  </a:cubicBezTo>
                  <a:cubicBezTo>
                    <a:pt x="1422" y="2003"/>
                    <a:pt x="1412" y="2070"/>
                    <a:pt x="1374" y="2051"/>
                  </a:cubicBezTo>
                  <a:cubicBezTo>
                    <a:pt x="1259" y="2003"/>
                    <a:pt x="1269" y="2175"/>
                    <a:pt x="1145" y="2118"/>
                  </a:cubicBezTo>
                  <a:cubicBezTo>
                    <a:pt x="1069" y="2089"/>
                    <a:pt x="1040" y="2137"/>
                    <a:pt x="954" y="2118"/>
                  </a:cubicBezTo>
                  <a:cubicBezTo>
                    <a:pt x="678" y="2060"/>
                    <a:pt x="678" y="2060"/>
                    <a:pt x="678" y="2060"/>
                  </a:cubicBezTo>
                  <a:cubicBezTo>
                    <a:pt x="592" y="2041"/>
                    <a:pt x="639" y="2080"/>
                    <a:pt x="573" y="2089"/>
                  </a:cubicBezTo>
                  <a:cubicBezTo>
                    <a:pt x="544" y="2099"/>
                    <a:pt x="544" y="2127"/>
                    <a:pt x="516" y="2118"/>
                  </a:cubicBezTo>
                  <a:cubicBezTo>
                    <a:pt x="430" y="2099"/>
                    <a:pt x="468" y="2060"/>
                    <a:pt x="401" y="2146"/>
                  </a:cubicBezTo>
                  <a:cubicBezTo>
                    <a:pt x="382" y="2165"/>
                    <a:pt x="354" y="2165"/>
                    <a:pt x="325" y="2156"/>
                  </a:cubicBezTo>
                  <a:cubicBezTo>
                    <a:pt x="315" y="2099"/>
                    <a:pt x="325" y="2032"/>
                    <a:pt x="334" y="1975"/>
                  </a:cubicBezTo>
                  <a:cubicBezTo>
                    <a:pt x="344" y="1898"/>
                    <a:pt x="287" y="1851"/>
                    <a:pt x="296" y="1774"/>
                  </a:cubicBezTo>
                  <a:cubicBezTo>
                    <a:pt x="306" y="1727"/>
                    <a:pt x="325" y="1698"/>
                    <a:pt x="325" y="1641"/>
                  </a:cubicBezTo>
                  <a:cubicBezTo>
                    <a:pt x="325" y="1574"/>
                    <a:pt x="306" y="1526"/>
                    <a:pt x="267" y="1469"/>
                  </a:cubicBezTo>
                  <a:cubicBezTo>
                    <a:pt x="249" y="1431"/>
                    <a:pt x="249" y="1412"/>
                    <a:pt x="239" y="1374"/>
                  </a:cubicBezTo>
                  <a:cubicBezTo>
                    <a:pt x="239" y="1355"/>
                    <a:pt x="153" y="1317"/>
                    <a:pt x="125" y="1317"/>
                  </a:cubicBezTo>
                  <a:cubicBezTo>
                    <a:pt x="0" y="1240"/>
                    <a:pt x="115" y="1183"/>
                    <a:pt x="163" y="1107"/>
                  </a:cubicBezTo>
                  <a:cubicBezTo>
                    <a:pt x="220" y="1021"/>
                    <a:pt x="249" y="916"/>
                    <a:pt x="229" y="821"/>
                  </a:cubicBezTo>
                  <a:cubicBezTo>
                    <a:pt x="220" y="763"/>
                    <a:pt x="182" y="706"/>
                    <a:pt x="210" y="649"/>
                  </a:cubicBezTo>
                  <a:cubicBezTo>
                    <a:pt x="220" y="620"/>
                    <a:pt x="201" y="582"/>
                    <a:pt x="191" y="563"/>
                  </a:cubicBezTo>
                  <a:cubicBezTo>
                    <a:pt x="201" y="506"/>
                    <a:pt x="229" y="449"/>
                    <a:pt x="287" y="420"/>
                  </a:cubicBezTo>
                  <a:cubicBezTo>
                    <a:pt x="315" y="401"/>
                    <a:pt x="392" y="391"/>
                    <a:pt x="363" y="325"/>
                  </a:cubicBezTo>
                  <a:cubicBezTo>
                    <a:pt x="354" y="296"/>
                    <a:pt x="315" y="296"/>
                    <a:pt x="287" y="296"/>
                  </a:cubicBezTo>
                  <a:cubicBezTo>
                    <a:pt x="258" y="296"/>
                    <a:pt x="239" y="277"/>
                    <a:pt x="210" y="277"/>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51" name="Freeform 19">
              <a:extLst>
                <a:ext uri="{FF2B5EF4-FFF2-40B4-BE49-F238E27FC236}">
                  <a16:creationId xmlns:a16="http://schemas.microsoft.com/office/drawing/2014/main" id="{A5C36559-9C4A-4B03-9D32-3E6DE83F7CB0}"/>
                </a:ext>
              </a:extLst>
            </p:cNvPr>
            <p:cNvSpPr>
              <a:spLocks noChangeArrowheads="1"/>
            </p:cNvSpPr>
            <p:nvPr/>
          </p:nvSpPr>
          <p:spPr bwMode="auto">
            <a:xfrm>
              <a:off x="7492988" y="2156744"/>
              <a:ext cx="263823" cy="356240"/>
            </a:xfrm>
            <a:custGeom>
              <a:avLst/>
              <a:gdLst>
                <a:gd name="T0" fmla="*/ 297871 w 1069"/>
                <a:gd name="T1" fmla="*/ 89930 h 1441"/>
                <a:gd name="T2" fmla="*/ 297871 w 1069"/>
                <a:gd name="T3" fmla="*/ 89930 h 1441"/>
                <a:gd name="T4" fmla="*/ 344955 w 1069"/>
                <a:gd name="T5" fmla="*/ 89930 h 1441"/>
                <a:gd name="T6" fmla="*/ 406412 w 1069"/>
                <a:gd name="T7" fmla="*/ 42232 h 1441"/>
                <a:gd name="T8" fmla="*/ 467870 w 1069"/>
                <a:gd name="T9" fmla="*/ 0 h 1441"/>
                <a:gd name="T10" fmla="*/ 467870 w 1069"/>
                <a:gd name="T11" fmla="*/ 0 h 1441"/>
                <a:gd name="T12" fmla="*/ 506033 w 1069"/>
                <a:gd name="T13" fmla="*/ 99371 h 1441"/>
                <a:gd name="T14" fmla="*/ 529327 w 1069"/>
                <a:gd name="T15" fmla="*/ 156012 h 1441"/>
                <a:gd name="T16" fmla="*/ 529327 w 1069"/>
                <a:gd name="T17" fmla="*/ 156012 h 1441"/>
                <a:gd name="T18" fmla="*/ 491660 w 1069"/>
                <a:gd name="T19" fmla="*/ 227062 h 1441"/>
                <a:gd name="T20" fmla="*/ 486704 w 1069"/>
                <a:gd name="T21" fmla="*/ 288672 h 1441"/>
                <a:gd name="T22" fmla="*/ 467870 w 1069"/>
                <a:gd name="T23" fmla="*/ 331401 h 1441"/>
                <a:gd name="T24" fmla="*/ 453992 w 1069"/>
                <a:gd name="T25" fmla="*/ 388539 h 1441"/>
                <a:gd name="T26" fmla="*/ 439619 w 1069"/>
                <a:gd name="T27" fmla="*/ 478469 h 1441"/>
                <a:gd name="T28" fmla="*/ 396996 w 1069"/>
                <a:gd name="T29" fmla="*/ 535111 h 1441"/>
                <a:gd name="T30" fmla="*/ 411369 w 1069"/>
                <a:gd name="T31" fmla="*/ 577840 h 1441"/>
                <a:gd name="T32" fmla="*/ 396996 w 1069"/>
                <a:gd name="T33" fmla="*/ 620569 h 1441"/>
                <a:gd name="T34" fmla="*/ 368745 w 1069"/>
                <a:gd name="T35" fmla="*/ 648890 h 1441"/>
                <a:gd name="T36" fmla="*/ 354372 w 1069"/>
                <a:gd name="T37" fmla="*/ 615601 h 1441"/>
                <a:gd name="T38" fmla="*/ 307287 w 1069"/>
                <a:gd name="T39" fmla="*/ 587280 h 1441"/>
                <a:gd name="T40" fmla="*/ 160582 w 1069"/>
                <a:gd name="T41" fmla="*/ 535111 h 1441"/>
                <a:gd name="T42" fmla="*/ 141749 w 1069"/>
                <a:gd name="T43" fmla="*/ 606161 h 1441"/>
                <a:gd name="T44" fmla="*/ 122915 w 1069"/>
                <a:gd name="T45" fmla="*/ 644418 h 1441"/>
                <a:gd name="T46" fmla="*/ 70874 w 1069"/>
                <a:gd name="T47" fmla="*/ 644418 h 1441"/>
                <a:gd name="T48" fmla="*/ 70874 w 1069"/>
                <a:gd name="T49" fmla="*/ 644418 h 1441"/>
                <a:gd name="T50" fmla="*/ 75831 w 1069"/>
                <a:gd name="T51" fmla="*/ 630009 h 1441"/>
                <a:gd name="T52" fmla="*/ 37667 w 1069"/>
                <a:gd name="T53" fmla="*/ 601689 h 1441"/>
                <a:gd name="T54" fmla="*/ 18834 w 1069"/>
                <a:gd name="T55" fmla="*/ 553991 h 1441"/>
                <a:gd name="T56" fmla="*/ 14373 w 1069"/>
                <a:gd name="T57" fmla="*/ 516230 h 1441"/>
                <a:gd name="T58" fmla="*/ 23790 w 1069"/>
                <a:gd name="T59" fmla="*/ 411891 h 1441"/>
                <a:gd name="T60" fmla="*/ 47580 w 1069"/>
                <a:gd name="T61" fmla="*/ 316992 h 1441"/>
                <a:gd name="T62" fmla="*/ 80291 w 1069"/>
                <a:gd name="T63" fmla="*/ 246439 h 1441"/>
                <a:gd name="T64" fmla="*/ 132332 w 1069"/>
                <a:gd name="T65" fmla="*/ 170421 h 1441"/>
                <a:gd name="T66" fmla="*/ 245830 w 1069"/>
                <a:gd name="T67" fmla="*/ 146572 h 1441"/>
                <a:gd name="T68" fmla="*/ 297871 w 1069"/>
                <a:gd name="T69" fmla="*/ 156012 h 1441"/>
                <a:gd name="T70" fmla="*/ 316704 w 1069"/>
                <a:gd name="T71" fmla="*/ 123220 h 1441"/>
                <a:gd name="T72" fmla="*/ 297871 w 1069"/>
                <a:gd name="T73" fmla="*/ 89930 h 144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069" h="1441">
                  <a:moveTo>
                    <a:pt x="601" y="181"/>
                  </a:moveTo>
                  <a:lnTo>
                    <a:pt x="601" y="181"/>
                  </a:lnTo>
                  <a:cubicBezTo>
                    <a:pt x="630" y="181"/>
                    <a:pt x="668" y="181"/>
                    <a:pt x="696" y="181"/>
                  </a:cubicBezTo>
                  <a:cubicBezTo>
                    <a:pt x="744" y="171"/>
                    <a:pt x="782" y="124"/>
                    <a:pt x="820" y="85"/>
                  </a:cubicBezTo>
                  <a:cubicBezTo>
                    <a:pt x="859" y="66"/>
                    <a:pt x="906" y="28"/>
                    <a:pt x="944" y="0"/>
                  </a:cubicBezTo>
                  <a:cubicBezTo>
                    <a:pt x="992" y="57"/>
                    <a:pt x="1021" y="124"/>
                    <a:pt x="1021" y="200"/>
                  </a:cubicBezTo>
                  <a:cubicBezTo>
                    <a:pt x="1021" y="248"/>
                    <a:pt x="1040" y="286"/>
                    <a:pt x="1068" y="314"/>
                  </a:cubicBezTo>
                  <a:cubicBezTo>
                    <a:pt x="1040" y="343"/>
                    <a:pt x="992" y="419"/>
                    <a:pt x="992" y="457"/>
                  </a:cubicBezTo>
                  <a:cubicBezTo>
                    <a:pt x="992" y="505"/>
                    <a:pt x="992" y="543"/>
                    <a:pt x="982" y="581"/>
                  </a:cubicBezTo>
                  <a:cubicBezTo>
                    <a:pt x="973" y="610"/>
                    <a:pt x="944" y="638"/>
                    <a:pt x="944" y="667"/>
                  </a:cubicBezTo>
                  <a:cubicBezTo>
                    <a:pt x="954" y="715"/>
                    <a:pt x="954" y="743"/>
                    <a:pt x="916" y="782"/>
                  </a:cubicBezTo>
                  <a:cubicBezTo>
                    <a:pt x="906" y="820"/>
                    <a:pt x="916" y="934"/>
                    <a:pt x="887" y="963"/>
                  </a:cubicBezTo>
                  <a:cubicBezTo>
                    <a:pt x="830" y="1020"/>
                    <a:pt x="801" y="982"/>
                    <a:pt x="801" y="1077"/>
                  </a:cubicBezTo>
                  <a:cubicBezTo>
                    <a:pt x="792" y="1115"/>
                    <a:pt x="801" y="1134"/>
                    <a:pt x="830" y="1163"/>
                  </a:cubicBezTo>
                  <a:cubicBezTo>
                    <a:pt x="849" y="1192"/>
                    <a:pt x="820" y="1230"/>
                    <a:pt x="801" y="1249"/>
                  </a:cubicBezTo>
                  <a:cubicBezTo>
                    <a:pt x="792" y="1249"/>
                    <a:pt x="763" y="1363"/>
                    <a:pt x="744" y="1306"/>
                  </a:cubicBezTo>
                  <a:cubicBezTo>
                    <a:pt x="735" y="1277"/>
                    <a:pt x="744" y="1249"/>
                    <a:pt x="715" y="1239"/>
                  </a:cubicBezTo>
                  <a:cubicBezTo>
                    <a:pt x="677" y="1220"/>
                    <a:pt x="658" y="1192"/>
                    <a:pt x="620" y="1182"/>
                  </a:cubicBezTo>
                  <a:cubicBezTo>
                    <a:pt x="591" y="1163"/>
                    <a:pt x="343" y="1058"/>
                    <a:pt x="324" y="1077"/>
                  </a:cubicBezTo>
                  <a:cubicBezTo>
                    <a:pt x="277" y="1125"/>
                    <a:pt x="296" y="1154"/>
                    <a:pt x="286" y="1220"/>
                  </a:cubicBezTo>
                  <a:cubicBezTo>
                    <a:pt x="277" y="1249"/>
                    <a:pt x="248" y="1268"/>
                    <a:pt x="248" y="1297"/>
                  </a:cubicBezTo>
                  <a:cubicBezTo>
                    <a:pt x="239" y="1440"/>
                    <a:pt x="191" y="1335"/>
                    <a:pt x="143" y="1297"/>
                  </a:cubicBezTo>
                  <a:cubicBezTo>
                    <a:pt x="153" y="1268"/>
                    <a:pt x="153" y="1268"/>
                    <a:pt x="153" y="1268"/>
                  </a:cubicBezTo>
                  <a:cubicBezTo>
                    <a:pt x="143" y="1230"/>
                    <a:pt x="115" y="1230"/>
                    <a:pt x="76" y="1211"/>
                  </a:cubicBezTo>
                  <a:cubicBezTo>
                    <a:pt x="48" y="1201"/>
                    <a:pt x="38" y="1144"/>
                    <a:pt x="38" y="1115"/>
                  </a:cubicBezTo>
                  <a:cubicBezTo>
                    <a:pt x="38" y="1087"/>
                    <a:pt x="48" y="1068"/>
                    <a:pt x="29" y="1039"/>
                  </a:cubicBezTo>
                  <a:cubicBezTo>
                    <a:pt x="0" y="982"/>
                    <a:pt x="19" y="896"/>
                    <a:pt x="48" y="829"/>
                  </a:cubicBezTo>
                  <a:cubicBezTo>
                    <a:pt x="67" y="763"/>
                    <a:pt x="57" y="696"/>
                    <a:pt x="96" y="638"/>
                  </a:cubicBezTo>
                  <a:cubicBezTo>
                    <a:pt x="124" y="591"/>
                    <a:pt x="153" y="553"/>
                    <a:pt x="162" y="496"/>
                  </a:cubicBezTo>
                  <a:cubicBezTo>
                    <a:pt x="181" y="419"/>
                    <a:pt x="210" y="391"/>
                    <a:pt x="267" y="343"/>
                  </a:cubicBezTo>
                  <a:cubicBezTo>
                    <a:pt x="334" y="276"/>
                    <a:pt x="410" y="248"/>
                    <a:pt x="496" y="295"/>
                  </a:cubicBezTo>
                  <a:cubicBezTo>
                    <a:pt x="534" y="314"/>
                    <a:pt x="563" y="305"/>
                    <a:pt x="601" y="314"/>
                  </a:cubicBezTo>
                  <a:cubicBezTo>
                    <a:pt x="677" y="314"/>
                    <a:pt x="658" y="314"/>
                    <a:pt x="639" y="248"/>
                  </a:cubicBezTo>
                  <a:cubicBezTo>
                    <a:pt x="601" y="181"/>
                    <a:pt x="601" y="181"/>
                    <a:pt x="601" y="181"/>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52" name="Freeform 20">
              <a:extLst>
                <a:ext uri="{FF2B5EF4-FFF2-40B4-BE49-F238E27FC236}">
                  <a16:creationId xmlns:a16="http://schemas.microsoft.com/office/drawing/2014/main" id="{A1AE5AA8-AA16-44B0-9E9C-B40D8C8A0809}"/>
                </a:ext>
              </a:extLst>
            </p:cNvPr>
            <p:cNvSpPr>
              <a:spLocks noChangeArrowheads="1"/>
            </p:cNvSpPr>
            <p:nvPr/>
          </p:nvSpPr>
          <p:spPr bwMode="auto">
            <a:xfrm>
              <a:off x="5883986" y="2697028"/>
              <a:ext cx="358609" cy="358609"/>
            </a:xfrm>
            <a:custGeom>
              <a:avLst/>
              <a:gdLst>
                <a:gd name="T0" fmla="*/ 691007 w 1451"/>
                <a:gd name="T1" fmla="*/ 0 h 1450"/>
                <a:gd name="T2" fmla="*/ 691007 w 1451"/>
                <a:gd name="T3" fmla="*/ 0 h 1450"/>
                <a:gd name="T4" fmla="*/ 719799 w 1451"/>
                <a:gd name="T5" fmla="*/ 137114 h 1450"/>
                <a:gd name="T6" fmla="*/ 643847 w 1451"/>
                <a:gd name="T7" fmla="*/ 222561 h 1450"/>
                <a:gd name="T8" fmla="*/ 567896 w 1451"/>
                <a:gd name="T9" fmla="*/ 269756 h 1450"/>
                <a:gd name="T10" fmla="*/ 530169 w 1451"/>
                <a:gd name="T11" fmla="*/ 355204 h 1450"/>
                <a:gd name="T12" fmla="*/ 520737 w 1451"/>
                <a:gd name="T13" fmla="*/ 459530 h 1450"/>
                <a:gd name="T14" fmla="*/ 549033 w 1451"/>
                <a:gd name="T15" fmla="*/ 492318 h 1450"/>
                <a:gd name="T16" fmla="*/ 549033 w 1451"/>
                <a:gd name="T17" fmla="*/ 492318 h 1450"/>
                <a:gd name="T18" fmla="*/ 444786 w 1451"/>
                <a:gd name="T19" fmla="*/ 601611 h 1450"/>
                <a:gd name="T20" fmla="*/ 402591 w 1451"/>
                <a:gd name="T21" fmla="*/ 563359 h 1450"/>
                <a:gd name="T22" fmla="*/ 402591 w 1451"/>
                <a:gd name="T23" fmla="*/ 568327 h 1450"/>
                <a:gd name="T24" fmla="*/ 326640 w 1451"/>
                <a:gd name="T25" fmla="*/ 658245 h 1450"/>
                <a:gd name="T26" fmla="*/ 302812 w 1451"/>
                <a:gd name="T27" fmla="*/ 677123 h 1450"/>
                <a:gd name="T28" fmla="*/ 278984 w 1451"/>
                <a:gd name="T29" fmla="*/ 719847 h 1450"/>
                <a:gd name="T30" fmla="*/ 278984 w 1451"/>
                <a:gd name="T31" fmla="*/ 719847 h 1450"/>
                <a:gd name="T32" fmla="*/ 260120 w 1451"/>
                <a:gd name="T33" fmla="*/ 677123 h 1450"/>
                <a:gd name="T34" fmla="*/ 212961 w 1451"/>
                <a:gd name="T35" fmla="*/ 705440 h 1450"/>
                <a:gd name="T36" fmla="*/ 212961 w 1451"/>
                <a:gd name="T37" fmla="*/ 705440 h 1450"/>
                <a:gd name="T38" fmla="*/ 208493 w 1451"/>
                <a:gd name="T39" fmla="*/ 639367 h 1450"/>
                <a:gd name="T40" fmla="*/ 160838 w 1451"/>
                <a:gd name="T41" fmla="*/ 596644 h 1450"/>
                <a:gd name="T42" fmla="*/ 156370 w 1451"/>
                <a:gd name="T43" fmla="*/ 553920 h 1450"/>
                <a:gd name="T44" fmla="*/ 141974 w 1451"/>
                <a:gd name="T45" fmla="*/ 525603 h 1450"/>
                <a:gd name="T46" fmla="*/ 160838 w 1451"/>
                <a:gd name="T47" fmla="*/ 435684 h 1450"/>
                <a:gd name="T48" fmla="*/ 104247 w 1451"/>
                <a:gd name="T49" fmla="*/ 421277 h 1450"/>
                <a:gd name="T50" fmla="*/ 85383 w 1451"/>
                <a:gd name="T51" fmla="*/ 416806 h 1450"/>
                <a:gd name="T52" fmla="*/ 23828 w 1451"/>
                <a:gd name="T53" fmla="*/ 430716 h 1450"/>
                <a:gd name="T54" fmla="*/ 4468 w 1451"/>
                <a:gd name="T55" fmla="*/ 374082 h 1450"/>
                <a:gd name="T56" fmla="*/ 18864 w 1451"/>
                <a:gd name="T57" fmla="*/ 335829 h 1450"/>
                <a:gd name="T58" fmla="*/ 18864 w 1451"/>
                <a:gd name="T59" fmla="*/ 335829 h 1450"/>
                <a:gd name="T60" fmla="*/ 85383 w 1451"/>
                <a:gd name="T61" fmla="*/ 288634 h 1450"/>
                <a:gd name="T62" fmla="*/ 123110 w 1451"/>
                <a:gd name="T63" fmla="*/ 250878 h 1450"/>
                <a:gd name="T64" fmla="*/ 203529 w 1451"/>
                <a:gd name="T65" fmla="*/ 222561 h 1450"/>
                <a:gd name="T66" fmla="*/ 231825 w 1451"/>
                <a:gd name="T67" fmla="*/ 241439 h 1450"/>
                <a:gd name="T68" fmla="*/ 274516 w 1451"/>
                <a:gd name="T69" fmla="*/ 255350 h 1450"/>
                <a:gd name="T70" fmla="*/ 331107 w 1451"/>
                <a:gd name="T71" fmla="*/ 241439 h 1450"/>
                <a:gd name="T72" fmla="*/ 388195 w 1451"/>
                <a:gd name="T73" fmla="*/ 250878 h 1450"/>
                <a:gd name="T74" fmla="*/ 421454 w 1451"/>
                <a:gd name="T75" fmla="*/ 151521 h 1450"/>
                <a:gd name="T76" fmla="*/ 582292 w 1451"/>
                <a:gd name="T77" fmla="*/ 99358 h 1450"/>
                <a:gd name="T78" fmla="*/ 601156 w 1451"/>
                <a:gd name="T79" fmla="*/ 71041 h 1450"/>
                <a:gd name="T80" fmla="*/ 638883 w 1451"/>
                <a:gd name="T81" fmla="*/ 32788 h 1450"/>
                <a:gd name="T82" fmla="*/ 691007 w 1451"/>
                <a:gd name="T83" fmla="*/ 0 h 145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451" h="1450">
                  <a:moveTo>
                    <a:pt x="1392" y="0"/>
                  </a:moveTo>
                  <a:lnTo>
                    <a:pt x="1392" y="0"/>
                  </a:lnTo>
                  <a:cubicBezTo>
                    <a:pt x="1440" y="85"/>
                    <a:pt x="1450" y="190"/>
                    <a:pt x="1450" y="276"/>
                  </a:cubicBezTo>
                  <a:cubicBezTo>
                    <a:pt x="1450" y="362"/>
                    <a:pt x="1354" y="400"/>
                    <a:pt x="1297" y="448"/>
                  </a:cubicBezTo>
                  <a:cubicBezTo>
                    <a:pt x="1240" y="495"/>
                    <a:pt x="1240" y="543"/>
                    <a:pt x="1144" y="543"/>
                  </a:cubicBezTo>
                  <a:cubicBezTo>
                    <a:pt x="973" y="543"/>
                    <a:pt x="1058" y="591"/>
                    <a:pt x="1068" y="715"/>
                  </a:cubicBezTo>
                  <a:cubicBezTo>
                    <a:pt x="1068" y="810"/>
                    <a:pt x="1011" y="839"/>
                    <a:pt x="1049" y="925"/>
                  </a:cubicBezTo>
                  <a:cubicBezTo>
                    <a:pt x="1106" y="991"/>
                    <a:pt x="1106" y="991"/>
                    <a:pt x="1106" y="991"/>
                  </a:cubicBezTo>
                  <a:cubicBezTo>
                    <a:pt x="1049" y="1058"/>
                    <a:pt x="1049" y="1325"/>
                    <a:pt x="896" y="1211"/>
                  </a:cubicBezTo>
                  <a:cubicBezTo>
                    <a:pt x="877" y="1192"/>
                    <a:pt x="829" y="1134"/>
                    <a:pt x="811" y="1134"/>
                  </a:cubicBezTo>
                  <a:cubicBezTo>
                    <a:pt x="811" y="1144"/>
                    <a:pt x="811" y="1134"/>
                    <a:pt x="811" y="1144"/>
                  </a:cubicBezTo>
                  <a:cubicBezTo>
                    <a:pt x="801" y="1201"/>
                    <a:pt x="744" y="1382"/>
                    <a:pt x="658" y="1325"/>
                  </a:cubicBezTo>
                  <a:cubicBezTo>
                    <a:pt x="610" y="1297"/>
                    <a:pt x="610" y="1325"/>
                    <a:pt x="610" y="1363"/>
                  </a:cubicBezTo>
                  <a:cubicBezTo>
                    <a:pt x="610" y="1411"/>
                    <a:pt x="610" y="1439"/>
                    <a:pt x="562" y="1449"/>
                  </a:cubicBezTo>
                  <a:cubicBezTo>
                    <a:pt x="524" y="1363"/>
                    <a:pt x="524" y="1363"/>
                    <a:pt x="524" y="1363"/>
                  </a:cubicBezTo>
                  <a:cubicBezTo>
                    <a:pt x="429" y="1420"/>
                    <a:pt x="429" y="1420"/>
                    <a:pt x="429" y="1420"/>
                  </a:cubicBezTo>
                  <a:cubicBezTo>
                    <a:pt x="410" y="1373"/>
                    <a:pt x="429" y="1335"/>
                    <a:pt x="420" y="1287"/>
                  </a:cubicBezTo>
                  <a:cubicBezTo>
                    <a:pt x="410" y="1230"/>
                    <a:pt x="305" y="1277"/>
                    <a:pt x="324" y="1201"/>
                  </a:cubicBezTo>
                  <a:cubicBezTo>
                    <a:pt x="334" y="1153"/>
                    <a:pt x="353" y="1163"/>
                    <a:pt x="315" y="1115"/>
                  </a:cubicBezTo>
                  <a:cubicBezTo>
                    <a:pt x="295" y="1096"/>
                    <a:pt x="286" y="1087"/>
                    <a:pt x="286" y="1058"/>
                  </a:cubicBezTo>
                  <a:cubicBezTo>
                    <a:pt x="286" y="991"/>
                    <a:pt x="295" y="944"/>
                    <a:pt x="324" y="877"/>
                  </a:cubicBezTo>
                  <a:cubicBezTo>
                    <a:pt x="353" y="820"/>
                    <a:pt x="238" y="848"/>
                    <a:pt x="210" y="848"/>
                  </a:cubicBezTo>
                  <a:cubicBezTo>
                    <a:pt x="191" y="848"/>
                    <a:pt x="181" y="839"/>
                    <a:pt x="172" y="839"/>
                  </a:cubicBezTo>
                  <a:cubicBezTo>
                    <a:pt x="133" y="839"/>
                    <a:pt x="86" y="877"/>
                    <a:pt x="48" y="867"/>
                  </a:cubicBezTo>
                  <a:cubicBezTo>
                    <a:pt x="0" y="848"/>
                    <a:pt x="0" y="801"/>
                    <a:pt x="9" y="753"/>
                  </a:cubicBezTo>
                  <a:cubicBezTo>
                    <a:pt x="9" y="724"/>
                    <a:pt x="38" y="705"/>
                    <a:pt x="38" y="676"/>
                  </a:cubicBezTo>
                  <a:cubicBezTo>
                    <a:pt x="86" y="667"/>
                    <a:pt x="133" y="619"/>
                    <a:pt x="172" y="581"/>
                  </a:cubicBezTo>
                  <a:cubicBezTo>
                    <a:pt x="191" y="553"/>
                    <a:pt x="238" y="543"/>
                    <a:pt x="248" y="505"/>
                  </a:cubicBezTo>
                  <a:cubicBezTo>
                    <a:pt x="267" y="429"/>
                    <a:pt x="362" y="448"/>
                    <a:pt x="410" y="448"/>
                  </a:cubicBezTo>
                  <a:cubicBezTo>
                    <a:pt x="439" y="438"/>
                    <a:pt x="448" y="467"/>
                    <a:pt x="467" y="486"/>
                  </a:cubicBezTo>
                  <a:cubicBezTo>
                    <a:pt x="486" y="505"/>
                    <a:pt x="524" y="505"/>
                    <a:pt x="553" y="514"/>
                  </a:cubicBezTo>
                  <a:cubicBezTo>
                    <a:pt x="629" y="534"/>
                    <a:pt x="610" y="514"/>
                    <a:pt x="667" y="486"/>
                  </a:cubicBezTo>
                  <a:cubicBezTo>
                    <a:pt x="715" y="467"/>
                    <a:pt x="744" y="524"/>
                    <a:pt x="782" y="505"/>
                  </a:cubicBezTo>
                  <a:cubicBezTo>
                    <a:pt x="849" y="486"/>
                    <a:pt x="829" y="362"/>
                    <a:pt x="849" y="305"/>
                  </a:cubicBezTo>
                  <a:cubicBezTo>
                    <a:pt x="868" y="181"/>
                    <a:pt x="1106" y="343"/>
                    <a:pt x="1173" y="200"/>
                  </a:cubicBezTo>
                  <a:cubicBezTo>
                    <a:pt x="1182" y="171"/>
                    <a:pt x="1173" y="152"/>
                    <a:pt x="1211" y="143"/>
                  </a:cubicBezTo>
                  <a:cubicBezTo>
                    <a:pt x="1278" y="133"/>
                    <a:pt x="1249" y="105"/>
                    <a:pt x="1287" y="66"/>
                  </a:cubicBezTo>
                  <a:cubicBezTo>
                    <a:pt x="1316" y="38"/>
                    <a:pt x="1354" y="18"/>
                    <a:pt x="1392" y="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53" name="Freeform 21">
              <a:extLst>
                <a:ext uri="{FF2B5EF4-FFF2-40B4-BE49-F238E27FC236}">
                  <a16:creationId xmlns:a16="http://schemas.microsoft.com/office/drawing/2014/main" id="{2D12FCBD-6094-47FB-A944-BB1B27B7C848}"/>
                </a:ext>
              </a:extLst>
            </p:cNvPr>
            <p:cNvSpPr>
              <a:spLocks noChangeArrowheads="1"/>
            </p:cNvSpPr>
            <p:nvPr/>
          </p:nvSpPr>
          <p:spPr bwMode="auto">
            <a:xfrm>
              <a:off x="5816845" y="2421357"/>
              <a:ext cx="412322" cy="443917"/>
            </a:xfrm>
            <a:custGeom>
              <a:avLst/>
              <a:gdLst>
                <a:gd name="T0" fmla="*/ 805914 w 1670"/>
                <a:gd name="T1" fmla="*/ 0 h 1793"/>
                <a:gd name="T2" fmla="*/ 805914 w 1670"/>
                <a:gd name="T3" fmla="*/ 0 h 1793"/>
                <a:gd name="T4" fmla="*/ 810385 w 1670"/>
                <a:gd name="T5" fmla="*/ 298201 h 1793"/>
                <a:gd name="T6" fmla="*/ 810385 w 1670"/>
                <a:gd name="T7" fmla="*/ 298201 h 1793"/>
                <a:gd name="T8" fmla="*/ 829266 w 1670"/>
                <a:gd name="T9" fmla="*/ 554653 h 1793"/>
                <a:gd name="T10" fmla="*/ 829266 w 1670"/>
                <a:gd name="T11" fmla="*/ 554653 h 1793"/>
                <a:gd name="T12" fmla="*/ 777095 w 1670"/>
                <a:gd name="T13" fmla="*/ 587455 h 1793"/>
                <a:gd name="T14" fmla="*/ 739334 w 1670"/>
                <a:gd name="T15" fmla="*/ 625724 h 1793"/>
                <a:gd name="T16" fmla="*/ 720453 w 1670"/>
                <a:gd name="T17" fmla="*/ 654053 h 1793"/>
                <a:gd name="T18" fmla="*/ 559469 w 1670"/>
                <a:gd name="T19" fmla="*/ 706239 h 1793"/>
                <a:gd name="T20" fmla="*/ 526179 w 1670"/>
                <a:gd name="T21" fmla="*/ 805639 h 1793"/>
                <a:gd name="T22" fmla="*/ 469040 w 1670"/>
                <a:gd name="T23" fmla="*/ 796196 h 1793"/>
                <a:gd name="T24" fmla="*/ 412397 w 1670"/>
                <a:gd name="T25" fmla="*/ 810112 h 1793"/>
                <a:gd name="T26" fmla="*/ 369667 w 1670"/>
                <a:gd name="T27" fmla="*/ 796196 h 1793"/>
                <a:gd name="T28" fmla="*/ 341346 w 1670"/>
                <a:gd name="T29" fmla="*/ 777310 h 1793"/>
                <a:gd name="T30" fmla="*/ 260854 w 1670"/>
                <a:gd name="T31" fmla="*/ 805639 h 1793"/>
                <a:gd name="T32" fmla="*/ 223092 w 1670"/>
                <a:gd name="T33" fmla="*/ 843411 h 1793"/>
                <a:gd name="T34" fmla="*/ 156512 w 1670"/>
                <a:gd name="T35" fmla="*/ 890626 h 1793"/>
                <a:gd name="T36" fmla="*/ 156512 w 1670"/>
                <a:gd name="T37" fmla="*/ 890626 h 1793"/>
                <a:gd name="T38" fmla="*/ 66580 w 1670"/>
                <a:gd name="T39" fmla="*/ 886153 h 1793"/>
                <a:gd name="T40" fmla="*/ 66580 w 1670"/>
                <a:gd name="T41" fmla="*/ 886153 h 1793"/>
                <a:gd name="T42" fmla="*/ 52171 w 1670"/>
                <a:gd name="T43" fmla="*/ 833968 h 1793"/>
                <a:gd name="T44" fmla="*/ 47699 w 1670"/>
                <a:gd name="T45" fmla="*/ 824525 h 1793"/>
                <a:gd name="T46" fmla="*/ 47699 w 1670"/>
                <a:gd name="T47" fmla="*/ 824525 h 1793"/>
                <a:gd name="T48" fmla="*/ 38259 w 1670"/>
                <a:gd name="T49" fmla="*/ 758424 h 1793"/>
                <a:gd name="T50" fmla="*/ 9440 w 1670"/>
                <a:gd name="T51" fmla="*/ 687353 h 1793"/>
                <a:gd name="T52" fmla="*/ 14409 w 1670"/>
                <a:gd name="T53" fmla="*/ 639640 h 1793"/>
                <a:gd name="T54" fmla="*/ 14409 w 1670"/>
                <a:gd name="T55" fmla="*/ 611311 h 1793"/>
                <a:gd name="T56" fmla="*/ 9440 w 1670"/>
                <a:gd name="T57" fmla="*/ 549683 h 1793"/>
                <a:gd name="T58" fmla="*/ 9440 w 1670"/>
                <a:gd name="T59" fmla="*/ 549683 h 1793"/>
                <a:gd name="T60" fmla="*/ 18881 w 1670"/>
                <a:gd name="T61" fmla="*/ 516384 h 1793"/>
                <a:gd name="T62" fmla="*/ 71052 w 1670"/>
                <a:gd name="T63" fmla="*/ 488055 h 1793"/>
                <a:gd name="T64" fmla="*/ 104341 w 1670"/>
                <a:gd name="T65" fmla="*/ 421954 h 1793"/>
                <a:gd name="T66" fmla="*/ 142103 w 1670"/>
                <a:gd name="T67" fmla="*/ 388655 h 1793"/>
                <a:gd name="T68" fmla="*/ 161481 w 1670"/>
                <a:gd name="T69" fmla="*/ 322057 h 1793"/>
                <a:gd name="T70" fmla="*/ 223092 w 1670"/>
                <a:gd name="T71" fmla="*/ 217686 h 1793"/>
                <a:gd name="T72" fmla="*/ 284206 w 1670"/>
                <a:gd name="T73" fmla="*/ 189357 h 1793"/>
                <a:gd name="T74" fmla="*/ 289175 w 1670"/>
                <a:gd name="T75" fmla="*/ 127729 h 1793"/>
                <a:gd name="T76" fmla="*/ 331905 w 1670"/>
                <a:gd name="T77" fmla="*/ 99400 h 1793"/>
                <a:gd name="T78" fmla="*/ 331905 w 1670"/>
                <a:gd name="T79" fmla="*/ 99400 h 1793"/>
                <a:gd name="T80" fmla="*/ 365195 w 1670"/>
                <a:gd name="T81" fmla="*/ 127729 h 1793"/>
                <a:gd name="T82" fmla="*/ 416869 w 1670"/>
                <a:gd name="T83" fmla="*/ 179914 h 1793"/>
                <a:gd name="T84" fmla="*/ 431278 w 1670"/>
                <a:gd name="T85" fmla="*/ 222656 h 1793"/>
                <a:gd name="T86" fmla="*/ 459599 w 1670"/>
                <a:gd name="T87" fmla="*/ 237070 h 1793"/>
                <a:gd name="T88" fmla="*/ 474008 w 1670"/>
                <a:gd name="T89" fmla="*/ 298201 h 1793"/>
                <a:gd name="T90" fmla="*/ 601702 w 1670"/>
                <a:gd name="T91" fmla="*/ 298201 h 1793"/>
                <a:gd name="T92" fmla="*/ 696603 w 1670"/>
                <a:gd name="T93" fmla="*/ 284285 h 1793"/>
                <a:gd name="T94" fmla="*/ 739334 w 1670"/>
                <a:gd name="T95" fmla="*/ 170471 h 1793"/>
                <a:gd name="T96" fmla="*/ 758215 w 1670"/>
                <a:gd name="T97" fmla="*/ 113813 h 1793"/>
                <a:gd name="T98" fmla="*/ 777095 w 1670"/>
                <a:gd name="T99" fmla="*/ 37772 h 1793"/>
                <a:gd name="T100" fmla="*/ 805914 w 1670"/>
                <a:gd name="T101" fmla="*/ 0 h 179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670" h="1793">
                  <a:moveTo>
                    <a:pt x="1622" y="0"/>
                  </a:moveTo>
                  <a:lnTo>
                    <a:pt x="1622" y="0"/>
                  </a:lnTo>
                  <a:cubicBezTo>
                    <a:pt x="1631" y="600"/>
                    <a:pt x="1631" y="600"/>
                    <a:pt x="1631" y="600"/>
                  </a:cubicBezTo>
                  <a:cubicBezTo>
                    <a:pt x="1669" y="1116"/>
                    <a:pt x="1669" y="1116"/>
                    <a:pt x="1669" y="1116"/>
                  </a:cubicBezTo>
                  <a:cubicBezTo>
                    <a:pt x="1631" y="1134"/>
                    <a:pt x="1593" y="1154"/>
                    <a:pt x="1564" y="1182"/>
                  </a:cubicBezTo>
                  <a:cubicBezTo>
                    <a:pt x="1526" y="1221"/>
                    <a:pt x="1555" y="1249"/>
                    <a:pt x="1488" y="1259"/>
                  </a:cubicBezTo>
                  <a:cubicBezTo>
                    <a:pt x="1450" y="1268"/>
                    <a:pt x="1459" y="1287"/>
                    <a:pt x="1450" y="1316"/>
                  </a:cubicBezTo>
                  <a:cubicBezTo>
                    <a:pt x="1383" y="1459"/>
                    <a:pt x="1145" y="1297"/>
                    <a:pt x="1126" y="1421"/>
                  </a:cubicBezTo>
                  <a:cubicBezTo>
                    <a:pt x="1106" y="1478"/>
                    <a:pt x="1126" y="1602"/>
                    <a:pt x="1059" y="1621"/>
                  </a:cubicBezTo>
                  <a:cubicBezTo>
                    <a:pt x="1021" y="1640"/>
                    <a:pt x="992" y="1583"/>
                    <a:pt x="944" y="1602"/>
                  </a:cubicBezTo>
                  <a:cubicBezTo>
                    <a:pt x="887" y="1630"/>
                    <a:pt x="906" y="1650"/>
                    <a:pt x="830" y="1630"/>
                  </a:cubicBezTo>
                  <a:cubicBezTo>
                    <a:pt x="801" y="1621"/>
                    <a:pt x="763" y="1621"/>
                    <a:pt x="744" y="1602"/>
                  </a:cubicBezTo>
                  <a:cubicBezTo>
                    <a:pt x="725" y="1583"/>
                    <a:pt x="716" y="1554"/>
                    <a:pt x="687" y="1564"/>
                  </a:cubicBezTo>
                  <a:cubicBezTo>
                    <a:pt x="639" y="1564"/>
                    <a:pt x="544" y="1545"/>
                    <a:pt x="525" y="1621"/>
                  </a:cubicBezTo>
                  <a:cubicBezTo>
                    <a:pt x="515" y="1659"/>
                    <a:pt x="468" y="1669"/>
                    <a:pt x="449" y="1697"/>
                  </a:cubicBezTo>
                  <a:cubicBezTo>
                    <a:pt x="410" y="1735"/>
                    <a:pt x="363" y="1783"/>
                    <a:pt x="315" y="1792"/>
                  </a:cubicBezTo>
                  <a:cubicBezTo>
                    <a:pt x="134" y="1783"/>
                    <a:pt x="134" y="1783"/>
                    <a:pt x="134" y="1783"/>
                  </a:cubicBezTo>
                  <a:cubicBezTo>
                    <a:pt x="105" y="1678"/>
                    <a:pt x="105" y="1678"/>
                    <a:pt x="105" y="1678"/>
                  </a:cubicBezTo>
                  <a:cubicBezTo>
                    <a:pt x="96" y="1659"/>
                    <a:pt x="96" y="1659"/>
                    <a:pt x="96" y="1659"/>
                  </a:cubicBezTo>
                  <a:cubicBezTo>
                    <a:pt x="77" y="1526"/>
                    <a:pt x="77" y="1526"/>
                    <a:pt x="77" y="1526"/>
                  </a:cubicBezTo>
                  <a:cubicBezTo>
                    <a:pt x="67" y="1468"/>
                    <a:pt x="38" y="1430"/>
                    <a:pt x="19" y="1383"/>
                  </a:cubicBezTo>
                  <a:cubicBezTo>
                    <a:pt x="0" y="1344"/>
                    <a:pt x="29" y="1325"/>
                    <a:pt x="29" y="1287"/>
                  </a:cubicBezTo>
                  <a:cubicBezTo>
                    <a:pt x="38" y="1268"/>
                    <a:pt x="29" y="1249"/>
                    <a:pt x="29" y="1230"/>
                  </a:cubicBezTo>
                  <a:cubicBezTo>
                    <a:pt x="38" y="1173"/>
                    <a:pt x="77" y="1154"/>
                    <a:pt x="19" y="1106"/>
                  </a:cubicBezTo>
                  <a:cubicBezTo>
                    <a:pt x="38" y="1087"/>
                    <a:pt x="29" y="1058"/>
                    <a:pt x="38" y="1039"/>
                  </a:cubicBezTo>
                  <a:cubicBezTo>
                    <a:pt x="67" y="1020"/>
                    <a:pt x="115" y="1011"/>
                    <a:pt x="143" y="982"/>
                  </a:cubicBezTo>
                  <a:cubicBezTo>
                    <a:pt x="172" y="934"/>
                    <a:pt x="181" y="896"/>
                    <a:pt x="210" y="849"/>
                  </a:cubicBezTo>
                  <a:cubicBezTo>
                    <a:pt x="220" y="820"/>
                    <a:pt x="267" y="810"/>
                    <a:pt x="286" y="782"/>
                  </a:cubicBezTo>
                  <a:cubicBezTo>
                    <a:pt x="334" y="734"/>
                    <a:pt x="286" y="705"/>
                    <a:pt x="325" y="648"/>
                  </a:cubicBezTo>
                  <a:cubicBezTo>
                    <a:pt x="382" y="562"/>
                    <a:pt x="325" y="477"/>
                    <a:pt x="449" y="438"/>
                  </a:cubicBezTo>
                  <a:cubicBezTo>
                    <a:pt x="496" y="419"/>
                    <a:pt x="544" y="438"/>
                    <a:pt x="572" y="381"/>
                  </a:cubicBezTo>
                  <a:cubicBezTo>
                    <a:pt x="592" y="333"/>
                    <a:pt x="544" y="295"/>
                    <a:pt x="582" y="257"/>
                  </a:cubicBezTo>
                  <a:cubicBezTo>
                    <a:pt x="668" y="200"/>
                    <a:pt x="668" y="200"/>
                    <a:pt x="668" y="200"/>
                  </a:cubicBezTo>
                  <a:cubicBezTo>
                    <a:pt x="706" y="200"/>
                    <a:pt x="725" y="229"/>
                    <a:pt x="735" y="257"/>
                  </a:cubicBezTo>
                  <a:cubicBezTo>
                    <a:pt x="763" y="324"/>
                    <a:pt x="820" y="276"/>
                    <a:pt x="839" y="362"/>
                  </a:cubicBezTo>
                  <a:cubicBezTo>
                    <a:pt x="849" y="391"/>
                    <a:pt x="849" y="429"/>
                    <a:pt x="868" y="448"/>
                  </a:cubicBezTo>
                  <a:cubicBezTo>
                    <a:pt x="878" y="458"/>
                    <a:pt x="906" y="458"/>
                    <a:pt x="925" y="477"/>
                  </a:cubicBezTo>
                  <a:cubicBezTo>
                    <a:pt x="944" y="524"/>
                    <a:pt x="944" y="562"/>
                    <a:pt x="954" y="600"/>
                  </a:cubicBezTo>
                  <a:cubicBezTo>
                    <a:pt x="983" y="677"/>
                    <a:pt x="1154" y="591"/>
                    <a:pt x="1211" y="600"/>
                  </a:cubicBezTo>
                  <a:cubicBezTo>
                    <a:pt x="1307" y="610"/>
                    <a:pt x="1316" y="639"/>
                    <a:pt x="1402" y="572"/>
                  </a:cubicBezTo>
                  <a:cubicBezTo>
                    <a:pt x="1507" y="486"/>
                    <a:pt x="1507" y="477"/>
                    <a:pt x="1488" y="343"/>
                  </a:cubicBezTo>
                  <a:cubicBezTo>
                    <a:pt x="1478" y="286"/>
                    <a:pt x="1497" y="276"/>
                    <a:pt x="1526" y="229"/>
                  </a:cubicBezTo>
                  <a:cubicBezTo>
                    <a:pt x="1545" y="181"/>
                    <a:pt x="1545" y="124"/>
                    <a:pt x="1564" y="76"/>
                  </a:cubicBezTo>
                  <a:cubicBezTo>
                    <a:pt x="1622" y="0"/>
                    <a:pt x="1622" y="0"/>
                    <a:pt x="1622" y="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54" name="Freeform 22">
              <a:extLst>
                <a:ext uri="{FF2B5EF4-FFF2-40B4-BE49-F238E27FC236}">
                  <a16:creationId xmlns:a16="http://schemas.microsoft.com/office/drawing/2014/main" id="{AD29A008-AAAF-4AB0-86EA-635C17D082CA}"/>
                </a:ext>
              </a:extLst>
            </p:cNvPr>
            <p:cNvSpPr>
              <a:spLocks noChangeArrowheads="1"/>
            </p:cNvSpPr>
            <p:nvPr/>
          </p:nvSpPr>
          <p:spPr bwMode="auto">
            <a:xfrm>
              <a:off x="6115423" y="2950582"/>
              <a:ext cx="405213" cy="370457"/>
            </a:xfrm>
            <a:custGeom>
              <a:avLst/>
              <a:gdLst>
                <a:gd name="T0" fmla="*/ 813943 w 1641"/>
                <a:gd name="T1" fmla="*/ 284254 h 1498"/>
                <a:gd name="T2" fmla="*/ 813943 w 1641"/>
                <a:gd name="T3" fmla="*/ 284254 h 1498"/>
                <a:gd name="T4" fmla="*/ 785653 w 1641"/>
                <a:gd name="T5" fmla="*/ 326494 h 1498"/>
                <a:gd name="T6" fmla="*/ 775727 w 1641"/>
                <a:gd name="T7" fmla="*/ 364759 h 1498"/>
                <a:gd name="T8" fmla="*/ 676466 w 1641"/>
                <a:gd name="T9" fmla="*/ 388116 h 1498"/>
                <a:gd name="T10" fmla="*/ 681429 w 1641"/>
                <a:gd name="T11" fmla="*/ 440295 h 1498"/>
                <a:gd name="T12" fmla="*/ 643213 w 1641"/>
                <a:gd name="T13" fmla="*/ 483033 h 1498"/>
                <a:gd name="T14" fmla="*/ 676466 w 1641"/>
                <a:gd name="T15" fmla="*/ 572980 h 1498"/>
                <a:gd name="T16" fmla="*/ 681429 w 1641"/>
                <a:gd name="T17" fmla="*/ 686781 h 1498"/>
                <a:gd name="T18" fmla="*/ 657606 w 1641"/>
                <a:gd name="T19" fmla="*/ 743930 h 1498"/>
                <a:gd name="T20" fmla="*/ 657606 w 1641"/>
                <a:gd name="T21" fmla="*/ 743930 h 1498"/>
                <a:gd name="T22" fmla="*/ 553382 w 1641"/>
                <a:gd name="T23" fmla="*/ 653486 h 1498"/>
                <a:gd name="T24" fmla="*/ 444691 w 1641"/>
                <a:gd name="T25" fmla="*/ 625160 h 1498"/>
                <a:gd name="T26" fmla="*/ 368756 w 1641"/>
                <a:gd name="T27" fmla="*/ 611245 h 1498"/>
                <a:gd name="T28" fmla="*/ 340466 w 1641"/>
                <a:gd name="T29" fmla="*/ 587392 h 1498"/>
                <a:gd name="T30" fmla="*/ 307710 w 1641"/>
                <a:gd name="T31" fmla="*/ 582919 h 1498"/>
                <a:gd name="T32" fmla="*/ 288850 w 1641"/>
                <a:gd name="T33" fmla="*/ 563538 h 1498"/>
                <a:gd name="T34" fmla="*/ 227308 w 1641"/>
                <a:gd name="T35" fmla="*/ 544654 h 1498"/>
                <a:gd name="T36" fmla="*/ 170729 w 1641"/>
                <a:gd name="T37" fmla="*/ 516328 h 1498"/>
                <a:gd name="T38" fmla="*/ 132514 w 1641"/>
                <a:gd name="T39" fmla="*/ 511359 h 1498"/>
                <a:gd name="T40" fmla="*/ 85365 w 1641"/>
                <a:gd name="T41" fmla="*/ 506886 h 1498"/>
                <a:gd name="T42" fmla="*/ 61542 w 1641"/>
                <a:gd name="T43" fmla="*/ 506886 h 1498"/>
                <a:gd name="T44" fmla="*/ 28786 w 1641"/>
                <a:gd name="T45" fmla="*/ 525770 h 1498"/>
                <a:gd name="T46" fmla="*/ 14393 w 1641"/>
                <a:gd name="T47" fmla="*/ 520801 h 1498"/>
                <a:gd name="T48" fmla="*/ 9926 w 1641"/>
                <a:gd name="T49" fmla="*/ 511359 h 1498"/>
                <a:gd name="T50" fmla="*/ 9926 w 1641"/>
                <a:gd name="T51" fmla="*/ 497444 h 1498"/>
                <a:gd name="T52" fmla="*/ 14393 w 1641"/>
                <a:gd name="T53" fmla="*/ 483033 h 1498"/>
                <a:gd name="T54" fmla="*/ 14393 w 1641"/>
                <a:gd name="T55" fmla="*/ 454707 h 1498"/>
                <a:gd name="T56" fmla="*/ 0 w 1641"/>
                <a:gd name="T57" fmla="*/ 426381 h 1498"/>
                <a:gd name="T58" fmla="*/ 0 w 1641"/>
                <a:gd name="T59" fmla="*/ 426381 h 1498"/>
                <a:gd name="T60" fmla="*/ 4963 w 1641"/>
                <a:gd name="T61" fmla="*/ 407497 h 1498"/>
                <a:gd name="T62" fmla="*/ 75935 w 1641"/>
                <a:gd name="T63" fmla="*/ 355317 h 1498"/>
                <a:gd name="T64" fmla="*/ 137477 w 1641"/>
                <a:gd name="T65" fmla="*/ 350348 h 1498"/>
                <a:gd name="T66" fmla="*/ 132514 w 1641"/>
                <a:gd name="T67" fmla="*/ 269842 h 1498"/>
                <a:gd name="T68" fmla="*/ 199019 w 1641"/>
                <a:gd name="T69" fmla="*/ 203251 h 1498"/>
                <a:gd name="T70" fmla="*/ 236738 w 1641"/>
                <a:gd name="T71" fmla="*/ 184864 h 1498"/>
                <a:gd name="T72" fmla="*/ 298280 w 1641"/>
                <a:gd name="T73" fmla="*/ 122746 h 1498"/>
                <a:gd name="T74" fmla="*/ 246168 w 1641"/>
                <a:gd name="T75" fmla="*/ 66094 h 1498"/>
                <a:gd name="T76" fmla="*/ 246168 w 1641"/>
                <a:gd name="T77" fmla="*/ 66094 h 1498"/>
                <a:gd name="T78" fmla="*/ 312177 w 1641"/>
                <a:gd name="T79" fmla="*/ 23357 h 1498"/>
                <a:gd name="T80" fmla="*/ 406971 w 1641"/>
                <a:gd name="T81" fmla="*/ 32799 h 1498"/>
                <a:gd name="T82" fmla="*/ 496803 w 1641"/>
                <a:gd name="T83" fmla="*/ 122746 h 1498"/>
                <a:gd name="T84" fmla="*/ 558345 w 1641"/>
                <a:gd name="T85" fmla="*/ 94420 h 1498"/>
                <a:gd name="T86" fmla="*/ 619887 w 1641"/>
                <a:gd name="T87" fmla="*/ 113304 h 1498"/>
                <a:gd name="T88" fmla="*/ 653139 w 1641"/>
                <a:gd name="T89" fmla="*/ 132685 h 1498"/>
                <a:gd name="T90" fmla="*/ 667036 w 1641"/>
                <a:gd name="T91" fmla="*/ 156041 h 1498"/>
                <a:gd name="T92" fmla="*/ 752401 w 1641"/>
                <a:gd name="T93" fmla="*/ 227105 h 1498"/>
                <a:gd name="T94" fmla="*/ 790120 w 1641"/>
                <a:gd name="T95" fmla="*/ 250958 h 1498"/>
                <a:gd name="T96" fmla="*/ 813943 w 1641"/>
                <a:gd name="T97" fmla="*/ 284254 h 149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641" h="1498">
                  <a:moveTo>
                    <a:pt x="1640" y="572"/>
                  </a:moveTo>
                  <a:lnTo>
                    <a:pt x="1640" y="572"/>
                  </a:lnTo>
                  <a:cubicBezTo>
                    <a:pt x="1630" y="591"/>
                    <a:pt x="1583" y="648"/>
                    <a:pt x="1583" y="657"/>
                  </a:cubicBezTo>
                  <a:cubicBezTo>
                    <a:pt x="1583" y="696"/>
                    <a:pt x="1602" y="724"/>
                    <a:pt x="1563" y="734"/>
                  </a:cubicBezTo>
                  <a:cubicBezTo>
                    <a:pt x="1506" y="753"/>
                    <a:pt x="1411" y="753"/>
                    <a:pt x="1363" y="781"/>
                  </a:cubicBezTo>
                  <a:cubicBezTo>
                    <a:pt x="1296" y="810"/>
                    <a:pt x="1401" y="839"/>
                    <a:pt x="1373" y="886"/>
                  </a:cubicBezTo>
                  <a:cubicBezTo>
                    <a:pt x="1344" y="915"/>
                    <a:pt x="1316" y="924"/>
                    <a:pt x="1296" y="972"/>
                  </a:cubicBezTo>
                  <a:cubicBezTo>
                    <a:pt x="1277" y="1029"/>
                    <a:pt x="1344" y="1106"/>
                    <a:pt x="1363" y="1153"/>
                  </a:cubicBezTo>
                  <a:cubicBezTo>
                    <a:pt x="1382" y="1230"/>
                    <a:pt x="1373" y="1306"/>
                    <a:pt x="1373" y="1382"/>
                  </a:cubicBezTo>
                  <a:cubicBezTo>
                    <a:pt x="1325" y="1497"/>
                    <a:pt x="1325" y="1497"/>
                    <a:pt x="1325" y="1497"/>
                  </a:cubicBezTo>
                  <a:cubicBezTo>
                    <a:pt x="1249" y="1449"/>
                    <a:pt x="1163" y="1392"/>
                    <a:pt x="1115" y="1315"/>
                  </a:cubicBezTo>
                  <a:cubicBezTo>
                    <a:pt x="1058" y="1220"/>
                    <a:pt x="1001" y="1210"/>
                    <a:pt x="896" y="1258"/>
                  </a:cubicBezTo>
                  <a:cubicBezTo>
                    <a:pt x="848" y="1277"/>
                    <a:pt x="782" y="1287"/>
                    <a:pt x="743" y="1230"/>
                  </a:cubicBezTo>
                  <a:cubicBezTo>
                    <a:pt x="724" y="1220"/>
                    <a:pt x="705" y="1192"/>
                    <a:pt x="686" y="1182"/>
                  </a:cubicBezTo>
                  <a:cubicBezTo>
                    <a:pt x="677" y="1163"/>
                    <a:pt x="638" y="1182"/>
                    <a:pt x="620" y="1173"/>
                  </a:cubicBezTo>
                  <a:cubicBezTo>
                    <a:pt x="611" y="1163"/>
                    <a:pt x="601" y="1144"/>
                    <a:pt x="582" y="1134"/>
                  </a:cubicBezTo>
                  <a:cubicBezTo>
                    <a:pt x="544" y="1115"/>
                    <a:pt x="496" y="1106"/>
                    <a:pt x="458" y="1096"/>
                  </a:cubicBezTo>
                  <a:cubicBezTo>
                    <a:pt x="411" y="1087"/>
                    <a:pt x="391" y="1039"/>
                    <a:pt x="344" y="1039"/>
                  </a:cubicBezTo>
                  <a:cubicBezTo>
                    <a:pt x="315" y="1039"/>
                    <a:pt x="296" y="1029"/>
                    <a:pt x="267" y="1029"/>
                  </a:cubicBezTo>
                  <a:cubicBezTo>
                    <a:pt x="229" y="1029"/>
                    <a:pt x="201" y="1048"/>
                    <a:pt x="172" y="1020"/>
                  </a:cubicBezTo>
                  <a:cubicBezTo>
                    <a:pt x="162" y="1001"/>
                    <a:pt x="144" y="1020"/>
                    <a:pt x="124" y="1020"/>
                  </a:cubicBezTo>
                  <a:cubicBezTo>
                    <a:pt x="105" y="1029"/>
                    <a:pt x="77" y="1039"/>
                    <a:pt x="58" y="1058"/>
                  </a:cubicBezTo>
                  <a:cubicBezTo>
                    <a:pt x="48" y="1058"/>
                    <a:pt x="10" y="1077"/>
                    <a:pt x="29" y="1048"/>
                  </a:cubicBezTo>
                  <a:cubicBezTo>
                    <a:pt x="29" y="1039"/>
                    <a:pt x="20" y="1039"/>
                    <a:pt x="20" y="1029"/>
                  </a:cubicBezTo>
                  <a:cubicBezTo>
                    <a:pt x="10" y="1020"/>
                    <a:pt x="10" y="1010"/>
                    <a:pt x="20" y="1001"/>
                  </a:cubicBezTo>
                  <a:cubicBezTo>
                    <a:pt x="39" y="991"/>
                    <a:pt x="48" y="982"/>
                    <a:pt x="29" y="972"/>
                  </a:cubicBezTo>
                  <a:cubicBezTo>
                    <a:pt x="20" y="963"/>
                    <a:pt x="29" y="924"/>
                    <a:pt x="29" y="915"/>
                  </a:cubicBezTo>
                  <a:cubicBezTo>
                    <a:pt x="29" y="886"/>
                    <a:pt x="10" y="886"/>
                    <a:pt x="0" y="858"/>
                  </a:cubicBezTo>
                  <a:cubicBezTo>
                    <a:pt x="10" y="820"/>
                    <a:pt x="10" y="820"/>
                    <a:pt x="10" y="820"/>
                  </a:cubicBezTo>
                  <a:cubicBezTo>
                    <a:pt x="86" y="801"/>
                    <a:pt x="96" y="734"/>
                    <a:pt x="153" y="715"/>
                  </a:cubicBezTo>
                  <a:cubicBezTo>
                    <a:pt x="191" y="705"/>
                    <a:pt x="239" y="715"/>
                    <a:pt x="277" y="705"/>
                  </a:cubicBezTo>
                  <a:cubicBezTo>
                    <a:pt x="344" y="696"/>
                    <a:pt x="220" y="581"/>
                    <a:pt x="267" y="543"/>
                  </a:cubicBezTo>
                  <a:cubicBezTo>
                    <a:pt x="306" y="505"/>
                    <a:pt x="391" y="476"/>
                    <a:pt x="401" y="409"/>
                  </a:cubicBezTo>
                  <a:cubicBezTo>
                    <a:pt x="420" y="324"/>
                    <a:pt x="411" y="352"/>
                    <a:pt x="477" y="372"/>
                  </a:cubicBezTo>
                  <a:cubicBezTo>
                    <a:pt x="601" y="390"/>
                    <a:pt x="611" y="333"/>
                    <a:pt x="601" y="247"/>
                  </a:cubicBezTo>
                  <a:cubicBezTo>
                    <a:pt x="601" y="162"/>
                    <a:pt x="506" y="181"/>
                    <a:pt x="496" y="133"/>
                  </a:cubicBezTo>
                  <a:cubicBezTo>
                    <a:pt x="563" y="76"/>
                    <a:pt x="516" y="0"/>
                    <a:pt x="629" y="47"/>
                  </a:cubicBezTo>
                  <a:cubicBezTo>
                    <a:pt x="695" y="76"/>
                    <a:pt x="753" y="38"/>
                    <a:pt x="820" y="66"/>
                  </a:cubicBezTo>
                  <a:cubicBezTo>
                    <a:pt x="915" y="95"/>
                    <a:pt x="924" y="228"/>
                    <a:pt x="1001" y="247"/>
                  </a:cubicBezTo>
                  <a:cubicBezTo>
                    <a:pt x="1039" y="247"/>
                    <a:pt x="1087" y="200"/>
                    <a:pt x="1125" y="190"/>
                  </a:cubicBezTo>
                  <a:cubicBezTo>
                    <a:pt x="1182" y="190"/>
                    <a:pt x="1201" y="219"/>
                    <a:pt x="1249" y="228"/>
                  </a:cubicBezTo>
                  <a:cubicBezTo>
                    <a:pt x="1277" y="247"/>
                    <a:pt x="1296" y="247"/>
                    <a:pt x="1316" y="267"/>
                  </a:cubicBezTo>
                  <a:cubicBezTo>
                    <a:pt x="1325" y="285"/>
                    <a:pt x="1334" y="295"/>
                    <a:pt x="1344" y="314"/>
                  </a:cubicBezTo>
                  <a:cubicBezTo>
                    <a:pt x="1373" y="381"/>
                    <a:pt x="1449" y="419"/>
                    <a:pt x="1516" y="457"/>
                  </a:cubicBezTo>
                  <a:cubicBezTo>
                    <a:pt x="1535" y="467"/>
                    <a:pt x="1573" y="486"/>
                    <a:pt x="1592" y="505"/>
                  </a:cubicBezTo>
                  <a:cubicBezTo>
                    <a:pt x="1611" y="524"/>
                    <a:pt x="1620" y="562"/>
                    <a:pt x="1640" y="572"/>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55" name="Freeform 23">
              <a:extLst>
                <a:ext uri="{FF2B5EF4-FFF2-40B4-BE49-F238E27FC236}">
                  <a16:creationId xmlns:a16="http://schemas.microsoft.com/office/drawing/2014/main" id="{07A9093C-3820-46C0-9736-11E50DA539F6}"/>
                </a:ext>
              </a:extLst>
            </p:cNvPr>
            <p:cNvSpPr>
              <a:spLocks noChangeArrowheads="1"/>
            </p:cNvSpPr>
            <p:nvPr/>
          </p:nvSpPr>
          <p:spPr bwMode="auto">
            <a:xfrm>
              <a:off x="6124901" y="2369224"/>
              <a:ext cx="798578" cy="733016"/>
            </a:xfrm>
            <a:custGeom>
              <a:avLst/>
              <a:gdLst>
                <a:gd name="T0" fmla="*/ 1982 w 3232"/>
                <a:gd name="T1" fmla="*/ 0 h 2967"/>
                <a:gd name="T2" fmla="*/ 2125 w 3232"/>
                <a:gd name="T3" fmla="*/ 152 h 2967"/>
                <a:gd name="T4" fmla="*/ 2297 w 3232"/>
                <a:gd name="T5" fmla="*/ 162 h 2967"/>
                <a:gd name="T6" fmla="*/ 2583 w 3232"/>
                <a:gd name="T7" fmla="*/ 181 h 2967"/>
                <a:gd name="T8" fmla="*/ 2669 w 3232"/>
                <a:gd name="T9" fmla="*/ 267 h 2967"/>
                <a:gd name="T10" fmla="*/ 2745 w 3232"/>
                <a:gd name="T11" fmla="*/ 286 h 2967"/>
                <a:gd name="T12" fmla="*/ 2869 w 3232"/>
                <a:gd name="T13" fmla="*/ 505 h 2967"/>
                <a:gd name="T14" fmla="*/ 3108 w 3232"/>
                <a:gd name="T15" fmla="*/ 591 h 2967"/>
                <a:gd name="T16" fmla="*/ 3050 w 3232"/>
                <a:gd name="T17" fmla="*/ 830 h 2967"/>
                <a:gd name="T18" fmla="*/ 3050 w 3232"/>
                <a:gd name="T19" fmla="*/ 1077 h 2967"/>
                <a:gd name="T20" fmla="*/ 2812 w 3232"/>
                <a:gd name="T21" fmla="*/ 1182 h 2967"/>
                <a:gd name="T22" fmla="*/ 2669 w 3232"/>
                <a:gd name="T23" fmla="*/ 1421 h 2967"/>
                <a:gd name="T24" fmla="*/ 2497 w 3232"/>
                <a:gd name="T25" fmla="*/ 1469 h 2967"/>
                <a:gd name="T26" fmla="*/ 2345 w 3232"/>
                <a:gd name="T27" fmla="*/ 1716 h 2967"/>
                <a:gd name="T28" fmla="*/ 2182 w 3232"/>
                <a:gd name="T29" fmla="*/ 1774 h 2967"/>
                <a:gd name="T30" fmla="*/ 2240 w 3232"/>
                <a:gd name="T31" fmla="*/ 2146 h 2967"/>
                <a:gd name="T32" fmla="*/ 2459 w 3232"/>
                <a:gd name="T33" fmla="*/ 2279 h 2967"/>
                <a:gd name="T34" fmla="*/ 2392 w 3232"/>
                <a:gd name="T35" fmla="*/ 2451 h 2967"/>
                <a:gd name="T36" fmla="*/ 2526 w 3232"/>
                <a:gd name="T37" fmla="*/ 2623 h 2967"/>
                <a:gd name="T38" fmla="*/ 2154 w 3232"/>
                <a:gd name="T39" fmla="*/ 2908 h 2967"/>
                <a:gd name="T40" fmla="*/ 2078 w 3232"/>
                <a:gd name="T41" fmla="*/ 2908 h 2967"/>
                <a:gd name="T42" fmla="*/ 1858 w 3232"/>
                <a:gd name="T43" fmla="*/ 2937 h 2967"/>
                <a:gd name="T44" fmla="*/ 1601 w 3232"/>
                <a:gd name="T45" fmla="*/ 2928 h 2967"/>
                <a:gd name="T46" fmla="*/ 1553 w 3232"/>
                <a:gd name="T47" fmla="*/ 2861 h 2967"/>
                <a:gd name="T48" fmla="*/ 1305 w 3232"/>
                <a:gd name="T49" fmla="*/ 2670 h 2967"/>
                <a:gd name="T50" fmla="*/ 1210 w 3232"/>
                <a:gd name="T51" fmla="*/ 2584 h 2967"/>
                <a:gd name="T52" fmla="*/ 962 w 3232"/>
                <a:gd name="T53" fmla="*/ 2603 h 2967"/>
                <a:gd name="T54" fmla="*/ 590 w 3232"/>
                <a:gd name="T55" fmla="*/ 2403 h 2967"/>
                <a:gd name="T56" fmla="*/ 457 w 3232"/>
                <a:gd name="T57" fmla="*/ 2489 h 2967"/>
                <a:gd name="T58" fmla="*/ 286 w 3232"/>
                <a:gd name="T59" fmla="*/ 2336 h 2967"/>
                <a:gd name="T60" fmla="*/ 133 w 3232"/>
                <a:gd name="T61" fmla="*/ 2317 h 2967"/>
                <a:gd name="T62" fmla="*/ 76 w 3232"/>
                <a:gd name="T63" fmla="*/ 2251 h 2967"/>
                <a:gd name="T64" fmla="*/ 171 w 3232"/>
                <a:gd name="T65" fmla="*/ 1869 h 2967"/>
                <a:gd name="T66" fmla="*/ 477 w 3232"/>
                <a:gd name="T67" fmla="*/ 1602 h 2967"/>
                <a:gd name="T68" fmla="*/ 419 w 3232"/>
                <a:gd name="T69" fmla="*/ 1326 h 2967"/>
                <a:gd name="T70" fmla="*/ 381 w 3232"/>
                <a:gd name="T71" fmla="*/ 810 h 2967"/>
                <a:gd name="T72" fmla="*/ 638 w 3232"/>
                <a:gd name="T73" fmla="*/ 715 h 2967"/>
                <a:gd name="T74" fmla="*/ 866 w 3232"/>
                <a:gd name="T75" fmla="*/ 734 h 2967"/>
                <a:gd name="T76" fmla="*/ 1057 w 3232"/>
                <a:gd name="T77" fmla="*/ 706 h 2967"/>
                <a:gd name="T78" fmla="*/ 1295 w 3232"/>
                <a:gd name="T79" fmla="*/ 629 h 2967"/>
                <a:gd name="T80" fmla="*/ 1534 w 3232"/>
                <a:gd name="T81" fmla="*/ 381 h 2967"/>
                <a:gd name="T82" fmla="*/ 1677 w 3232"/>
                <a:gd name="T83" fmla="*/ 210 h 2967"/>
                <a:gd name="T84" fmla="*/ 1782 w 3232"/>
                <a:gd name="T85" fmla="*/ 105 h 2967"/>
                <a:gd name="T86" fmla="*/ 1982 w 3232"/>
                <a:gd name="T87" fmla="*/ 0 h 29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232" h="2967">
                  <a:moveTo>
                    <a:pt x="1982" y="0"/>
                  </a:moveTo>
                  <a:lnTo>
                    <a:pt x="1982" y="0"/>
                  </a:lnTo>
                  <a:cubicBezTo>
                    <a:pt x="2011" y="19"/>
                    <a:pt x="2039" y="29"/>
                    <a:pt x="2039" y="67"/>
                  </a:cubicBezTo>
                  <a:cubicBezTo>
                    <a:pt x="2039" y="134"/>
                    <a:pt x="2068" y="124"/>
                    <a:pt x="2125" y="152"/>
                  </a:cubicBezTo>
                  <a:cubicBezTo>
                    <a:pt x="2182" y="191"/>
                    <a:pt x="2182" y="152"/>
                    <a:pt x="2230" y="143"/>
                  </a:cubicBezTo>
                  <a:cubicBezTo>
                    <a:pt x="2259" y="143"/>
                    <a:pt x="2278" y="152"/>
                    <a:pt x="2297" y="162"/>
                  </a:cubicBezTo>
                  <a:cubicBezTo>
                    <a:pt x="2345" y="181"/>
                    <a:pt x="2402" y="152"/>
                    <a:pt x="2449" y="152"/>
                  </a:cubicBezTo>
                  <a:cubicBezTo>
                    <a:pt x="2497" y="152"/>
                    <a:pt x="2535" y="152"/>
                    <a:pt x="2583" y="181"/>
                  </a:cubicBezTo>
                  <a:cubicBezTo>
                    <a:pt x="2602" y="191"/>
                    <a:pt x="2621" y="200"/>
                    <a:pt x="2631" y="210"/>
                  </a:cubicBezTo>
                  <a:cubicBezTo>
                    <a:pt x="2650" y="229"/>
                    <a:pt x="2650" y="248"/>
                    <a:pt x="2669" y="267"/>
                  </a:cubicBezTo>
                  <a:cubicBezTo>
                    <a:pt x="2688" y="276"/>
                    <a:pt x="2726" y="276"/>
                    <a:pt x="2745" y="286"/>
                  </a:cubicBezTo>
                  <a:lnTo>
                    <a:pt x="2745" y="286"/>
                  </a:lnTo>
                  <a:cubicBezTo>
                    <a:pt x="2754" y="343"/>
                    <a:pt x="2745" y="401"/>
                    <a:pt x="2774" y="458"/>
                  </a:cubicBezTo>
                  <a:cubicBezTo>
                    <a:pt x="2793" y="496"/>
                    <a:pt x="2821" y="515"/>
                    <a:pt x="2869" y="505"/>
                  </a:cubicBezTo>
                  <a:cubicBezTo>
                    <a:pt x="2907" y="505"/>
                    <a:pt x="2955" y="496"/>
                    <a:pt x="2964" y="534"/>
                  </a:cubicBezTo>
                  <a:cubicBezTo>
                    <a:pt x="2974" y="582"/>
                    <a:pt x="3069" y="563"/>
                    <a:pt x="3108" y="591"/>
                  </a:cubicBezTo>
                  <a:cubicBezTo>
                    <a:pt x="3231" y="668"/>
                    <a:pt x="2974" y="687"/>
                    <a:pt x="3041" y="734"/>
                  </a:cubicBezTo>
                  <a:cubicBezTo>
                    <a:pt x="3126" y="792"/>
                    <a:pt x="3060" y="772"/>
                    <a:pt x="3050" y="830"/>
                  </a:cubicBezTo>
                  <a:cubicBezTo>
                    <a:pt x="3050" y="849"/>
                    <a:pt x="3050" y="973"/>
                    <a:pt x="3060" y="992"/>
                  </a:cubicBezTo>
                  <a:cubicBezTo>
                    <a:pt x="3050" y="1011"/>
                    <a:pt x="3088" y="1059"/>
                    <a:pt x="3050" y="1077"/>
                  </a:cubicBezTo>
                  <a:cubicBezTo>
                    <a:pt x="3021" y="1087"/>
                    <a:pt x="2983" y="1077"/>
                    <a:pt x="2955" y="1087"/>
                  </a:cubicBezTo>
                  <a:cubicBezTo>
                    <a:pt x="2898" y="1116"/>
                    <a:pt x="2859" y="1154"/>
                    <a:pt x="2812" y="1182"/>
                  </a:cubicBezTo>
                  <a:cubicBezTo>
                    <a:pt x="2659" y="1278"/>
                    <a:pt x="2821" y="1259"/>
                    <a:pt x="2774" y="1373"/>
                  </a:cubicBezTo>
                  <a:cubicBezTo>
                    <a:pt x="2764" y="1411"/>
                    <a:pt x="2707" y="1402"/>
                    <a:pt x="2669" y="1421"/>
                  </a:cubicBezTo>
                  <a:cubicBezTo>
                    <a:pt x="2631" y="1440"/>
                    <a:pt x="2650" y="1478"/>
                    <a:pt x="2583" y="1497"/>
                  </a:cubicBezTo>
                  <a:cubicBezTo>
                    <a:pt x="2554" y="1497"/>
                    <a:pt x="2516" y="1459"/>
                    <a:pt x="2497" y="1469"/>
                  </a:cubicBezTo>
                  <a:cubicBezTo>
                    <a:pt x="2469" y="1478"/>
                    <a:pt x="2449" y="1526"/>
                    <a:pt x="2402" y="1535"/>
                  </a:cubicBezTo>
                  <a:cubicBezTo>
                    <a:pt x="2325" y="1564"/>
                    <a:pt x="2373" y="1650"/>
                    <a:pt x="2345" y="1716"/>
                  </a:cubicBezTo>
                  <a:cubicBezTo>
                    <a:pt x="2306" y="1774"/>
                    <a:pt x="2278" y="1745"/>
                    <a:pt x="2230" y="1736"/>
                  </a:cubicBezTo>
                  <a:cubicBezTo>
                    <a:pt x="2211" y="1726"/>
                    <a:pt x="2144" y="1745"/>
                    <a:pt x="2182" y="1774"/>
                  </a:cubicBezTo>
                  <a:cubicBezTo>
                    <a:pt x="2268" y="1831"/>
                    <a:pt x="2220" y="1860"/>
                    <a:pt x="2202" y="1936"/>
                  </a:cubicBezTo>
                  <a:cubicBezTo>
                    <a:pt x="2192" y="1993"/>
                    <a:pt x="2211" y="2098"/>
                    <a:pt x="2240" y="2146"/>
                  </a:cubicBezTo>
                  <a:cubicBezTo>
                    <a:pt x="2249" y="2203"/>
                    <a:pt x="2259" y="2270"/>
                    <a:pt x="2325" y="2270"/>
                  </a:cubicBezTo>
                  <a:cubicBezTo>
                    <a:pt x="2345" y="2270"/>
                    <a:pt x="2469" y="2260"/>
                    <a:pt x="2459" y="2279"/>
                  </a:cubicBezTo>
                  <a:cubicBezTo>
                    <a:pt x="2440" y="2317"/>
                    <a:pt x="2449" y="2346"/>
                    <a:pt x="2421" y="2384"/>
                  </a:cubicBezTo>
                  <a:cubicBezTo>
                    <a:pt x="2402" y="2403"/>
                    <a:pt x="2383" y="2422"/>
                    <a:pt x="2392" y="2451"/>
                  </a:cubicBezTo>
                  <a:cubicBezTo>
                    <a:pt x="2392" y="2479"/>
                    <a:pt x="2373" y="2518"/>
                    <a:pt x="2383" y="2537"/>
                  </a:cubicBezTo>
                  <a:cubicBezTo>
                    <a:pt x="2411" y="2575"/>
                    <a:pt x="2507" y="2584"/>
                    <a:pt x="2526" y="2623"/>
                  </a:cubicBezTo>
                  <a:cubicBezTo>
                    <a:pt x="2554" y="2708"/>
                    <a:pt x="2392" y="2765"/>
                    <a:pt x="2345" y="2794"/>
                  </a:cubicBezTo>
                  <a:cubicBezTo>
                    <a:pt x="2287" y="2804"/>
                    <a:pt x="2163" y="2842"/>
                    <a:pt x="2154" y="2908"/>
                  </a:cubicBezTo>
                  <a:lnTo>
                    <a:pt x="2154" y="2908"/>
                  </a:lnTo>
                  <a:cubicBezTo>
                    <a:pt x="2078" y="2908"/>
                    <a:pt x="2078" y="2908"/>
                    <a:pt x="2078" y="2908"/>
                  </a:cubicBezTo>
                  <a:cubicBezTo>
                    <a:pt x="2039" y="2908"/>
                    <a:pt x="2001" y="2937"/>
                    <a:pt x="1973" y="2947"/>
                  </a:cubicBezTo>
                  <a:cubicBezTo>
                    <a:pt x="1935" y="2966"/>
                    <a:pt x="1896" y="2956"/>
                    <a:pt x="1858" y="2937"/>
                  </a:cubicBezTo>
                  <a:cubicBezTo>
                    <a:pt x="1811" y="2928"/>
                    <a:pt x="1753" y="2851"/>
                    <a:pt x="1715" y="2908"/>
                  </a:cubicBezTo>
                  <a:cubicBezTo>
                    <a:pt x="1686" y="2956"/>
                    <a:pt x="1648" y="2928"/>
                    <a:pt x="1601" y="2928"/>
                  </a:cubicBezTo>
                  <a:lnTo>
                    <a:pt x="1601" y="2928"/>
                  </a:lnTo>
                  <a:cubicBezTo>
                    <a:pt x="1581" y="2918"/>
                    <a:pt x="1572" y="2880"/>
                    <a:pt x="1553" y="2861"/>
                  </a:cubicBezTo>
                  <a:cubicBezTo>
                    <a:pt x="1534" y="2842"/>
                    <a:pt x="1496" y="2823"/>
                    <a:pt x="1477" y="2813"/>
                  </a:cubicBezTo>
                  <a:cubicBezTo>
                    <a:pt x="1410" y="2775"/>
                    <a:pt x="1334" y="2737"/>
                    <a:pt x="1305" y="2670"/>
                  </a:cubicBezTo>
                  <a:cubicBezTo>
                    <a:pt x="1295" y="2651"/>
                    <a:pt x="1286" y="2641"/>
                    <a:pt x="1277" y="2623"/>
                  </a:cubicBezTo>
                  <a:cubicBezTo>
                    <a:pt x="1257" y="2603"/>
                    <a:pt x="1238" y="2603"/>
                    <a:pt x="1210" y="2584"/>
                  </a:cubicBezTo>
                  <a:cubicBezTo>
                    <a:pt x="1162" y="2575"/>
                    <a:pt x="1143" y="2546"/>
                    <a:pt x="1086" y="2546"/>
                  </a:cubicBezTo>
                  <a:cubicBezTo>
                    <a:pt x="1048" y="2556"/>
                    <a:pt x="1000" y="2603"/>
                    <a:pt x="962" y="2603"/>
                  </a:cubicBezTo>
                  <a:cubicBezTo>
                    <a:pt x="885" y="2584"/>
                    <a:pt x="876" y="2451"/>
                    <a:pt x="781" y="2422"/>
                  </a:cubicBezTo>
                  <a:cubicBezTo>
                    <a:pt x="714" y="2394"/>
                    <a:pt x="656" y="2432"/>
                    <a:pt x="590" y="2403"/>
                  </a:cubicBezTo>
                  <a:cubicBezTo>
                    <a:pt x="477" y="2356"/>
                    <a:pt x="524" y="2432"/>
                    <a:pt x="457" y="2489"/>
                  </a:cubicBezTo>
                  <a:lnTo>
                    <a:pt x="457" y="2489"/>
                  </a:lnTo>
                  <a:cubicBezTo>
                    <a:pt x="390" y="2441"/>
                    <a:pt x="390" y="2441"/>
                    <a:pt x="390" y="2441"/>
                  </a:cubicBezTo>
                  <a:cubicBezTo>
                    <a:pt x="362" y="2403"/>
                    <a:pt x="333" y="2365"/>
                    <a:pt x="286" y="2336"/>
                  </a:cubicBezTo>
                  <a:cubicBezTo>
                    <a:pt x="247" y="2308"/>
                    <a:pt x="238" y="2260"/>
                    <a:pt x="190" y="2298"/>
                  </a:cubicBezTo>
                  <a:cubicBezTo>
                    <a:pt x="171" y="2308"/>
                    <a:pt x="152" y="2317"/>
                    <a:pt x="133" y="2317"/>
                  </a:cubicBezTo>
                  <a:lnTo>
                    <a:pt x="133" y="2317"/>
                  </a:lnTo>
                  <a:cubicBezTo>
                    <a:pt x="76" y="2251"/>
                    <a:pt x="76" y="2251"/>
                    <a:pt x="76" y="2251"/>
                  </a:cubicBezTo>
                  <a:cubicBezTo>
                    <a:pt x="38" y="2165"/>
                    <a:pt x="95" y="2136"/>
                    <a:pt x="95" y="2041"/>
                  </a:cubicBezTo>
                  <a:cubicBezTo>
                    <a:pt x="85" y="1917"/>
                    <a:pt x="0" y="1869"/>
                    <a:pt x="171" y="1869"/>
                  </a:cubicBezTo>
                  <a:cubicBezTo>
                    <a:pt x="267" y="1869"/>
                    <a:pt x="267" y="1821"/>
                    <a:pt x="324" y="1774"/>
                  </a:cubicBezTo>
                  <a:cubicBezTo>
                    <a:pt x="381" y="1726"/>
                    <a:pt x="477" y="1688"/>
                    <a:pt x="477" y="1602"/>
                  </a:cubicBezTo>
                  <a:cubicBezTo>
                    <a:pt x="477" y="1516"/>
                    <a:pt x="467" y="1411"/>
                    <a:pt x="419" y="1326"/>
                  </a:cubicBezTo>
                  <a:lnTo>
                    <a:pt x="419" y="1326"/>
                  </a:lnTo>
                  <a:cubicBezTo>
                    <a:pt x="381" y="810"/>
                    <a:pt x="381" y="810"/>
                    <a:pt x="381" y="810"/>
                  </a:cubicBezTo>
                  <a:lnTo>
                    <a:pt x="381" y="810"/>
                  </a:lnTo>
                  <a:cubicBezTo>
                    <a:pt x="410" y="782"/>
                    <a:pt x="477" y="753"/>
                    <a:pt x="515" y="772"/>
                  </a:cubicBezTo>
                  <a:cubicBezTo>
                    <a:pt x="553" y="782"/>
                    <a:pt x="581" y="715"/>
                    <a:pt x="638" y="715"/>
                  </a:cubicBezTo>
                  <a:cubicBezTo>
                    <a:pt x="666" y="715"/>
                    <a:pt x="704" y="753"/>
                    <a:pt x="743" y="753"/>
                  </a:cubicBezTo>
                  <a:cubicBezTo>
                    <a:pt x="781" y="753"/>
                    <a:pt x="819" y="725"/>
                    <a:pt x="866" y="734"/>
                  </a:cubicBezTo>
                  <a:cubicBezTo>
                    <a:pt x="905" y="744"/>
                    <a:pt x="933" y="753"/>
                    <a:pt x="971" y="753"/>
                  </a:cubicBezTo>
                  <a:cubicBezTo>
                    <a:pt x="1010" y="753"/>
                    <a:pt x="1028" y="725"/>
                    <a:pt x="1057" y="706"/>
                  </a:cubicBezTo>
                  <a:cubicBezTo>
                    <a:pt x="1105" y="687"/>
                    <a:pt x="1172" y="715"/>
                    <a:pt x="1219" y="706"/>
                  </a:cubicBezTo>
                  <a:cubicBezTo>
                    <a:pt x="1277" y="696"/>
                    <a:pt x="1277" y="629"/>
                    <a:pt x="1295" y="629"/>
                  </a:cubicBezTo>
                  <a:cubicBezTo>
                    <a:pt x="1353" y="620"/>
                    <a:pt x="1429" y="620"/>
                    <a:pt x="1467" y="582"/>
                  </a:cubicBezTo>
                  <a:cubicBezTo>
                    <a:pt x="1524" y="505"/>
                    <a:pt x="1505" y="458"/>
                    <a:pt x="1534" y="381"/>
                  </a:cubicBezTo>
                  <a:cubicBezTo>
                    <a:pt x="1544" y="353"/>
                    <a:pt x="1544" y="324"/>
                    <a:pt x="1572" y="305"/>
                  </a:cubicBezTo>
                  <a:cubicBezTo>
                    <a:pt x="1610" y="276"/>
                    <a:pt x="1658" y="276"/>
                    <a:pt x="1677" y="210"/>
                  </a:cubicBezTo>
                  <a:cubicBezTo>
                    <a:pt x="1686" y="162"/>
                    <a:pt x="1667" y="143"/>
                    <a:pt x="1715" y="114"/>
                  </a:cubicBezTo>
                  <a:cubicBezTo>
                    <a:pt x="1744" y="105"/>
                    <a:pt x="1763" y="114"/>
                    <a:pt x="1782" y="105"/>
                  </a:cubicBezTo>
                  <a:cubicBezTo>
                    <a:pt x="1820" y="95"/>
                    <a:pt x="1849" y="57"/>
                    <a:pt x="1887" y="38"/>
                  </a:cubicBezTo>
                  <a:cubicBezTo>
                    <a:pt x="1915" y="29"/>
                    <a:pt x="1953" y="9"/>
                    <a:pt x="1982" y="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p:spPr>
          <p:txBody>
            <a:bodyPr wrap="none" anchor="ctr"/>
            <a:lstStyle/>
            <a:p>
              <a:pPr defTabSz="2437888">
                <a:defRPr/>
              </a:pPr>
              <a:endParaRPr lang="en-US" sz="1872">
                <a:solidFill>
                  <a:srgbClr val="454545"/>
                </a:solidFill>
              </a:endParaRPr>
            </a:p>
          </p:txBody>
        </p:sp>
        <p:sp>
          <p:nvSpPr>
            <p:cNvPr id="156" name="Freeform 24">
              <a:extLst>
                <a:ext uri="{FF2B5EF4-FFF2-40B4-BE49-F238E27FC236}">
                  <a16:creationId xmlns:a16="http://schemas.microsoft.com/office/drawing/2014/main" id="{B55E80D7-7C41-4F6B-A826-37C79260C414}"/>
                </a:ext>
              </a:extLst>
            </p:cNvPr>
            <p:cNvSpPr>
              <a:spLocks noChangeArrowheads="1"/>
            </p:cNvSpPr>
            <p:nvPr/>
          </p:nvSpPr>
          <p:spPr bwMode="auto">
            <a:xfrm>
              <a:off x="6023796" y="2926885"/>
              <a:ext cx="242496" cy="243286"/>
            </a:xfrm>
            <a:custGeom>
              <a:avLst/>
              <a:gdLst>
                <a:gd name="T0" fmla="*/ 269912 w 984"/>
                <a:gd name="T1" fmla="*/ 28312 h 983"/>
                <a:gd name="T2" fmla="*/ 269912 w 984"/>
                <a:gd name="T3" fmla="*/ 28312 h 983"/>
                <a:gd name="T4" fmla="*/ 298194 w 984"/>
                <a:gd name="T5" fmla="*/ 18875 h 983"/>
                <a:gd name="T6" fmla="*/ 345825 w 984"/>
                <a:gd name="T7" fmla="*/ 37749 h 983"/>
                <a:gd name="T8" fmla="*/ 397426 w 984"/>
                <a:gd name="T9" fmla="*/ 89903 h 983"/>
                <a:gd name="T10" fmla="*/ 430669 w 984"/>
                <a:gd name="T11" fmla="*/ 113744 h 983"/>
                <a:gd name="T12" fmla="*/ 430669 w 984"/>
                <a:gd name="T13" fmla="*/ 113744 h 983"/>
                <a:gd name="T14" fmla="*/ 482766 w 984"/>
                <a:gd name="T15" fmla="*/ 170368 h 983"/>
                <a:gd name="T16" fmla="*/ 421242 w 984"/>
                <a:gd name="T17" fmla="*/ 232456 h 983"/>
                <a:gd name="T18" fmla="*/ 383534 w 984"/>
                <a:gd name="T19" fmla="*/ 250833 h 983"/>
                <a:gd name="T20" fmla="*/ 317048 w 984"/>
                <a:gd name="T21" fmla="*/ 317391 h 983"/>
                <a:gd name="T22" fmla="*/ 322010 w 984"/>
                <a:gd name="T23" fmla="*/ 397857 h 983"/>
                <a:gd name="T24" fmla="*/ 260485 w 984"/>
                <a:gd name="T25" fmla="*/ 402824 h 983"/>
                <a:gd name="T26" fmla="*/ 189534 w 984"/>
                <a:gd name="T27" fmla="*/ 454977 h 983"/>
                <a:gd name="T28" fmla="*/ 184572 w 984"/>
                <a:gd name="T29" fmla="*/ 473852 h 983"/>
                <a:gd name="T30" fmla="*/ 184572 w 984"/>
                <a:gd name="T31" fmla="*/ 473852 h 983"/>
                <a:gd name="T32" fmla="*/ 128010 w 984"/>
                <a:gd name="T33" fmla="*/ 473852 h 983"/>
                <a:gd name="T34" fmla="*/ 57059 w 984"/>
                <a:gd name="T35" fmla="*/ 478322 h 983"/>
                <a:gd name="T36" fmla="*/ 0 w 984"/>
                <a:gd name="T37" fmla="*/ 487759 h 983"/>
                <a:gd name="T38" fmla="*/ 0 w 984"/>
                <a:gd name="T39" fmla="*/ 487759 h 983"/>
                <a:gd name="T40" fmla="*/ 0 w 984"/>
                <a:gd name="T41" fmla="*/ 255800 h 983"/>
                <a:gd name="T42" fmla="*/ 0 w 984"/>
                <a:gd name="T43" fmla="*/ 255800 h 983"/>
                <a:gd name="T44" fmla="*/ 23816 w 984"/>
                <a:gd name="T45" fmla="*/ 213084 h 983"/>
                <a:gd name="T46" fmla="*/ 47632 w 984"/>
                <a:gd name="T47" fmla="*/ 194210 h 983"/>
                <a:gd name="T48" fmla="*/ 123544 w 984"/>
                <a:gd name="T49" fmla="*/ 104307 h 983"/>
                <a:gd name="T50" fmla="*/ 123544 w 984"/>
                <a:gd name="T51" fmla="*/ 99340 h 983"/>
                <a:gd name="T52" fmla="*/ 165718 w 984"/>
                <a:gd name="T53" fmla="*/ 137586 h 983"/>
                <a:gd name="T54" fmla="*/ 269912 w 984"/>
                <a:gd name="T55" fmla="*/ 28312 h 98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984" h="983">
                  <a:moveTo>
                    <a:pt x="544" y="57"/>
                  </a:moveTo>
                  <a:lnTo>
                    <a:pt x="544" y="57"/>
                  </a:lnTo>
                  <a:cubicBezTo>
                    <a:pt x="563" y="57"/>
                    <a:pt x="582" y="48"/>
                    <a:pt x="601" y="38"/>
                  </a:cubicBezTo>
                  <a:cubicBezTo>
                    <a:pt x="649" y="0"/>
                    <a:pt x="658" y="48"/>
                    <a:pt x="697" y="76"/>
                  </a:cubicBezTo>
                  <a:cubicBezTo>
                    <a:pt x="744" y="105"/>
                    <a:pt x="773" y="143"/>
                    <a:pt x="801" y="181"/>
                  </a:cubicBezTo>
                  <a:cubicBezTo>
                    <a:pt x="868" y="229"/>
                    <a:pt x="868" y="229"/>
                    <a:pt x="868" y="229"/>
                  </a:cubicBezTo>
                  <a:cubicBezTo>
                    <a:pt x="878" y="277"/>
                    <a:pt x="973" y="258"/>
                    <a:pt x="973" y="343"/>
                  </a:cubicBezTo>
                  <a:cubicBezTo>
                    <a:pt x="983" y="429"/>
                    <a:pt x="973" y="486"/>
                    <a:pt x="849" y="468"/>
                  </a:cubicBezTo>
                  <a:cubicBezTo>
                    <a:pt x="783" y="448"/>
                    <a:pt x="792" y="420"/>
                    <a:pt x="773" y="505"/>
                  </a:cubicBezTo>
                  <a:cubicBezTo>
                    <a:pt x="763" y="572"/>
                    <a:pt x="678" y="601"/>
                    <a:pt x="639" y="639"/>
                  </a:cubicBezTo>
                  <a:cubicBezTo>
                    <a:pt x="592" y="677"/>
                    <a:pt x="716" y="792"/>
                    <a:pt x="649" y="801"/>
                  </a:cubicBezTo>
                  <a:cubicBezTo>
                    <a:pt x="611" y="811"/>
                    <a:pt x="563" y="801"/>
                    <a:pt x="525" y="811"/>
                  </a:cubicBezTo>
                  <a:cubicBezTo>
                    <a:pt x="468" y="830"/>
                    <a:pt x="458" y="897"/>
                    <a:pt x="382" y="916"/>
                  </a:cubicBezTo>
                  <a:cubicBezTo>
                    <a:pt x="372" y="954"/>
                    <a:pt x="372" y="954"/>
                    <a:pt x="372" y="954"/>
                  </a:cubicBezTo>
                  <a:cubicBezTo>
                    <a:pt x="334" y="954"/>
                    <a:pt x="296" y="944"/>
                    <a:pt x="258" y="954"/>
                  </a:cubicBezTo>
                  <a:cubicBezTo>
                    <a:pt x="115" y="963"/>
                    <a:pt x="115" y="963"/>
                    <a:pt x="115" y="963"/>
                  </a:cubicBezTo>
                  <a:cubicBezTo>
                    <a:pt x="77" y="963"/>
                    <a:pt x="39" y="973"/>
                    <a:pt x="0" y="982"/>
                  </a:cubicBezTo>
                  <a:cubicBezTo>
                    <a:pt x="0" y="515"/>
                    <a:pt x="0" y="515"/>
                    <a:pt x="0" y="515"/>
                  </a:cubicBezTo>
                  <a:cubicBezTo>
                    <a:pt x="48" y="505"/>
                    <a:pt x="48" y="477"/>
                    <a:pt x="48" y="429"/>
                  </a:cubicBezTo>
                  <a:cubicBezTo>
                    <a:pt x="48" y="391"/>
                    <a:pt x="48" y="363"/>
                    <a:pt x="96" y="391"/>
                  </a:cubicBezTo>
                  <a:cubicBezTo>
                    <a:pt x="182" y="448"/>
                    <a:pt x="239" y="267"/>
                    <a:pt x="249" y="210"/>
                  </a:cubicBezTo>
                  <a:cubicBezTo>
                    <a:pt x="249" y="200"/>
                    <a:pt x="249" y="210"/>
                    <a:pt x="249" y="200"/>
                  </a:cubicBezTo>
                  <a:cubicBezTo>
                    <a:pt x="267" y="200"/>
                    <a:pt x="315" y="258"/>
                    <a:pt x="334" y="277"/>
                  </a:cubicBezTo>
                  <a:cubicBezTo>
                    <a:pt x="487" y="391"/>
                    <a:pt x="487" y="124"/>
                    <a:pt x="544" y="57"/>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57" name="Freeform 25">
              <a:extLst>
                <a:ext uri="{FF2B5EF4-FFF2-40B4-BE49-F238E27FC236}">
                  <a16:creationId xmlns:a16="http://schemas.microsoft.com/office/drawing/2014/main" id="{B75362D7-7B40-428B-A33D-399712CAEFD5}"/>
                </a:ext>
              </a:extLst>
            </p:cNvPr>
            <p:cNvSpPr>
              <a:spLocks noChangeArrowheads="1"/>
            </p:cNvSpPr>
            <p:nvPr/>
          </p:nvSpPr>
          <p:spPr bwMode="auto">
            <a:xfrm>
              <a:off x="5731537" y="2861324"/>
              <a:ext cx="259083" cy="245656"/>
            </a:xfrm>
            <a:custGeom>
              <a:avLst/>
              <a:gdLst>
                <a:gd name="T0" fmla="*/ 236712 w 1050"/>
                <a:gd name="T1" fmla="*/ 0 h 993"/>
                <a:gd name="T2" fmla="*/ 236712 w 1050"/>
                <a:gd name="T3" fmla="*/ 0 h 993"/>
                <a:gd name="T4" fmla="*/ 326534 w 1050"/>
                <a:gd name="T5" fmla="*/ 4465 h 993"/>
                <a:gd name="T6" fmla="*/ 326534 w 1050"/>
                <a:gd name="T7" fmla="*/ 4465 h 993"/>
                <a:gd name="T8" fmla="*/ 312143 w 1050"/>
                <a:gd name="T9" fmla="*/ 42665 h 993"/>
                <a:gd name="T10" fmla="*/ 331497 w 1050"/>
                <a:gd name="T11" fmla="*/ 99222 h 993"/>
                <a:gd name="T12" fmla="*/ 393032 w 1050"/>
                <a:gd name="T13" fmla="*/ 85331 h 993"/>
                <a:gd name="T14" fmla="*/ 411889 w 1050"/>
                <a:gd name="T15" fmla="*/ 89796 h 993"/>
                <a:gd name="T16" fmla="*/ 468462 w 1050"/>
                <a:gd name="T17" fmla="*/ 104183 h 993"/>
                <a:gd name="T18" fmla="*/ 449605 w 1050"/>
                <a:gd name="T19" fmla="*/ 193978 h 993"/>
                <a:gd name="T20" fmla="*/ 463996 w 1050"/>
                <a:gd name="T21" fmla="*/ 222256 h 993"/>
                <a:gd name="T22" fmla="*/ 468462 w 1050"/>
                <a:gd name="T23" fmla="*/ 264922 h 993"/>
                <a:gd name="T24" fmla="*/ 516102 w 1050"/>
                <a:gd name="T25" fmla="*/ 307587 h 993"/>
                <a:gd name="T26" fmla="*/ 520569 w 1050"/>
                <a:gd name="T27" fmla="*/ 373569 h 993"/>
                <a:gd name="T28" fmla="*/ 520569 w 1050"/>
                <a:gd name="T29" fmla="*/ 373569 h 993"/>
                <a:gd name="T30" fmla="*/ 477891 w 1050"/>
                <a:gd name="T31" fmla="*/ 387956 h 993"/>
                <a:gd name="T32" fmla="*/ 302714 w 1050"/>
                <a:gd name="T33" fmla="*/ 468326 h 993"/>
                <a:gd name="T34" fmla="*/ 274428 w 1050"/>
                <a:gd name="T35" fmla="*/ 482713 h 993"/>
                <a:gd name="T36" fmla="*/ 246141 w 1050"/>
                <a:gd name="T37" fmla="*/ 473287 h 993"/>
                <a:gd name="T38" fmla="*/ 184606 w 1050"/>
                <a:gd name="T39" fmla="*/ 487178 h 993"/>
                <a:gd name="T40" fmla="*/ 104213 w 1050"/>
                <a:gd name="T41" fmla="*/ 487178 h 993"/>
                <a:gd name="T42" fmla="*/ 104213 w 1050"/>
                <a:gd name="T43" fmla="*/ 487178 h 993"/>
                <a:gd name="T44" fmla="*/ 99250 w 1050"/>
                <a:gd name="T45" fmla="*/ 473287 h 993"/>
                <a:gd name="T46" fmla="*/ 80393 w 1050"/>
                <a:gd name="T47" fmla="*/ 468326 h 993"/>
                <a:gd name="T48" fmla="*/ 70964 w 1050"/>
                <a:gd name="T49" fmla="*/ 463861 h 993"/>
                <a:gd name="T50" fmla="*/ 52107 w 1050"/>
                <a:gd name="T51" fmla="*/ 473287 h 993"/>
                <a:gd name="T52" fmla="*/ 52107 w 1050"/>
                <a:gd name="T53" fmla="*/ 473287 h 993"/>
                <a:gd name="T54" fmla="*/ 56573 w 1050"/>
                <a:gd name="T55" fmla="*/ 435087 h 993"/>
                <a:gd name="T56" fmla="*/ 0 w 1050"/>
                <a:gd name="T57" fmla="*/ 430622 h 993"/>
                <a:gd name="T58" fmla="*/ 0 w 1050"/>
                <a:gd name="T59" fmla="*/ 430622 h 993"/>
                <a:gd name="T60" fmla="*/ 33249 w 1050"/>
                <a:gd name="T61" fmla="*/ 317013 h 993"/>
                <a:gd name="T62" fmla="*/ 61535 w 1050"/>
                <a:gd name="T63" fmla="*/ 279309 h 993"/>
                <a:gd name="T64" fmla="*/ 42678 w 1050"/>
                <a:gd name="T65" fmla="*/ 203404 h 993"/>
                <a:gd name="T66" fmla="*/ 42678 w 1050"/>
                <a:gd name="T67" fmla="*/ 203404 h 993"/>
                <a:gd name="T68" fmla="*/ 123071 w 1050"/>
                <a:gd name="T69" fmla="*/ 160739 h 993"/>
                <a:gd name="T70" fmla="*/ 236712 w 1050"/>
                <a:gd name="T71" fmla="*/ 156274 h 993"/>
                <a:gd name="T72" fmla="*/ 231750 w 1050"/>
                <a:gd name="T73" fmla="*/ 113609 h 993"/>
                <a:gd name="T74" fmla="*/ 222321 w 1050"/>
                <a:gd name="T75" fmla="*/ 56556 h 993"/>
                <a:gd name="T76" fmla="*/ 236712 w 1050"/>
                <a:gd name="T77" fmla="*/ 0 h 99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050" h="993">
                  <a:moveTo>
                    <a:pt x="477" y="0"/>
                  </a:moveTo>
                  <a:lnTo>
                    <a:pt x="477" y="0"/>
                  </a:lnTo>
                  <a:cubicBezTo>
                    <a:pt x="658" y="9"/>
                    <a:pt x="658" y="9"/>
                    <a:pt x="658" y="9"/>
                  </a:cubicBezTo>
                  <a:cubicBezTo>
                    <a:pt x="658" y="38"/>
                    <a:pt x="629" y="57"/>
                    <a:pt x="629" y="86"/>
                  </a:cubicBezTo>
                  <a:cubicBezTo>
                    <a:pt x="620" y="134"/>
                    <a:pt x="620" y="181"/>
                    <a:pt x="668" y="200"/>
                  </a:cubicBezTo>
                  <a:cubicBezTo>
                    <a:pt x="706" y="210"/>
                    <a:pt x="753" y="172"/>
                    <a:pt x="792" y="172"/>
                  </a:cubicBezTo>
                  <a:cubicBezTo>
                    <a:pt x="801" y="172"/>
                    <a:pt x="811" y="181"/>
                    <a:pt x="830" y="181"/>
                  </a:cubicBezTo>
                  <a:cubicBezTo>
                    <a:pt x="858" y="181"/>
                    <a:pt x="973" y="153"/>
                    <a:pt x="944" y="210"/>
                  </a:cubicBezTo>
                  <a:cubicBezTo>
                    <a:pt x="915" y="277"/>
                    <a:pt x="906" y="324"/>
                    <a:pt x="906" y="391"/>
                  </a:cubicBezTo>
                  <a:cubicBezTo>
                    <a:pt x="906" y="420"/>
                    <a:pt x="915" y="429"/>
                    <a:pt x="935" y="448"/>
                  </a:cubicBezTo>
                  <a:cubicBezTo>
                    <a:pt x="973" y="496"/>
                    <a:pt x="954" y="486"/>
                    <a:pt x="944" y="534"/>
                  </a:cubicBezTo>
                  <a:cubicBezTo>
                    <a:pt x="925" y="610"/>
                    <a:pt x="1030" y="563"/>
                    <a:pt x="1040" y="620"/>
                  </a:cubicBezTo>
                  <a:cubicBezTo>
                    <a:pt x="1049" y="668"/>
                    <a:pt x="1030" y="706"/>
                    <a:pt x="1049" y="753"/>
                  </a:cubicBezTo>
                  <a:cubicBezTo>
                    <a:pt x="963" y="782"/>
                    <a:pt x="963" y="782"/>
                    <a:pt x="963" y="782"/>
                  </a:cubicBezTo>
                  <a:cubicBezTo>
                    <a:pt x="849" y="830"/>
                    <a:pt x="734" y="935"/>
                    <a:pt x="610" y="944"/>
                  </a:cubicBezTo>
                  <a:cubicBezTo>
                    <a:pt x="591" y="954"/>
                    <a:pt x="572" y="973"/>
                    <a:pt x="553" y="973"/>
                  </a:cubicBezTo>
                  <a:cubicBezTo>
                    <a:pt x="544" y="973"/>
                    <a:pt x="534" y="925"/>
                    <a:pt x="496" y="954"/>
                  </a:cubicBezTo>
                  <a:cubicBezTo>
                    <a:pt x="448" y="992"/>
                    <a:pt x="420" y="963"/>
                    <a:pt x="372" y="982"/>
                  </a:cubicBezTo>
                  <a:cubicBezTo>
                    <a:pt x="210" y="982"/>
                    <a:pt x="210" y="982"/>
                    <a:pt x="210" y="982"/>
                  </a:cubicBezTo>
                  <a:cubicBezTo>
                    <a:pt x="210" y="963"/>
                    <a:pt x="210" y="963"/>
                    <a:pt x="200" y="954"/>
                  </a:cubicBezTo>
                  <a:cubicBezTo>
                    <a:pt x="191" y="954"/>
                    <a:pt x="172" y="944"/>
                    <a:pt x="162" y="944"/>
                  </a:cubicBezTo>
                  <a:cubicBezTo>
                    <a:pt x="152" y="935"/>
                    <a:pt x="152" y="935"/>
                    <a:pt x="143" y="935"/>
                  </a:cubicBezTo>
                  <a:cubicBezTo>
                    <a:pt x="134" y="935"/>
                    <a:pt x="124" y="954"/>
                    <a:pt x="105" y="954"/>
                  </a:cubicBezTo>
                  <a:cubicBezTo>
                    <a:pt x="114" y="877"/>
                    <a:pt x="114" y="877"/>
                    <a:pt x="114" y="877"/>
                  </a:cubicBezTo>
                  <a:cubicBezTo>
                    <a:pt x="0" y="868"/>
                    <a:pt x="0" y="868"/>
                    <a:pt x="0" y="868"/>
                  </a:cubicBezTo>
                  <a:cubicBezTo>
                    <a:pt x="19" y="792"/>
                    <a:pt x="19" y="706"/>
                    <a:pt x="67" y="639"/>
                  </a:cubicBezTo>
                  <a:cubicBezTo>
                    <a:pt x="86" y="610"/>
                    <a:pt x="124" y="591"/>
                    <a:pt x="124" y="563"/>
                  </a:cubicBezTo>
                  <a:cubicBezTo>
                    <a:pt x="143" y="496"/>
                    <a:pt x="105" y="467"/>
                    <a:pt x="86" y="410"/>
                  </a:cubicBezTo>
                  <a:cubicBezTo>
                    <a:pt x="152" y="401"/>
                    <a:pt x="162" y="324"/>
                    <a:pt x="248" y="324"/>
                  </a:cubicBezTo>
                  <a:cubicBezTo>
                    <a:pt x="315" y="324"/>
                    <a:pt x="506" y="496"/>
                    <a:pt x="477" y="315"/>
                  </a:cubicBezTo>
                  <a:cubicBezTo>
                    <a:pt x="477" y="286"/>
                    <a:pt x="467" y="258"/>
                    <a:pt x="467" y="229"/>
                  </a:cubicBezTo>
                  <a:cubicBezTo>
                    <a:pt x="458" y="191"/>
                    <a:pt x="429" y="162"/>
                    <a:pt x="448" y="114"/>
                  </a:cubicBezTo>
                  <a:cubicBezTo>
                    <a:pt x="467" y="86"/>
                    <a:pt x="458" y="38"/>
                    <a:pt x="477" y="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58" name="Freeform 26">
              <a:extLst>
                <a:ext uri="{FF2B5EF4-FFF2-40B4-BE49-F238E27FC236}">
                  <a16:creationId xmlns:a16="http://schemas.microsoft.com/office/drawing/2014/main" id="{D8345A53-34FB-4FF3-9D2E-DE1DB6628C43}"/>
                </a:ext>
              </a:extLst>
            </p:cNvPr>
            <p:cNvSpPr>
              <a:spLocks noChangeArrowheads="1"/>
            </p:cNvSpPr>
            <p:nvPr/>
          </p:nvSpPr>
          <p:spPr bwMode="auto">
            <a:xfrm>
              <a:off x="5717319" y="2805243"/>
              <a:ext cx="139811" cy="179304"/>
            </a:xfrm>
            <a:custGeom>
              <a:avLst/>
              <a:gdLst>
                <a:gd name="T0" fmla="*/ 246450 w 564"/>
                <a:gd name="T1" fmla="*/ 52249 h 726"/>
                <a:gd name="T2" fmla="*/ 246450 w 564"/>
                <a:gd name="T3" fmla="*/ 52249 h 726"/>
                <a:gd name="T4" fmla="*/ 250921 w 564"/>
                <a:gd name="T5" fmla="*/ 61704 h 726"/>
                <a:gd name="T6" fmla="*/ 265331 w 564"/>
                <a:gd name="T7" fmla="*/ 113953 h 726"/>
                <a:gd name="T8" fmla="*/ 265331 w 564"/>
                <a:gd name="T9" fmla="*/ 113953 h 726"/>
                <a:gd name="T10" fmla="*/ 250921 w 564"/>
                <a:gd name="T11" fmla="*/ 170680 h 726"/>
                <a:gd name="T12" fmla="*/ 260362 w 564"/>
                <a:gd name="T13" fmla="*/ 227905 h 726"/>
                <a:gd name="T14" fmla="*/ 265331 w 564"/>
                <a:gd name="T15" fmla="*/ 270700 h 726"/>
                <a:gd name="T16" fmla="*/ 151547 w 564"/>
                <a:gd name="T17" fmla="*/ 275178 h 726"/>
                <a:gd name="T18" fmla="*/ 71053 w 564"/>
                <a:gd name="T19" fmla="*/ 317973 h 726"/>
                <a:gd name="T20" fmla="*/ 71053 w 564"/>
                <a:gd name="T21" fmla="*/ 317973 h 726"/>
                <a:gd name="T22" fmla="*/ 37762 w 564"/>
                <a:gd name="T23" fmla="*/ 270700 h 726"/>
                <a:gd name="T24" fmla="*/ 28322 w 564"/>
                <a:gd name="T25" fmla="*/ 118431 h 726"/>
                <a:gd name="T26" fmla="*/ 18881 w 564"/>
                <a:gd name="T27" fmla="*/ 66680 h 726"/>
                <a:gd name="T28" fmla="*/ 23353 w 564"/>
                <a:gd name="T29" fmla="*/ 4976 h 726"/>
                <a:gd name="T30" fmla="*/ 23353 w 564"/>
                <a:gd name="T31" fmla="*/ 4976 h 726"/>
                <a:gd name="T32" fmla="*/ 108815 w 564"/>
                <a:gd name="T33" fmla="*/ 9455 h 726"/>
                <a:gd name="T34" fmla="*/ 189309 w 564"/>
                <a:gd name="T35" fmla="*/ 42794 h 726"/>
                <a:gd name="T36" fmla="*/ 246450 w 564"/>
                <a:gd name="T37" fmla="*/ 52249 h 7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64" h="726">
                  <a:moveTo>
                    <a:pt x="496" y="105"/>
                  </a:moveTo>
                  <a:lnTo>
                    <a:pt x="496" y="105"/>
                  </a:lnTo>
                  <a:cubicBezTo>
                    <a:pt x="505" y="124"/>
                    <a:pt x="505" y="124"/>
                    <a:pt x="505" y="124"/>
                  </a:cubicBezTo>
                  <a:cubicBezTo>
                    <a:pt x="534" y="229"/>
                    <a:pt x="534" y="229"/>
                    <a:pt x="534" y="229"/>
                  </a:cubicBezTo>
                  <a:cubicBezTo>
                    <a:pt x="515" y="267"/>
                    <a:pt x="524" y="315"/>
                    <a:pt x="505" y="343"/>
                  </a:cubicBezTo>
                  <a:cubicBezTo>
                    <a:pt x="486" y="391"/>
                    <a:pt x="515" y="420"/>
                    <a:pt x="524" y="458"/>
                  </a:cubicBezTo>
                  <a:cubicBezTo>
                    <a:pt x="524" y="487"/>
                    <a:pt x="534" y="515"/>
                    <a:pt x="534" y="544"/>
                  </a:cubicBezTo>
                  <a:cubicBezTo>
                    <a:pt x="563" y="725"/>
                    <a:pt x="372" y="553"/>
                    <a:pt x="305" y="553"/>
                  </a:cubicBezTo>
                  <a:cubicBezTo>
                    <a:pt x="219" y="553"/>
                    <a:pt x="209" y="630"/>
                    <a:pt x="143" y="639"/>
                  </a:cubicBezTo>
                  <a:cubicBezTo>
                    <a:pt x="76" y="544"/>
                    <a:pt x="76" y="544"/>
                    <a:pt x="76" y="544"/>
                  </a:cubicBezTo>
                  <a:cubicBezTo>
                    <a:pt x="19" y="477"/>
                    <a:pt x="0" y="305"/>
                    <a:pt x="57" y="238"/>
                  </a:cubicBezTo>
                  <a:cubicBezTo>
                    <a:pt x="76" y="220"/>
                    <a:pt x="38" y="153"/>
                    <a:pt x="38" y="134"/>
                  </a:cubicBezTo>
                  <a:cubicBezTo>
                    <a:pt x="19" y="86"/>
                    <a:pt x="57" y="57"/>
                    <a:pt x="47" y="10"/>
                  </a:cubicBezTo>
                  <a:cubicBezTo>
                    <a:pt x="114" y="10"/>
                    <a:pt x="152" y="0"/>
                    <a:pt x="219" y="19"/>
                  </a:cubicBezTo>
                  <a:cubicBezTo>
                    <a:pt x="267" y="38"/>
                    <a:pt x="334" y="86"/>
                    <a:pt x="381" y="86"/>
                  </a:cubicBezTo>
                  <a:cubicBezTo>
                    <a:pt x="391" y="86"/>
                    <a:pt x="496" y="105"/>
                    <a:pt x="496" y="105"/>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59" name="Freeform 27">
              <a:extLst>
                <a:ext uri="{FF2B5EF4-FFF2-40B4-BE49-F238E27FC236}">
                  <a16:creationId xmlns:a16="http://schemas.microsoft.com/office/drawing/2014/main" id="{28E5BD52-BD47-4E09-AAF3-167DA76A159C}"/>
                </a:ext>
              </a:extLst>
            </p:cNvPr>
            <p:cNvSpPr>
              <a:spLocks noChangeArrowheads="1"/>
            </p:cNvSpPr>
            <p:nvPr/>
          </p:nvSpPr>
          <p:spPr bwMode="auto">
            <a:xfrm>
              <a:off x="5717319" y="2670962"/>
              <a:ext cx="123223" cy="160347"/>
            </a:xfrm>
            <a:custGeom>
              <a:avLst/>
              <a:gdLst>
                <a:gd name="T0" fmla="*/ 208570 w 497"/>
                <a:gd name="T1" fmla="*/ 47113 h 649"/>
                <a:gd name="T2" fmla="*/ 208570 w 497"/>
                <a:gd name="T3" fmla="*/ 47113 h 649"/>
                <a:gd name="T4" fmla="*/ 213548 w 497"/>
                <a:gd name="T5" fmla="*/ 108608 h 649"/>
                <a:gd name="T6" fmla="*/ 213548 w 497"/>
                <a:gd name="T7" fmla="*/ 136876 h 649"/>
                <a:gd name="T8" fmla="*/ 208570 w 497"/>
                <a:gd name="T9" fmla="*/ 184484 h 649"/>
                <a:gd name="T10" fmla="*/ 237441 w 497"/>
                <a:gd name="T11" fmla="*/ 255402 h 649"/>
                <a:gd name="T12" fmla="*/ 246899 w 497"/>
                <a:gd name="T13" fmla="*/ 321360 h 649"/>
                <a:gd name="T14" fmla="*/ 246899 w 497"/>
                <a:gd name="T15" fmla="*/ 321360 h 649"/>
                <a:gd name="T16" fmla="*/ 189654 w 497"/>
                <a:gd name="T17" fmla="*/ 311937 h 649"/>
                <a:gd name="T18" fmla="*/ 109014 w 497"/>
                <a:gd name="T19" fmla="*/ 278710 h 649"/>
                <a:gd name="T20" fmla="*/ 23396 w 497"/>
                <a:gd name="T21" fmla="*/ 274247 h 649"/>
                <a:gd name="T22" fmla="*/ 23396 w 497"/>
                <a:gd name="T23" fmla="*/ 274247 h 649"/>
                <a:gd name="T24" fmla="*/ 23396 w 497"/>
                <a:gd name="T25" fmla="*/ 217216 h 649"/>
                <a:gd name="T26" fmla="*/ 14436 w 497"/>
                <a:gd name="T27" fmla="*/ 174566 h 649"/>
                <a:gd name="T28" fmla="*/ 9458 w 497"/>
                <a:gd name="T29" fmla="*/ 141835 h 649"/>
                <a:gd name="T30" fmla="*/ 9458 w 497"/>
                <a:gd name="T31" fmla="*/ 141835 h 649"/>
                <a:gd name="T32" fmla="*/ 66205 w 497"/>
                <a:gd name="T33" fmla="*/ 52072 h 649"/>
                <a:gd name="T34" fmla="*/ 99556 w 497"/>
                <a:gd name="T35" fmla="*/ 18845 h 649"/>
                <a:gd name="T36" fmla="*/ 127930 w 497"/>
                <a:gd name="T37" fmla="*/ 0 h 649"/>
                <a:gd name="T38" fmla="*/ 127930 w 497"/>
                <a:gd name="T39" fmla="*/ 0 h 649"/>
                <a:gd name="T40" fmla="*/ 208570 w 497"/>
                <a:gd name="T41" fmla="*/ 47113 h 64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97" h="649">
                  <a:moveTo>
                    <a:pt x="419" y="95"/>
                  </a:moveTo>
                  <a:lnTo>
                    <a:pt x="419" y="95"/>
                  </a:lnTo>
                  <a:cubicBezTo>
                    <a:pt x="477" y="143"/>
                    <a:pt x="438" y="162"/>
                    <a:pt x="429" y="219"/>
                  </a:cubicBezTo>
                  <a:cubicBezTo>
                    <a:pt x="429" y="238"/>
                    <a:pt x="438" y="257"/>
                    <a:pt x="429" y="276"/>
                  </a:cubicBezTo>
                  <a:cubicBezTo>
                    <a:pt x="429" y="314"/>
                    <a:pt x="400" y="333"/>
                    <a:pt x="419" y="372"/>
                  </a:cubicBezTo>
                  <a:cubicBezTo>
                    <a:pt x="438" y="419"/>
                    <a:pt x="467" y="457"/>
                    <a:pt x="477" y="515"/>
                  </a:cubicBezTo>
                  <a:cubicBezTo>
                    <a:pt x="496" y="648"/>
                    <a:pt x="496" y="648"/>
                    <a:pt x="496" y="648"/>
                  </a:cubicBezTo>
                  <a:cubicBezTo>
                    <a:pt x="496" y="648"/>
                    <a:pt x="391" y="629"/>
                    <a:pt x="381" y="629"/>
                  </a:cubicBezTo>
                  <a:cubicBezTo>
                    <a:pt x="334" y="629"/>
                    <a:pt x="267" y="581"/>
                    <a:pt x="219" y="562"/>
                  </a:cubicBezTo>
                  <a:cubicBezTo>
                    <a:pt x="152" y="543"/>
                    <a:pt x="114" y="553"/>
                    <a:pt x="47" y="553"/>
                  </a:cubicBezTo>
                  <a:cubicBezTo>
                    <a:pt x="19" y="524"/>
                    <a:pt x="38" y="477"/>
                    <a:pt x="47" y="438"/>
                  </a:cubicBezTo>
                  <a:cubicBezTo>
                    <a:pt x="67" y="400"/>
                    <a:pt x="86" y="352"/>
                    <a:pt x="29" y="352"/>
                  </a:cubicBezTo>
                  <a:cubicBezTo>
                    <a:pt x="0" y="352"/>
                    <a:pt x="19" y="305"/>
                    <a:pt x="19" y="286"/>
                  </a:cubicBezTo>
                  <a:cubicBezTo>
                    <a:pt x="57" y="228"/>
                    <a:pt x="67" y="152"/>
                    <a:pt x="133" y="105"/>
                  </a:cubicBezTo>
                  <a:cubicBezTo>
                    <a:pt x="152" y="85"/>
                    <a:pt x="171" y="57"/>
                    <a:pt x="200" y="38"/>
                  </a:cubicBezTo>
                  <a:cubicBezTo>
                    <a:pt x="219" y="28"/>
                    <a:pt x="238" y="19"/>
                    <a:pt x="257" y="0"/>
                  </a:cubicBezTo>
                  <a:cubicBezTo>
                    <a:pt x="419" y="95"/>
                    <a:pt x="419" y="95"/>
                    <a:pt x="419" y="95"/>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60" name="Freeform 28">
              <a:extLst>
                <a:ext uri="{FF2B5EF4-FFF2-40B4-BE49-F238E27FC236}">
                  <a16:creationId xmlns:a16="http://schemas.microsoft.com/office/drawing/2014/main" id="{15CF32E9-80C8-497C-8882-7C07EFA791DF}"/>
                </a:ext>
              </a:extLst>
            </p:cNvPr>
            <p:cNvSpPr>
              <a:spLocks noChangeArrowheads="1"/>
            </p:cNvSpPr>
            <p:nvPr/>
          </p:nvSpPr>
          <p:spPr bwMode="auto">
            <a:xfrm>
              <a:off x="5745755" y="3092762"/>
              <a:ext cx="131912" cy="149289"/>
            </a:xfrm>
            <a:custGeom>
              <a:avLst/>
              <a:gdLst>
                <a:gd name="T0" fmla="*/ 23768 w 535"/>
                <a:gd name="T1" fmla="*/ 9467 h 602"/>
                <a:gd name="T2" fmla="*/ 23768 w 535"/>
                <a:gd name="T3" fmla="*/ 9467 h 602"/>
                <a:gd name="T4" fmla="*/ 42584 w 535"/>
                <a:gd name="T5" fmla="*/ 0 h 602"/>
                <a:gd name="T6" fmla="*/ 51992 w 535"/>
                <a:gd name="T7" fmla="*/ 4484 h 602"/>
                <a:gd name="T8" fmla="*/ 70808 w 535"/>
                <a:gd name="T9" fmla="*/ 9467 h 602"/>
                <a:gd name="T10" fmla="*/ 75760 w 535"/>
                <a:gd name="T11" fmla="*/ 23419 h 602"/>
                <a:gd name="T12" fmla="*/ 75760 w 535"/>
                <a:gd name="T13" fmla="*/ 23419 h 602"/>
                <a:gd name="T14" fmla="*/ 66352 w 535"/>
                <a:gd name="T15" fmla="*/ 71253 h 602"/>
                <a:gd name="T16" fmla="*/ 90119 w 535"/>
                <a:gd name="T17" fmla="*/ 118589 h 602"/>
                <a:gd name="T18" fmla="*/ 132208 w 535"/>
                <a:gd name="T19" fmla="*/ 128056 h 602"/>
                <a:gd name="T20" fmla="*/ 155976 w 535"/>
                <a:gd name="T21" fmla="*/ 142506 h 602"/>
                <a:gd name="T22" fmla="*/ 207968 w 535"/>
                <a:gd name="T23" fmla="*/ 170907 h 602"/>
                <a:gd name="T24" fmla="*/ 222327 w 535"/>
                <a:gd name="T25" fmla="*/ 166423 h 602"/>
                <a:gd name="T26" fmla="*/ 236192 w 535"/>
                <a:gd name="T27" fmla="*/ 161440 h 602"/>
                <a:gd name="T28" fmla="*/ 245600 w 535"/>
                <a:gd name="T29" fmla="*/ 161440 h 602"/>
                <a:gd name="T30" fmla="*/ 264416 w 535"/>
                <a:gd name="T31" fmla="*/ 161440 h 602"/>
                <a:gd name="T32" fmla="*/ 264416 w 535"/>
                <a:gd name="T33" fmla="*/ 161440 h 602"/>
                <a:gd name="T34" fmla="*/ 255008 w 535"/>
                <a:gd name="T35" fmla="*/ 204292 h 602"/>
                <a:gd name="T36" fmla="*/ 245600 w 535"/>
                <a:gd name="T37" fmla="*/ 251628 h 602"/>
                <a:gd name="T38" fmla="*/ 217376 w 535"/>
                <a:gd name="T39" fmla="*/ 270562 h 602"/>
                <a:gd name="T40" fmla="*/ 217376 w 535"/>
                <a:gd name="T41" fmla="*/ 280029 h 602"/>
                <a:gd name="T42" fmla="*/ 207968 w 535"/>
                <a:gd name="T43" fmla="*/ 294479 h 602"/>
                <a:gd name="T44" fmla="*/ 193608 w 535"/>
                <a:gd name="T45" fmla="*/ 299462 h 602"/>
                <a:gd name="T46" fmla="*/ 170335 w 535"/>
                <a:gd name="T47" fmla="*/ 294479 h 602"/>
                <a:gd name="T48" fmla="*/ 66352 w 535"/>
                <a:gd name="T49" fmla="*/ 289496 h 602"/>
                <a:gd name="T50" fmla="*/ 66352 w 535"/>
                <a:gd name="T51" fmla="*/ 289496 h 602"/>
                <a:gd name="T52" fmla="*/ 56943 w 535"/>
                <a:gd name="T53" fmla="*/ 270562 h 602"/>
                <a:gd name="T54" fmla="*/ 23768 w 535"/>
                <a:gd name="T55" fmla="*/ 170907 h 602"/>
                <a:gd name="T56" fmla="*/ 42584 w 535"/>
                <a:gd name="T57" fmla="*/ 151973 h 602"/>
                <a:gd name="T58" fmla="*/ 28224 w 535"/>
                <a:gd name="T59" fmla="*/ 137523 h 602"/>
                <a:gd name="T60" fmla="*/ 14360 w 535"/>
                <a:gd name="T61" fmla="*/ 118589 h 602"/>
                <a:gd name="T62" fmla="*/ 14360 w 535"/>
                <a:gd name="T63" fmla="*/ 80720 h 602"/>
                <a:gd name="T64" fmla="*/ 18816 w 535"/>
                <a:gd name="T65" fmla="*/ 56803 h 602"/>
                <a:gd name="T66" fmla="*/ 23768 w 535"/>
                <a:gd name="T67" fmla="*/ 9467 h 60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535" h="602">
                  <a:moveTo>
                    <a:pt x="48" y="19"/>
                  </a:moveTo>
                  <a:lnTo>
                    <a:pt x="48" y="19"/>
                  </a:lnTo>
                  <a:cubicBezTo>
                    <a:pt x="67" y="19"/>
                    <a:pt x="77" y="0"/>
                    <a:pt x="86" y="0"/>
                  </a:cubicBezTo>
                  <a:cubicBezTo>
                    <a:pt x="95" y="0"/>
                    <a:pt x="95" y="0"/>
                    <a:pt x="105" y="9"/>
                  </a:cubicBezTo>
                  <a:cubicBezTo>
                    <a:pt x="115" y="9"/>
                    <a:pt x="134" y="19"/>
                    <a:pt x="143" y="19"/>
                  </a:cubicBezTo>
                  <a:cubicBezTo>
                    <a:pt x="153" y="28"/>
                    <a:pt x="153" y="28"/>
                    <a:pt x="153" y="47"/>
                  </a:cubicBezTo>
                  <a:cubicBezTo>
                    <a:pt x="134" y="143"/>
                    <a:pt x="134" y="143"/>
                    <a:pt x="134" y="143"/>
                  </a:cubicBezTo>
                  <a:cubicBezTo>
                    <a:pt x="153" y="181"/>
                    <a:pt x="162" y="209"/>
                    <a:pt x="182" y="238"/>
                  </a:cubicBezTo>
                  <a:cubicBezTo>
                    <a:pt x="200" y="257"/>
                    <a:pt x="239" y="257"/>
                    <a:pt x="267" y="257"/>
                  </a:cubicBezTo>
                  <a:cubicBezTo>
                    <a:pt x="277" y="267"/>
                    <a:pt x="296" y="286"/>
                    <a:pt x="315" y="286"/>
                  </a:cubicBezTo>
                  <a:cubicBezTo>
                    <a:pt x="372" y="286"/>
                    <a:pt x="382" y="324"/>
                    <a:pt x="420" y="343"/>
                  </a:cubicBezTo>
                  <a:cubicBezTo>
                    <a:pt x="429" y="343"/>
                    <a:pt x="439" y="343"/>
                    <a:pt x="449" y="334"/>
                  </a:cubicBezTo>
                  <a:cubicBezTo>
                    <a:pt x="458" y="334"/>
                    <a:pt x="467" y="324"/>
                    <a:pt x="477" y="324"/>
                  </a:cubicBezTo>
                  <a:cubicBezTo>
                    <a:pt x="487" y="324"/>
                    <a:pt x="487" y="334"/>
                    <a:pt x="496" y="324"/>
                  </a:cubicBezTo>
                  <a:cubicBezTo>
                    <a:pt x="534" y="324"/>
                    <a:pt x="534" y="324"/>
                    <a:pt x="534" y="324"/>
                  </a:cubicBezTo>
                  <a:cubicBezTo>
                    <a:pt x="534" y="352"/>
                    <a:pt x="525" y="381"/>
                    <a:pt x="515" y="410"/>
                  </a:cubicBezTo>
                  <a:cubicBezTo>
                    <a:pt x="506" y="438"/>
                    <a:pt x="506" y="476"/>
                    <a:pt x="496" y="505"/>
                  </a:cubicBezTo>
                  <a:cubicBezTo>
                    <a:pt x="487" y="524"/>
                    <a:pt x="458" y="524"/>
                    <a:pt x="439" y="543"/>
                  </a:cubicBezTo>
                  <a:cubicBezTo>
                    <a:pt x="439" y="553"/>
                    <a:pt x="449" y="553"/>
                    <a:pt x="439" y="562"/>
                  </a:cubicBezTo>
                  <a:cubicBezTo>
                    <a:pt x="429" y="572"/>
                    <a:pt x="420" y="581"/>
                    <a:pt x="420" y="591"/>
                  </a:cubicBezTo>
                  <a:cubicBezTo>
                    <a:pt x="410" y="591"/>
                    <a:pt x="391" y="601"/>
                    <a:pt x="391" y="601"/>
                  </a:cubicBezTo>
                  <a:cubicBezTo>
                    <a:pt x="382" y="601"/>
                    <a:pt x="363" y="591"/>
                    <a:pt x="344" y="591"/>
                  </a:cubicBezTo>
                  <a:cubicBezTo>
                    <a:pt x="134" y="581"/>
                    <a:pt x="134" y="581"/>
                    <a:pt x="134" y="581"/>
                  </a:cubicBezTo>
                  <a:cubicBezTo>
                    <a:pt x="115" y="543"/>
                    <a:pt x="115" y="543"/>
                    <a:pt x="115" y="543"/>
                  </a:cubicBezTo>
                  <a:cubicBezTo>
                    <a:pt x="95" y="505"/>
                    <a:pt x="0" y="372"/>
                    <a:pt x="48" y="343"/>
                  </a:cubicBezTo>
                  <a:cubicBezTo>
                    <a:pt x="57" y="334"/>
                    <a:pt x="77" y="305"/>
                    <a:pt x="86" y="305"/>
                  </a:cubicBezTo>
                  <a:cubicBezTo>
                    <a:pt x="86" y="295"/>
                    <a:pt x="57" y="286"/>
                    <a:pt x="57" y="276"/>
                  </a:cubicBezTo>
                  <a:cubicBezTo>
                    <a:pt x="48" y="267"/>
                    <a:pt x="38" y="257"/>
                    <a:pt x="29" y="238"/>
                  </a:cubicBezTo>
                  <a:cubicBezTo>
                    <a:pt x="19" y="219"/>
                    <a:pt x="48" y="190"/>
                    <a:pt x="29" y="162"/>
                  </a:cubicBezTo>
                  <a:cubicBezTo>
                    <a:pt x="19" y="143"/>
                    <a:pt x="29" y="133"/>
                    <a:pt x="38" y="114"/>
                  </a:cubicBezTo>
                  <a:cubicBezTo>
                    <a:pt x="48" y="19"/>
                    <a:pt x="48" y="19"/>
                    <a:pt x="48" y="19"/>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61" name="Freeform 29">
              <a:extLst>
                <a:ext uri="{FF2B5EF4-FFF2-40B4-BE49-F238E27FC236}">
                  <a16:creationId xmlns:a16="http://schemas.microsoft.com/office/drawing/2014/main" id="{BE8090C5-D61A-4EE7-9D07-6D3C9C85BA13}"/>
                </a:ext>
              </a:extLst>
            </p:cNvPr>
            <p:cNvSpPr>
              <a:spLocks noChangeArrowheads="1"/>
            </p:cNvSpPr>
            <p:nvPr/>
          </p:nvSpPr>
          <p:spPr bwMode="auto">
            <a:xfrm>
              <a:off x="5778140" y="3033520"/>
              <a:ext cx="245655" cy="157978"/>
            </a:xfrm>
            <a:custGeom>
              <a:avLst/>
              <a:gdLst>
                <a:gd name="T0" fmla="*/ 9435 w 992"/>
                <a:gd name="T1" fmla="*/ 141872 h 640"/>
                <a:gd name="T2" fmla="*/ 9435 w 992"/>
                <a:gd name="T3" fmla="*/ 141872 h 640"/>
                <a:gd name="T4" fmla="*/ 89881 w 992"/>
                <a:gd name="T5" fmla="*/ 141872 h 640"/>
                <a:gd name="T6" fmla="*/ 151456 w 992"/>
                <a:gd name="T7" fmla="*/ 127983 h 640"/>
                <a:gd name="T8" fmla="*/ 179761 w 992"/>
                <a:gd name="T9" fmla="*/ 137408 h 640"/>
                <a:gd name="T10" fmla="*/ 208066 w 992"/>
                <a:gd name="T11" fmla="*/ 123022 h 640"/>
                <a:gd name="T12" fmla="*/ 383358 w 992"/>
                <a:gd name="T13" fmla="*/ 42661 h 640"/>
                <a:gd name="T14" fmla="*/ 426064 w 992"/>
                <a:gd name="T15" fmla="*/ 28275 h 640"/>
                <a:gd name="T16" fmla="*/ 426064 w 992"/>
                <a:gd name="T17" fmla="*/ 28275 h 640"/>
                <a:gd name="T18" fmla="*/ 473238 w 992"/>
                <a:gd name="T19" fmla="*/ 0 h 640"/>
                <a:gd name="T20" fmla="*/ 492108 w 992"/>
                <a:gd name="T21" fmla="*/ 42661 h 640"/>
                <a:gd name="T22" fmla="*/ 492108 w 992"/>
                <a:gd name="T23" fmla="*/ 42661 h 640"/>
                <a:gd name="T24" fmla="*/ 492108 w 992"/>
                <a:gd name="T25" fmla="*/ 274319 h 640"/>
                <a:gd name="T26" fmla="*/ 492108 w 992"/>
                <a:gd name="T27" fmla="*/ 284240 h 640"/>
                <a:gd name="T28" fmla="*/ 392793 w 992"/>
                <a:gd name="T29" fmla="*/ 293169 h 640"/>
                <a:gd name="T30" fmla="*/ 298443 w 992"/>
                <a:gd name="T31" fmla="*/ 312515 h 640"/>
                <a:gd name="T32" fmla="*/ 293477 w 992"/>
                <a:gd name="T33" fmla="*/ 298130 h 640"/>
                <a:gd name="T34" fmla="*/ 265172 w 992"/>
                <a:gd name="T35" fmla="*/ 293169 h 640"/>
                <a:gd name="T36" fmla="*/ 226936 w 992"/>
                <a:gd name="T37" fmla="*/ 279280 h 640"/>
                <a:gd name="T38" fmla="*/ 198631 w 992"/>
                <a:gd name="T39" fmla="*/ 279280 h 640"/>
                <a:gd name="T40" fmla="*/ 198631 w 992"/>
                <a:gd name="T41" fmla="*/ 279280 h 640"/>
                <a:gd name="T42" fmla="*/ 179761 w 992"/>
                <a:gd name="T43" fmla="*/ 279280 h 640"/>
                <a:gd name="T44" fmla="*/ 170326 w 992"/>
                <a:gd name="T45" fmla="*/ 279280 h 640"/>
                <a:gd name="T46" fmla="*/ 156422 w 992"/>
                <a:gd name="T47" fmla="*/ 284240 h 640"/>
                <a:gd name="T48" fmla="*/ 142021 w 992"/>
                <a:gd name="T49" fmla="*/ 288705 h 640"/>
                <a:gd name="T50" fmla="*/ 89881 w 992"/>
                <a:gd name="T51" fmla="*/ 260430 h 640"/>
                <a:gd name="T52" fmla="*/ 66045 w 992"/>
                <a:gd name="T53" fmla="*/ 246044 h 640"/>
                <a:gd name="T54" fmla="*/ 23836 w 992"/>
                <a:gd name="T55" fmla="*/ 236619 h 640"/>
                <a:gd name="T56" fmla="*/ 0 w 992"/>
                <a:gd name="T57" fmla="*/ 189493 h 640"/>
                <a:gd name="T58" fmla="*/ 9435 w 992"/>
                <a:gd name="T59" fmla="*/ 141872 h 64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992" h="640">
                  <a:moveTo>
                    <a:pt x="19" y="286"/>
                  </a:moveTo>
                  <a:lnTo>
                    <a:pt x="19" y="286"/>
                  </a:lnTo>
                  <a:cubicBezTo>
                    <a:pt x="181" y="286"/>
                    <a:pt x="181" y="286"/>
                    <a:pt x="181" y="286"/>
                  </a:cubicBezTo>
                  <a:cubicBezTo>
                    <a:pt x="229" y="267"/>
                    <a:pt x="257" y="296"/>
                    <a:pt x="305" y="258"/>
                  </a:cubicBezTo>
                  <a:cubicBezTo>
                    <a:pt x="343" y="229"/>
                    <a:pt x="353" y="277"/>
                    <a:pt x="362" y="277"/>
                  </a:cubicBezTo>
                  <a:cubicBezTo>
                    <a:pt x="381" y="277"/>
                    <a:pt x="400" y="258"/>
                    <a:pt x="419" y="248"/>
                  </a:cubicBezTo>
                  <a:cubicBezTo>
                    <a:pt x="543" y="239"/>
                    <a:pt x="658" y="134"/>
                    <a:pt x="772" y="86"/>
                  </a:cubicBezTo>
                  <a:cubicBezTo>
                    <a:pt x="858" y="57"/>
                    <a:pt x="858" y="57"/>
                    <a:pt x="858" y="57"/>
                  </a:cubicBezTo>
                  <a:cubicBezTo>
                    <a:pt x="953" y="0"/>
                    <a:pt x="953" y="0"/>
                    <a:pt x="953" y="0"/>
                  </a:cubicBezTo>
                  <a:cubicBezTo>
                    <a:pt x="991" y="86"/>
                    <a:pt x="991" y="86"/>
                    <a:pt x="991" y="86"/>
                  </a:cubicBezTo>
                  <a:cubicBezTo>
                    <a:pt x="991" y="553"/>
                    <a:pt x="991" y="553"/>
                    <a:pt x="991" y="553"/>
                  </a:cubicBezTo>
                  <a:cubicBezTo>
                    <a:pt x="991" y="573"/>
                    <a:pt x="991" y="573"/>
                    <a:pt x="991" y="573"/>
                  </a:cubicBezTo>
                  <a:cubicBezTo>
                    <a:pt x="925" y="582"/>
                    <a:pt x="858" y="582"/>
                    <a:pt x="791" y="591"/>
                  </a:cubicBezTo>
                  <a:cubicBezTo>
                    <a:pt x="734" y="611"/>
                    <a:pt x="667" y="639"/>
                    <a:pt x="601" y="630"/>
                  </a:cubicBezTo>
                  <a:cubicBezTo>
                    <a:pt x="601" y="611"/>
                    <a:pt x="620" y="611"/>
                    <a:pt x="591" y="601"/>
                  </a:cubicBezTo>
                  <a:cubicBezTo>
                    <a:pt x="572" y="591"/>
                    <a:pt x="553" y="591"/>
                    <a:pt x="534" y="591"/>
                  </a:cubicBezTo>
                  <a:cubicBezTo>
                    <a:pt x="505" y="591"/>
                    <a:pt x="486" y="544"/>
                    <a:pt x="457" y="563"/>
                  </a:cubicBezTo>
                  <a:cubicBezTo>
                    <a:pt x="448" y="582"/>
                    <a:pt x="419" y="553"/>
                    <a:pt x="400" y="563"/>
                  </a:cubicBezTo>
                  <a:cubicBezTo>
                    <a:pt x="362" y="563"/>
                    <a:pt x="362" y="563"/>
                    <a:pt x="362" y="563"/>
                  </a:cubicBezTo>
                  <a:cubicBezTo>
                    <a:pt x="353" y="573"/>
                    <a:pt x="353" y="563"/>
                    <a:pt x="343" y="563"/>
                  </a:cubicBezTo>
                  <a:cubicBezTo>
                    <a:pt x="333" y="563"/>
                    <a:pt x="324" y="573"/>
                    <a:pt x="315" y="573"/>
                  </a:cubicBezTo>
                  <a:cubicBezTo>
                    <a:pt x="305" y="582"/>
                    <a:pt x="295" y="582"/>
                    <a:pt x="286" y="582"/>
                  </a:cubicBezTo>
                  <a:cubicBezTo>
                    <a:pt x="248" y="563"/>
                    <a:pt x="238" y="525"/>
                    <a:pt x="181" y="525"/>
                  </a:cubicBezTo>
                  <a:cubicBezTo>
                    <a:pt x="162" y="525"/>
                    <a:pt x="143" y="506"/>
                    <a:pt x="133" y="496"/>
                  </a:cubicBezTo>
                  <a:cubicBezTo>
                    <a:pt x="105" y="496"/>
                    <a:pt x="66" y="496"/>
                    <a:pt x="48" y="477"/>
                  </a:cubicBezTo>
                  <a:cubicBezTo>
                    <a:pt x="28" y="448"/>
                    <a:pt x="19" y="420"/>
                    <a:pt x="0" y="382"/>
                  </a:cubicBezTo>
                  <a:cubicBezTo>
                    <a:pt x="19" y="286"/>
                    <a:pt x="19" y="286"/>
                    <a:pt x="19" y="286"/>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62" name="Freeform 30">
              <a:extLst>
                <a:ext uri="{FF2B5EF4-FFF2-40B4-BE49-F238E27FC236}">
                  <a16:creationId xmlns:a16="http://schemas.microsoft.com/office/drawing/2014/main" id="{EE32F750-C3BF-4A7D-AD2A-EE604F8376D7}"/>
                </a:ext>
              </a:extLst>
            </p:cNvPr>
            <p:cNvSpPr>
              <a:spLocks noChangeArrowheads="1"/>
            </p:cNvSpPr>
            <p:nvPr/>
          </p:nvSpPr>
          <p:spPr bwMode="auto">
            <a:xfrm>
              <a:off x="5825534" y="3266537"/>
              <a:ext cx="221958" cy="111374"/>
            </a:xfrm>
            <a:custGeom>
              <a:avLst/>
              <a:gdLst>
                <a:gd name="T0" fmla="*/ 351134 w 898"/>
                <a:gd name="T1" fmla="*/ 28784 h 450"/>
                <a:gd name="T2" fmla="*/ 351134 w 898"/>
                <a:gd name="T3" fmla="*/ 28784 h 450"/>
                <a:gd name="T4" fmla="*/ 417780 w 898"/>
                <a:gd name="T5" fmla="*/ 52110 h 450"/>
                <a:gd name="T6" fmla="*/ 427230 w 898"/>
                <a:gd name="T7" fmla="*/ 61539 h 450"/>
                <a:gd name="T8" fmla="*/ 436680 w 898"/>
                <a:gd name="T9" fmla="*/ 85361 h 450"/>
                <a:gd name="T10" fmla="*/ 417780 w 898"/>
                <a:gd name="T11" fmla="*/ 104220 h 450"/>
                <a:gd name="T12" fmla="*/ 388934 w 898"/>
                <a:gd name="T13" fmla="*/ 123079 h 450"/>
                <a:gd name="T14" fmla="*/ 388934 w 898"/>
                <a:gd name="T15" fmla="*/ 146900 h 450"/>
                <a:gd name="T16" fmla="*/ 375008 w 898"/>
                <a:gd name="T17" fmla="*/ 151367 h 450"/>
                <a:gd name="T18" fmla="*/ 365558 w 898"/>
                <a:gd name="T19" fmla="*/ 170722 h 450"/>
                <a:gd name="T20" fmla="*/ 365558 w 898"/>
                <a:gd name="T21" fmla="*/ 194544 h 450"/>
                <a:gd name="T22" fmla="*/ 360584 w 898"/>
                <a:gd name="T23" fmla="*/ 222832 h 450"/>
                <a:gd name="T24" fmla="*/ 360584 w 898"/>
                <a:gd name="T25" fmla="*/ 222832 h 450"/>
                <a:gd name="T26" fmla="*/ 337208 w 898"/>
                <a:gd name="T27" fmla="*/ 217869 h 450"/>
                <a:gd name="T28" fmla="*/ 175567 w 898"/>
                <a:gd name="T29" fmla="*/ 189581 h 450"/>
                <a:gd name="T30" fmla="*/ 104445 w 898"/>
                <a:gd name="T31" fmla="*/ 189581 h 450"/>
                <a:gd name="T32" fmla="*/ 14423 w 898"/>
                <a:gd name="T33" fmla="*/ 213402 h 450"/>
                <a:gd name="T34" fmla="*/ 14423 w 898"/>
                <a:gd name="T35" fmla="*/ 213402 h 450"/>
                <a:gd name="T36" fmla="*/ 0 w 898"/>
                <a:gd name="T37" fmla="*/ 156330 h 450"/>
                <a:gd name="T38" fmla="*/ 4974 w 898"/>
                <a:gd name="T39" fmla="*/ 118612 h 450"/>
                <a:gd name="T40" fmla="*/ 28847 w 898"/>
                <a:gd name="T41" fmla="*/ 113649 h 450"/>
                <a:gd name="T42" fmla="*/ 62170 w 898"/>
                <a:gd name="T43" fmla="*/ 99753 h 450"/>
                <a:gd name="T44" fmla="*/ 62170 w 898"/>
                <a:gd name="T45" fmla="*/ 57073 h 450"/>
                <a:gd name="T46" fmla="*/ 90519 w 898"/>
                <a:gd name="T47" fmla="*/ 52110 h 450"/>
                <a:gd name="T48" fmla="*/ 104445 w 898"/>
                <a:gd name="T49" fmla="*/ 18859 h 450"/>
                <a:gd name="T50" fmla="*/ 123345 w 898"/>
                <a:gd name="T51" fmla="*/ 57073 h 450"/>
                <a:gd name="T52" fmla="*/ 161641 w 898"/>
                <a:gd name="T53" fmla="*/ 70969 h 450"/>
                <a:gd name="T54" fmla="*/ 189991 w 898"/>
                <a:gd name="T55" fmla="*/ 57073 h 450"/>
                <a:gd name="T56" fmla="*/ 223314 w 898"/>
                <a:gd name="T57" fmla="*/ 38214 h 450"/>
                <a:gd name="T58" fmla="*/ 284986 w 898"/>
                <a:gd name="T59" fmla="*/ 9429 h 450"/>
                <a:gd name="T60" fmla="*/ 308362 w 898"/>
                <a:gd name="T61" fmla="*/ 23822 h 450"/>
                <a:gd name="T62" fmla="*/ 332235 w 898"/>
                <a:gd name="T63" fmla="*/ 33251 h 450"/>
                <a:gd name="T64" fmla="*/ 351134 w 898"/>
                <a:gd name="T65" fmla="*/ 28784 h 45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98" h="450">
                  <a:moveTo>
                    <a:pt x="706" y="58"/>
                  </a:moveTo>
                  <a:lnTo>
                    <a:pt x="706" y="58"/>
                  </a:lnTo>
                  <a:cubicBezTo>
                    <a:pt x="754" y="77"/>
                    <a:pt x="801" y="86"/>
                    <a:pt x="840" y="105"/>
                  </a:cubicBezTo>
                  <a:cubicBezTo>
                    <a:pt x="859" y="115"/>
                    <a:pt x="859" y="115"/>
                    <a:pt x="859" y="124"/>
                  </a:cubicBezTo>
                  <a:cubicBezTo>
                    <a:pt x="859" y="153"/>
                    <a:pt x="897" y="143"/>
                    <a:pt x="878" y="172"/>
                  </a:cubicBezTo>
                  <a:cubicBezTo>
                    <a:pt x="868" y="182"/>
                    <a:pt x="849" y="201"/>
                    <a:pt x="840" y="210"/>
                  </a:cubicBezTo>
                  <a:cubicBezTo>
                    <a:pt x="830" y="229"/>
                    <a:pt x="792" y="229"/>
                    <a:pt x="782" y="248"/>
                  </a:cubicBezTo>
                  <a:cubicBezTo>
                    <a:pt x="773" y="267"/>
                    <a:pt x="821" y="267"/>
                    <a:pt x="782" y="296"/>
                  </a:cubicBezTo>
                  <a:cubicBezTo>
                    <a:pt x="763" y="296"/>
                    <a:pt x="754" y="296"/>
                    <a:pt x="754" y="305"/>
                  </a:cubicBezTo>
                  <a:cubicBezTo>
                    <a:pt x="744" y="325"/>
                    <a:pt x="744" y="334"/>
                    <a:pt x="735" y="344"/>
                  </a:cubicBezTo>
                  <a:cubicBezTo>
                    <a:pt x="725" y="353"/>
                    <a:pt x="735" y="382"/>
                    <a:pt x="735" y="392"/>
                  </a:cubicBezTo>
                  <a:cubicBezTo>
                    <a:pt x="735" y="410"/>
                    <a:pt x="725" y="439"/>
                    <a:pt x="725" y="449"/>
                  </a:cubicBezTo>
                  <a:cubicBezTo>
                    <a:pt x="706" y="449"/>
                    <a:pt x="687" y="439"/>
                    <a:pt x="678" y="439"/>
                  </a:cubicBezTo>
                  <a:cubicBezTo>
                    <a:pt x="582" y="430"/>
                    <a:pt x="439" y="430"/>
                    <a:pt x="353" y="382"/>
                  </a:cubicBezTo>
                  <a:cubicBezTo>
                    <a:pt x="267" y="344"/>
                    <a:pt x="277" y="334"/>
                    <a:pt x="210" y="382"/>
                  </a:cubicBezTo>
                  <a:cubicBezTo>
                    <a:pt x="163" y="420"/>
                    <a:pt x="96" y="430"/>
                    <a:pt x="29" y="430"/>
                  </a:cubicBezTo>
                  <a:cubicBezTo>
                    <a:pt x="0" y="315"/>
                    <a:pt x="0" y="315"/>
                    <a:pt x="0" y="315"/>
                  </a:cubicBezTo>
                  <a:cubicBezTo>
                    <a:pt x="10" y="296"/>
                    <a:pt x="0" y="267"/>
                    <a:pt x="10" y="239"/>
                  </a:cubicBezTo>
                  <a:cubicBezTo>
                    <a:pt x="20" y="210"/>
                    <a:pt x="29" y="229"/>
                    <a:pt x="58" y="229"/>
                  </a:cubicBezTo>
                  <a:cubicBezTo>
                    <a:pt x="86" y="267"/>
                    <a:pt x="134" y="229"/>
                    <a:pt x="125" y="201"/>
                  </a:cubicBezTo>
                  <a:cubicBezTo>
                    <a:pt x="115" y="182"/>
                    <a:pt x="125" y="134"/>
                    <a:pt x="125" y="115"/>
                  </a:cubicBezTo>
                  <a:cubicBezTo>
                    <a:pt x="125" y="77"/>
                    <a:pt x="163" y="124"/>
                    <a:pt x="182" y="105"/>
                  </a:cubicBezTo>
                  <a:cubicBezTo>
                    <a:pt x="191" y="86"/>
                    <a:pt x="182" y="38"/>
                    <a:pt x="210" y="38"/>
                  </a:cubicBezTo>
                  <a:cubicBezTo>
                    <a:pt x="258" y="38"/>
                    <a:pt x="220" y="105"/>
                    <a:pt x="248" y="115"/>
                  </a:cubicBezTo>
                  <a:cubicBezTo>
                    <a:pt x="267" y="124"/>
                    <a:pt x="315" y="143"/>
                    <a:pt x="325" y="143"/>
                  </a:cubicBezTo>
                  <a:cubicBezTo>
                    <a:pt x="353" y="134"/>
                    <a:pt x="344" y="105"/>
                    <a:pt x="382" y="115"/>
                  </a:cubicBezTo>
                  <a:cubicBezTo>
                    <a:pt x="420" y="124"/>
                    <a:pt x="449" y="134"/>
                    <a:pt x="449" y="77"/>
                  </a:cubicBezTo>
                  <a:cubicBezTo>
                    <a:pt x="449" y="0"/>
                    <a:pt x="506" y="29"/>
                    <a:pt x="573" y="19"/>
                  </a:cubicBezTo>
                  <a:cubicBezTo>
                    <a:pt x="582" y="29"/>
                    <a:pt x="601" y="38"/>
                    <a:pt x="620" y="48"/>
                  </a:cubicBezTo>
                  <a:cubicBezTo>
                    <a:pt x="639" y="48"/>
                    <a:pt x="659" y="58"/>
                    <a:pt x="668" y="67"/>
                  </a:cubicBezTo>
                  <a:cubicBezTo>
                    <a:pt x="687" y="77"/>
                    <a:pt x="697" y="77"/>
                    <a:pt x="706" y="58"/>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63" name="Freeform 31">
              <a:extLst>
                <a:ext uri="{FF2B5EF4-FFF2-40B4-BE49-F238E27FC236}">
                  <a16:creationId xmlns:a16="http://schemas.microsoft.com/office/drawing/2014/main" id="{5E10B8F5-CEBE-4A9F-A61B-C74CFE66764E}"/>
                </a:ext>
              </a:extLst>
            </p:cNvPr>
            <p:cNvSpPr>
              <a:spLocks noChangeArrowheads="1"/>
            </p:cNvSpPr>
            <p:nvPr/>
          </p:nvSpPr>
          <p:spPr bwMode="auto">
            <a:xfrm>
              <a:off x="5778140" y="3167801"/>
              <a:ext cx="259873" cy="204581"/>
            </a:xfrm>
            <a:custGeom>
              <a:avLst/>
              <a:gdLst>
                <a:gd name="T0" fmla="*/ 198501 w 1050"/>
                <a:gd name="T1" fmla="*/ 9411 h 831"/>
                <a:gd name="T2" fmla="*/ 198501 w 1050"/>
                <a:gd name="T3" fmla="*/ 9411 h 831"/>
                <a:gd name="T4" fmla="*/ 226787 w 1050"/>
                <a:gd name="T5" fmla="*/ 9411 h 831"/>
                <a:gd name="T6" fmla="*/ 264999 w 1050"/>
                <a:gd name="T7" fmla="*/ 23281 h 831"/>
                <a:gd name="T8" fmla="*/ 293285 w 1050"/>
                <a:gd name="T9" fmla="*/ 28234 h 831"/>
                <a:gd name="T10" fmla="*/ 298248 w 1050"/>
                <a:gd name="T11" fmla="*/ 42599 h 831"/>
                <a:gd name="T12" fmla="*/ 392536 w 1050"/>
                <a:gd name="T13" fmla="*/ 23281 h 831"/>
                <a:gd name="T14" fmla="*/ 491786 w 1050"/>
                <a:gd name="T15" fmla="*/ 14365 h 831"/>
                <a:gd name="T16" fmla="*/ 491786 w 1050"/>
                <a:gd name="T17" fmla="*/ 14365 h 831"/>
                <a:gd name="T18" fmla="*/ 482357 w 1050"/>
                <a:gd name="T19" fmla="*/ 61422 h 831"/>
                <a:gd name="T20" fmla="*/ 496749 w 1050"/>
                <a:gd name="T21" fmla="*/ 117890 h 831"/>
                <a:gd name="T22" fmla="*/ 477891 w 1050"/>
                <a:gd name="T23" fmla="*/ 156031 h 831"/>
                <a:gd name="T24" fmla="*/ 459033 w 1050"/>
                <a:gd name="T25" fmla="*/ 184265 h 831"/>
                <a:gd name="T26" fmla="*/ 440176 w 1050"/>
                <a:gd name="T27" fmla="*/ 226864 h 831"/>
                <a:gd name="T28" fmla="*/ 444642 w 1050"/>
                <a:gd name="T29" fmla="*/ 226864 h 831"/>
                <a:gd name="T30" fmla="*/ 444642 w 1050"/>
                <a:gd name="T31" fmla="*/ 226864 h 831"/>
                <a:gd name="T32" fmla="*/ 425785 w 1050"/>
                <a:gd name="T33" fmla="*/ 231322 h 831"/>
                <a:gd name="T34" fmla="*/ 401964 w 1050"/>
                <a:gd name="T35" fmla="*/ 221910 h 831"/>
                <a:gd name="T36" fmla="*/ 378641 w 1050"/>
                <a:gd name="T37" fmla="*/ 207546 h 831"/>
                <a:gd name="T38" fmla="*/ 317105 w 1050"/>
                <a:gd name="T39" fmla="*/ 236275 h 831"/>
                <a:gd name="T40" fmla="*/ 283856 w 1050"/>
                <a:gd name="T41" fmla="*/ 255098 h 831"/>
                <a:gd name="T42" fmla="*/ 255570 w 1050"/>
                <a:gd name="T43" fmla="*/ 268967 h 831"/>
                <a:gd name="T44" fmla="*/ 217359 w 1050"/>
                <a:gd name="T45" fmla="*/ 255098 h 831"/>
                <a:gd name="T46" fmla="*/ 198501 w 1050"/>
                <a:gd name="T47" fmla="*/ 216957 h 831"/>
                <a:gd name="T48" fmla="*/ 184606 w 1050"/>
                <a:gd name="T49" fmla="*/ 250145 h 831"/>
                <a:gd name="T50" fmla="*/ 156320 w 1050"/>
                <a:gd name="T51" fmla="*/ 255098 h 831"/>
                <a:gd name="T52" fmla="*/ 156320 w 1050"/>
                <a:gd name="T53" fmla="*/ 297697 h 831"/>
                <a:gd name="T54" fmla="*/ 123071 w 1050"/>
                <a:gd name="T55" fmla="*/ 311566 h 831"/>
                <a:gd name="T56" fmla="*/ 99250 w 1050"/>
                <a:gd name="T57" fmla="*/ 316520 h 831"/>
                <a:gd name="T58" fmla="*/ 94288 w 1050"/>
                <a:gd name="T59" fmla="*/ 354165 h 831"/>
                <a:gd name="T60" fmla="*/ 108679 w 1050"/>
                <a:gd name="T61" fmla="*/ 411129 h 831"/>
                <a:gd name="T62" fmla="*/ 108679 w 1050"/>
                <a:gd name="T63" fmla="*/ 411129 h 831"/>
                <a:gd name="T64" fmla="*/ 66002 w 1050"/>
                <a:gd name="T65" fmla="*/ 411129 h 831"/>
                <a:gd name="T66" fmla="*/ 66002 w 1050"/>
                <a:gd name="T67" fmla="*/ 411129 h 831"/>
                <a:gd name="T68" fmla="*/ 66002 w 1050"/>
                <a:gd name="T69" fmla="*/ 363576 h 831"/>
                <a:gd name="T70" fmla="*/ 52107 w 1050"/>
                <a:gd name="T71" fmla="*/ 344754 h 831"/>
                <a:gd name="T72" fmla="*/ 47144 w 1050"/>
                <a:gd name="T73" fmla="*/ 325931 h 831"/>
                <a:gd name="T74" fmla="*/ 32753 w 1050"/>
                <a:gd name="T75" fmla="*/ 297697 h 831"/>
                <a:gd name="T76" fmla="*/ 13895 w 1050"/>
                <a:gd name="T77" fmla="*/ 268967 h 831"/>
                <a:gd name="T78" fmla="*/ 4466 w 1050"/>
                <a:gd name="T79" fmla="*/ 250145 h 831"/>
                <a:gd name="T80" fmla="*/ 4466 w 1050"/>
                <a:gd name="T81" fmla="*/ 207546 h 831"/>
                <a:gd name="T82" fmla="*/ 4466 w 1050"/>
                <a:gd name="T83" fmla="*/ 207546 h 831"/>
                <a:gd name="T84" fmla="*/ 4466 w 1050"/>
                <a:gd name="T85" fmla="*/ 184265 h 831"/>
                <a:gd name="T86" fmla="*/ 0 w 1050"/>
                <a:gd name="T87" fmla="*/ 164947 h 831"/>
                <a:gd name="T88" fmla="*/ 0 w 1050"/>
                <a:gd name="T89" fmla="*/ 146619 h 831"/>
                <a:gd name="T90" fmla="*/ 0 w 1050"/>
                <a:gd name="T91" fmla="*/ 136713 h 831"/>
                <a:gd name="T92" fmla="*/ 0 w 1050"/>
                <a:gd name="T93" fmla="*/ 136713 h 831"/>
                <a:gd name="T94" fmla="*/ 104213 w 1050"/>
                <a:gd name="T95" fmla="*/ 141666 h 831"/>
                <a:gd name="T96" fmla="*/ 127537 w 1050"/>
                <a:gd name="T97" fmla="*/ 146619 h 831"/>
                <a:gd name="T98" fmla="*/ 141928 w 1050"/>
                <a:gd name="T99" fmla="*/ 141666 h 831"/>
                <a:gd name="T100" fmla="*/ 151357 w 1050"/>
                <a:gd name="T101" fmla="*/ 127301 h 831"/>
                <a:gd name="T102" fmla="*/ 151357 w 1050"/>
                <a:gd name="T103" fmla="*/ 117890 h 831"/>
                <a:gd name="T104" fmla="*/ 179643 w 1050"/>
                <a:gd name="T105" fmla="*/ 99067 h 831"/>
                <a:gd name="T106" fmla="*/ 189072 w 1050"/>
                <a:gd name="T107" fmla="*/ 52010 h 831"/>
                <a:gd name="T108" fmla="*/ 198501 w 1050"/>
                <a:gd name="T109" fmla="*/ 9411 h 83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050" h="831">
                  <a:moveTo>
                    <a:pt x="400" y="19"/>
                  </a:moveTo>
                  <a:lnTo>
                    <a:pt x="400" y="19"/>
                  </a:lnTo>
                  <a:cubicBezTo>
                    <a:pt x="419" y="9"/>
                    <a:pt x="448" y="38"/>
                    <a:pt x="457" y="19"/>
                  </a:cubicBezTo>
                  <a:cubicBezTo>
                    <a:pt x="486" y="0"/>
                    <a:pt x="505" y="47"/>
                    <a:pt x="534" y="47"/>
                  </a:cubicBezTo>
                  <a:cubicBezTo>
                    <a:pt x="553" y="47"/>
                    <a:pt x="572" y="47"/>
                    <a:pt x="591" y="57"/>
                  </a:cubicBezTo>
                  <a:cubicBezTo>
                    <a:pt x="620" y="67"/>
                    <a:pt x="601" y="67"/>
                    <a:pt x="601" y="86"/>
                  </a:cubicBezTo>
                  <a:cubicBezTo>
                    <a:pt x="667" y="95"/>
                    <a:pt x="734" y="67"/>
                    <a:pt x="791" y="47"/>
                  </a:cubicBezTo>
                  <a:cubicBezTo>
                    <a:pt x="858" y="38"/>
                    <a:pt x="925" y="38"/>
                    <a:pt x="991" y="29"/>
                  </a:cubicBezTo>
                  <a:cubicBezTo>
                    <a:pt x="972" y="124"/>
                    <a:pt x="972" y="124"/>
                    <a:pt x="972" y="124"/>
                  </a:cubicBezTo>
                  <a:cubicBezTo>
                    <a:pt x="963" y="171"/>
                    <a:pt x="963" y="210"/>
                    <a:pt x="1001" y="238"/>
                  </a:cubicBezTo>
                  <a:cubicBezTo>
                    <a:pt x="1049" y="276"/>
                    <a:pt x="982" y="296"/>
                    <a:pt x="963" y="315"/>
                  </a:cubicBezTo>
                  <a:cubicBezTo>
                    <a:pt x="953" y="333"/>
                    <a:pt x="934" y="353"/>
                    <a:pt x="925" y="372"/>
                  </a:cubicBezTo>
                  <a:cubicBezTo>
                    <a:pt x="915" y="400"/>
                    <a:pt x="906" y="438"/>
                    <a:pt x="887" y="458"/>
                  </a:cubicBezTo>
                  <a:lnTo>
                    <a:pt x="896" y="458"/>
                  </a:lnTo>
                  <a:cubicBezTo>
                    <a:pt x="887" y="477"/>
                    <a:pt x="877" y="477"/>
                    <a:pt x="858" y="467"/>
                  </a:cubicBezTo>
                  <a:cubicBezTo>
                    <a:pt x="849" y="458"/>
                    <a:pt x="829" y="448"/>
                    <a:pt x="810" y="448"/>
                  </a:cubicBezTo>
                  <a:cubicBezTo>
                    <a:pt x="791" y="438"/>
                    <a:pt x="772" y="429"/>
                    <a:pt x="763" y="419"/>
                  </a:cubicBezTo>
                  <a:cubicBezTo>
                    <a:pt x="696" y="429"/>
                    <a:pt x="639" y="400"/>
                    <a:pt x="639" y="477"/>
                  </a:cubicBezTo>
                  <a:cubicBezTo>
                    <a:pt x="639" y="534"/>
                    <a:pt x="610" y="524"/>
                    <a:pt x="572" y="515"/>
                  </a:cubicBezTo>
                  <a:cubicBezTo>
                    <a:pt x="534" y="505"/>
                    <a:pt x="543" y="534"/>
                    <a:pt x="515" y="543"/>
                  </a:cubicBezTo>
                  <a:cubicBezTo>
                    <a:pt x="505" y="543"/>
                    <a:pt x="457" y="524"/>
                    <a:pt x="438" y="515"/>
                  </a:cubicBezTo>
                  <a:cubicBezTo>
                    <a:pt x="410" y="505"/>
                    <a:pt x="448" y="438"/>
                    <a:pt x="400" y="438"/>
                  </a:cubicBezTo>
                  <a:cubicBezTo>
                    <a:pt x="372" y="438"/>
                    <a:pt x="381" y="486"/>
                    <a:pt x="372" y="505"/>
                  </a:cubicBezTo>
                  <a:cubicBezTo>
                    <a:pt x="353" y="524"/>
                    <a:pt x="315" y="477"/>
                    <a:pt x="315" y="515"/>
                  </a:cubicBezTo>
                  <a:cubicBezTo>
                    <a:pt x="315" y="534"/>
                    <a:pt x="305" y="582"/>
                    <a:pt x="315" y="601"/>
                  </a:cubicBezTo>
                  <a:cubicBezTo>
                    <a:pt x="324" y="629"/>
                    <a:pt x="276" y="667"/>
                    <a:pt x="248" y="629"/>
                  </a:cubicBezTo>
                  <a:cubicBezTo>
                    <a:pt x="219" y="629"/>
                    <a:pt x="210" y="610"/>
                    <a:pt x="200" y="639"/>
                  </a:cubicBezTo>
                  <a:cubicBezTo>
                    <a:pt x="190" y="667"/>
                    <a:pt x="200" y="696"/>
                    <a:pt x="190" y="715"/>
                  </a:cubicBezTo>
                  <a:cubicBezTo>
                    <a:pt x="219" y="830"/>
                    <a:pt x="219" y="830"/>
                    <a:pt x="219" y="830"/>
                  </a:cubicBezTo>
                  <a:cubicBezTo>
                    <a:pt x="190" y="830"/>
                    <a:pt x="162" y="830"/>
                    <a:pt x="133" y="830"/>
                  </a:cubicBezTo>
                  <a:cubicBezTo>
                    <a:pt x="124" y="810"/>
                    <a:pt x="124" y="753"/>
                    <a:pt x="133" y="734"/>
                  </a:cubicBezTo>
                  <a:cubicBezTo>
                    <a:pt x="162" y="705"/>
                    <a:pt x="114" y="715"/>
                    <a:pt x="105" y="696"/>
                  </a:cubicBezTo>
                  <a:cubicBezTo>
                    <a:pt x="95" y="687"/>
                    <a:pt x="95" y="667"/>
                    <a:pt x="95" y="658"/>
                  </a:cubicBezTo>
                  <a:cubicBezTo>
                    <a:pt x="86" y="639"/>
                    <a:pt x="76" y="620"/>
                    <a:pt x="66" y="601"/>
                  </a:cubicBezTo>
                  <a:cubicBezTo>
                    <a:pt x="66" y="563"/>
                    <a:pt x="38" y="563"/>
                    <a:pt x="28" y="543"/>
                  </a:cubicBezTo>
                  <a:cubicBezTo>
                    <a:pt x="19" y="524"/>
                    <a:pt x="19" y="515"/>
                    <a:pt x="9" y="505"/>
                  </a:cubicBezTo>
                  <a:cubicBezTo>
                    <a:pt x="9" y="419"/>
                    <a:pt x="9" y="419"/>
                    <a:pt x="9" y="419"/>
                  </a:cubicBezTo>
                  <a:cubicBezTo>
                    <a:pt x="9" y="400"/>
                    <a:pt x="9" y="391"/>
                    <a:pt x="9" y="372"/>
                  </a:cubicBezTo>
                  <a:cubicBezTo>
                    <a:pt x="9" y="362"/>
                    <a:pt x="0" y="343"/>
                    <a:pt x="0" y="333"/>
                  </a:cubicBezTo>
                  <a:cubicBezTo>
                    <a:pt x="0" y="324"/>
                    <a:pt x="9" y="305"/>
                    <a:pt x="0" y="296"/>
                  </a:cubicBezTo>
                  <a:cubicBezTo>
                    <a:pt x="0" y="296"/>
                    <a:pt x="0" y="286"/>
                    <a:pt x="0" y="276"/>
                  </a:cubicBezTo>
                  <a:cubicBezTo>
                    <a:pt x="210" y="286"/>
                    <a:pt x="210" y="286"/>
                    <a:pt x="210" y="286"/>
                  </a:cubicBezTo>
                  <a:cubicBezTo>
                    <a:pt x="229" y="286"/>
                    <a:pt x="248" y="296"/>
                    <a:pt x="257" y="296"/>
                  </a:cubicBezTo>
                  <a:cubicBezTo>
                    <a:pt x="257" y="296"/>
                    <a:pt x="276" y="286"/>
                    <a:pt x="286" y="286"/>
                  </a:cubicBezTo>
                  <a:cubicBezTo>
                    <a:pt x="286" y="276"/>
                    <a:pt x="295" y="267"/>
                    <a:pt x="305" y="257"/>
                  </a:cubicBezTo>
                  <a:cubicBezTo>
                    <a:pt x="315" y="248"/>
                    <a:pt x="305" y="248"/>
                    <a:pt x="305" y="238"/>
                  </a:cubicBezTo>
                  <a:cubicBezTo>
                    <a:pt x="324" y="219"/>
                    <a:pt x="353" y="219"/>
                    <a:pt x="362" y="200"/>
                  </a:cubicBezTo>
                  <a:cubicBezTo>
                    <a:pt x="372" y="171"/>
                    <a:pt x="372" y="133"/>
                    <a:pt x="381" y="105"/>
                  </a:cubicBezTo>
                  <a:cubicBezTo>
                    <a:pt x="391" y="76"/>
                    <a:pt x="400" y="47"/>
                    <a:pt x="400" y="19"/>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64" name="Freeform 32">
              <a:extLst>
                <a:ext uri="{FF2B5EF4-FFF2-40B4-BE49-F238E27FC236}">
                  <a16:creationId xmlns:a16="http://schemas.microsoft.com/office/drawing/2014/main" id="{B7F8A15E-DFFF-43AF-BB2B-19F040869347}"/>
                </a:ext>
              </a:extLst>
            </p:cNvPr>
            <p:cNvSpPr>
              <a:spLocks noChangeArrowheads="1"/>
            </p:cNvSpPr>
            <p:nvPr/>
          </p:nvSpPr>
          <p:spPr bwMode="auto">
            <a:xfrm>
              <a:off x="5622532" y="2001136"/>
              <a:ext cx="356240" cy="323064"/>
            </a:xfrm>
            <a:custGeom>
              <a:avLst/>
              <a:gdLst>
                <a:gd name="T0" fmla="*/ 42726 w 1441"/>
                <a:gd name="T1" fmla="*/ 57173 h 1308"/>
                <a:gd name="T2" fmla="*/ 42726 w 1441"/>
                <a:gd name="T3" fmla="*/ 57173 h 1308"/>
                <a:gd name="T4" fmla="*/ 89924 w 1441"/>
                <a:gd name="T5" fmla="*/ 52201 h 1308"/>
                <a:gd name="T6" fmla="*/ 156498 w 1441"/>
                <a:gd name="T7" fmla="*/ 47727 h 1308"/>
                <a:gd name="T8" fmla="*/ 223072 w 1441"/>
                <a:gd name="T9" fmla="*/ 14417 h 1308"/>
                <a:gd name="T10" fmla="*/ 360194 w 1441"/>
                <a:gd name="T11" fmla="*/ 14417 h 1308"/>
                <a:gd name="T12" fmla="*/ 440678 w 1441"/>
                <a:gd name="T13" fmla="*/ 33309 h 1308"/>
                <a:gd name="T14" fmla="*/ 521163 w 1441"/>
                <a:gd name="T15" fmla="*/ 71093 h 1308"/>
                <a:gd name="T16" fmla="*/ 530603 w 1441"/>
                <a:gd name="T17" fmla="*/ 199359 h 1308"/>
                <a:gd name="T18" fmla="*/ 549978 w 1441"/>
                <a:gd name="T19" fmla="*/ 222725 h 1308"/>
                <a:gd name="T20" fmla="*/ 549978 w 1441"/>
                <a:gd name="T21" fmla="*/ 242114 h 1308"/>
                <a:gd name="T22" fmla="*/ 549978 w 1441"/>
                <a:gd name="T23" fmla="*/ 256035 h 1308"/>
                <a:gd name="T24" fmla="*/ 573329 w 1441"/>
                <a:gd name="T25" fmla="*/ 270452 h 1308"/>
                <a:gd name="T26" fmla="*/ 573329 w 1441"/>
                <a:gd name="T27" fmla="*/ 270452 h 1308"/>
                <a:gd name="T28" fmla="*/ 582769 w 1441"/>
                <a:gd name="T29" fmla="*/ 313207 h 1308"/>
                <a:gd name="T30" fmla="*/ 606616 w 1441"/>
                <a:gd name="T31" fmla="*/ 336574 h 1308"/>
                <a:gd name="T32" fmla="*/ 592208 w 1441"/>
                <a:gd name="T33" fmla="*/ 403192 h 1308"/>
                <a:gd name="T34" fmla="*/ 582769 w 1441"/>
                <a:gd name="T35" fmla="*/ 459868 h 1308"/>
                <a:gd name="T36" fmla="*/ 578297 w 1441"/>
                <a:gd name="T37" fmla="*/ 493177 h 1308"/>
                <a:gd name="T38" fmla="*/ 573329 w 1441"/>
                <a:gd name="T39" fmla="*/ 517041 h 1308"/>
                <a:gd name="T40" fmla="*/ 616055 w 1441"/>
                <a:gd name="T41" fmla="*/ 540407 h 1308"/>
                <a:gd name="T42" fmla="*/ 696540 w 1441"/>
                <a:gd name="T43" fmla="*/ 588134 h 1308"/>
                <a:gd name="T44" fmla="*/ 687101 w 1441"/>
                <a:gd name="T45" fmla="*/ 625917 h 1308"/>
                <a:gd name="T46" fmla="*/ 687101 w 1441"/>
                <a:gd name="T47" fmla="*/ 625917 h 1308"/>
                <a:gd name="T48" fmla="*/ 663253 w 1441"/>
                <a:gd name="T49" fmla="*/ 592608 h 1308"/>
                <a:gd name="T50" fmla="*/ 606616 w 1441"/>
                <a:gd name="T51" fmla="*/ 564270 h 1308"/>
                <a:gd name="T52" fmla="*/ 502284 w 1441"/>
                <a:gd name="T53" fmla="*/ 621443 h 1308"/>
                <a:gd name="T54" fmla="*/ 412360 w 1441"/>
                <a:gd name="T55" fmla="*/ 616471 h 1308"/>
                <a:gd name="T56" fmla="*/ 326907 w 1441"/>
                <a:gd name="T57" fmla="*/ 621443 h 1308"/>
                <a:gd name="T58" fmla="*/ 293620 w 1441"/>
                <a:gd name="T59" fmla="*/ 602054 h 1308"/>
                <a:gd name="T60" fmla="*/ 246422 w 1441"/>
                <a:gd name="T61" fmla="*/ 630392 h 1308"/>
                <a:gd name="T62" fmla="*/ 175377 w 1441"/>
                <a:gd name="T63" fmla="*/ 611500 h 1308"/>
                <a:gd name="T64" fmla="*/ 137619 w 1441"/>
                <a:gd name="T65" fmla="*/ 521515 h 1308"/>
                <a:gd name="T66" fmla="*/ 104332 w 1441"/>
                <a:gd name="T67" fmla="*/ 464839 h 1308"/>
                <a:gd name="T68" fmla="*/ 71542 w 1441"/>
                <a:gd name="T69" fmla="*/ 407667 h 1308"/>
                <a:gd name="T70" fmla="*/ 71542 w 1441"/>
                <a:gd name="T71" fmla="*/ 407667 h 1308"/>
                <a:gd name="T72" fmla="*/ 57134 w 1441"/>
                <a:gd name="T73" fmla="*/ 374854 h 1308"/>
                <a:gd name="T74" fmla="*/ 28319 w 1441"/>
                <a:gd name="T75" fmla="*/ 237143 h 1308"/>
                <a:gd name="T76" fmla="*/ 57134 w 1441"/>
                <a:gd name="T77" fmla="*/ 128266 h 1308"/>
                <a:gd name="T78" fmla="*/ 42726 w 1441"/>
                <a:gd name="T79" fmla="*/ 57173 h 130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441" h="1308">
                  <a:moveTo>
                    <a:pt x="86" y="115"/>
                  </a:moveTo>
                  <a:lnTo>
                    <a:pt x="86" y="115"/>
                  </a:lnTo>
                  <a:cubicBezTo>
                    <a:pt x="124" y="115"/>
                    <a:pt x="153" y="143"/>
                    <a:pt x="181" y="105"/>
                  </a:cubicBezTo>
                  <a:cubicBezTo>
                    <a:pt x="229" y="48"/>
                    <a:pt x="248" y="76"/>
                    <a:pt x="315" y="96"/>
                  </a:cubicBezTo>
                  <a:cubicBezTo>
                    <a:pt x="372" y="105"/>
                    <a:pt x="391" y="38"/>
                    <a:pt x="449" y="29"/>
                  </a:cubicBezTo>
                  <a:cubicBezTo>
                    <a:pt x="515" y="10"/>
                    <a:pt x="649" y="29"/>
                    <a:pt x="725" y="29"/>
                  </a:cubicBezTo>
                  <a:cubicBezTo>
                    <a:pt x="773" y="19"/>
                    <a:pt x="878" y="0"/>
                    <a:pt x="887" y="67"/>
                  </a:cubicBezTo>
                  <a:cubicBezTo>
                    <a:pt x="887" y="200"/>
                    <a:pt x="1059" y="96"/>
                    <a:pt x="1049" y="143"/>
                  </a:cubicBezTo>
                  <a:cubicBezTo>
                    <a:pt x="1030" y="220"/>
                    <a:pt x="1002" y="334"/>
                    <a:pt x="1068" y="401"/>
                  </a:cubicBezTo>
                  <a:cubicBezTo>
                    <a:pt x="1087" y="420"/>
                    <a:pt x="1107" y="420"/>
                    <a:pt x="1107" y="448"/>
                  </a:cubicBezTo>
                  <a:cubicBezTo>
                    <a:pt x="1107" y="458"/>
                    <a:pt x="1107" y="467"/>
                    <a:pt x="1107" y="487"/>
                  </a:cubicBezTo>
                  <a:cubicBezTo>
                    <a:pt x="1107" y="496"/>
                    <a:pt x="1107" y="506"/>
                    <a:pt x="1107" y="515"/>
                  </a:cubicBezTo>
                  <a:cubicBezTo>
                    <a:pt x="1154" y="544"/>
                    <a:pt x="1154" y="544"/>
                    <a:pt x="1154" y="544"/>
                  </a:cubicBezTo>
                  <a:cubicBezTo>
                    <a:pt x="1154" y="572"/>
                    <a:pt x="1164" y="601"/>
                    <a:pt x="1173" y="630"/>
                  </a:cubicBezTo>
                  <a:cubicBezTo>
                    <a:pt x="1183" y="649"/>
                    <a:pt x="1202" y="658"/>
                    <a:pt x="1221" y="677"/>
                  </a:cubicBezTo>
                  <a:cubicBezTo>
                    <a:pt x="1259" y="725"/>
                    <a:pt x="1231" y="773"/>
                    <a:pt x="1192" y="811"/>
                  </a:cubicBezTo>
                  <a:cubicBezTo>
                    <a:pt x="1164" y="849"/>
                    <a:pt x="1164" y="887"/>
                    <a:pt x="1173" y="925"/>
                  </a:cubicBezTo>
                  <a:cubicBezTo>
                    <a:pt x="1173" y="954"/>
                    <a:pt x="1173" y="973"/>
                    <a:pt x="1164" y="992"/>
                  </a:cubicBezTo>
                  <a:cubicBezTo>
                    <a:pt x="1164" y="1011"/>
                    <a:pt x="1154" y="1021"/>
                    <a:pt x="1154" y="1040"/>
                  </a:cubicBezTo>
                  <a:cubicBezTo>
                    <a:pt x="1164" y="1068"/>
                    <a:pt x="1212" y="1087"/>
                    <a:pt x="1240" y="1087"/>
                  </a:cubicBezTo>
                  <a:cubicBezTo>
                    <a:pt x="1278" y="1087"/>
                    <a:pt x="1383" y="1145"/>
                    <a:pt x="1402" y="1183"/>
                  </a:cubicBezTo>
                  <a:cubicBezTo>
                    <a:pt x="1421" y="1221"/>
                    <a:pt x="1440" y="1259"/>
                    <a:pt x="1383" y="1259"/>
                  </a:cubicBezTo>
                  <a:cubicBezTo>
                    <a:pt x="1335" y="1259"/>
                    <a:pt x="1345" y="1221"/>
                    <a:pt x="1335" y="1192"/>
                  </a:cubicBezTo>
                  <a:cubicBezTo>
                    <a:pt x="1307" y="1164"/>
                    <a:pt x="1259" y="1145"/>
                    <a:pt x="1221" y="1135"/>
                  </a:cubicBezTo>
                  <a:cubicBezTo>
                    <a:pt x="1107" y="1097"/>
                    <a:pt x="1087" y="1202"/>
                    <a:pt x="1011" y="1250"/>
                  </a:cubicBezTo>
                  <a:cubicBezTo>
                    <a:pt x="954" y="1278"/>
                    <a:pt x="887" y="1240"/>
                    <a:pt x="830" y="1240"/>
                  </a:cubicBezTo>
                  <a:cubicBezTo>
                    <a:pt x="782" y="1240"/>
                    <a:pt x="706" y="1268"/>
                    <a:pt x="658" y="1250"/>
                  </a:cubicBezTo>
                  <a:cubicBezTo>
                    <a:pt x="630" y="1240"/>
                    <a:pt x="620" y="1211"/>
                    <a:pt x="591" y="1211"/>
                  </a:cubicBezTo>
                  <a:cubicBezTo>
                    <a:pt x="563" y="1202"/>
                    <a:pt x="525" y="1250"/>
                    <a:pt x="496" y="1268"/>
                  </a:cubicBezTo>
                  <a:cubicBezTo>
                    <a:pt x="420" y="1307"/>
                    <a:pt x="401" y="1268"/>
                    <a:pt x="353" y="1230"/>
                  </a:cubicBezTo>
                  <a:cubicBezTo>
                    <a:pt x="296" y="1173"/>
                    <a:pt x="306" y="1116"/>
                    <a:pt x="277" y="1049"/>
                  </a:cubicBezTo>
                  <a:cubicBezTo>
                    <a:pt x="258" y="1011"/>
                    <a:pt x="220" y="973"/>
                    <a:pt x="210" y="935"/>
                  </a:cubicBezTo>
                  <a:cubicBezTo>
                    <a:pt x="191" y="859"/>
                    <a:pt x="201" y="878"/>
                    <a:pt x="144" y="820"/>
                  </a:cubicBezTo>
                  <a:cubicBezTo>
                    <a:pt x="115" y="754"/>
                    <a:pt x="115" y="754"/>
                    <a:pt x="115" y="754"/>
                  </a:cubicBezTo>
                  <a:cubicBezTo>
                    <a:pt x="86" y="658"/>
                    <a:pt x="124" y="572"/>
                    <a:pt x="57" y="477"/>
                  </a:cubicBezTo>
                  <a:cubicBezTo>
                    <a:pt x="0" y="391"/>
                    <a:pt x="57" y="325"/>
                    <a:pt x="115" y="258"/>
                  </a:cubicBezTo>
                  <a:cubicBezTo>
                    <a:pt x="144" y="229"/>
                    <a:pt x="86" y="153"/>
                    <a:pt x="86" y="115"/>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65" name="Freeform 33">
              <a:extLst>
                <a:ext uri="{FF2B5EF4-FFF2-40B4-BE49-F238E27FC236}">
                  <a16:creationId xmlns:a16="http://schemas.microsoft.com/office/drawing/2014/main" id="{2A41250D-05E9-4410-94DB-87D6A4CAB83A}"/>
                </a:ext>
              </a:extLst>
            </p:cNvPr>
            <p:cNvSpPr>
              <a:spLocks noChangeArrowheads="1"/>
            </p:cNvSpPr>
            <p:nvPr/>
          </p:nvSpPr>
          <p:spPr bwMode="auto">
            <a:xfrm>
              <a:off x="5908472" y="1761010"/>
              <a:ext cx="485782" cy="827013"/>
            </a:xfrm>
            <a:custGeom>
              <a:avLst/>
              <a:gdLst>
                <a:gd name="T0" fmla="*/ 0 w 1965"/>
                <a:gd name="T1" fmla="*/ 1516 h 3348"/>
                <a:gd name="T2" fmla="*/ 153 w 1965"/>
                <a:gd name="T3" fmla="*/ 1382 h 3348"/>
                <a:gd name="T4" fmla="*/ 353 w 1965"/>
                <a:gd name="T5" fmla="*/ 1153 h 3348"/>
                <a:gd name="T6" fmla="*/ 391 w 1965"/>
                <a:gd name="T7" fmla="*/ 953 h 3348"/>
                <a:gd name="T8" fmla="*/ 458 w 1965"/>
                <a:gd name="T9" fmla="*/ 810 h 3348"/>
                <a:gd name="T10" fmla="*/ 534 w 1965"/>
                <a:gd name="T11" fmla="*/ 686 h 3348"/>
                <a:gd name="T12" fmla="*/ 630 w 1965"/>
                <a:gd name="T13" fmla="*/ 591 h 3348"/>
                <a:gd name="T14" fmla="*/ 716 w 1965"/>
                <a:gd name="T15" fmla="*/ 514 h 3348"/>
                <a:gd name="T16" fmla="*/ 801 w 1965"/>
                <a:gd name="T17" fmla="*/ 505 h 3348"/>
                <a:gd name="T18" fmla="*/ 839 w 1965"/>
                <a:gd name="T19" fmla="*/ 286 h 3348"/>
                <a:gd name="T20" fmla="*/ 992 w 1965"/>
                <a:gd name="T21" fmla="*/ 190 h 3348"/>
                <a:gd name="T22" fmla="*/ 1240 w 1965"/>
                <a:gd name="T23" fmla="*/ 47 h 3348"/>
                <a:gd name="T24" fmla="*/ 1544 w 1965"/>
                <a:gd name="T25" fmla="*/ 343 h 3348"/>
                <a:gd name="T26" fmla="*/ 1783 w 1965"/>
                <a:gd name="T27" fmla="*/ 448 h 3348"/>
                <a:gd name="T28" fmla="*/ 1811 w 1965"/>
                <a:gd name="T29" fmla="*/ 667 h 3348"/>
                <a:gd name="T30" fmla="*/ 1964 w 1965"/>
                <a:gd name="T31" fmla="*/ 763 h 3348"/>
                <a:gd name="T32" fmla="*/ 1945 w 1965"/>
                <a:gd name="T33" fmla="*/ 839 h 3348"/>
                <a:gd name="T34" fmla="*/ 1868 w 1965"/>
                <a:gd name="T35" fmla="*/ 953 h 3348"/>
                <a:gd name="T36" fmla="*/ 1649 w 1965"/>
                <a:gd name="T37" fmla="*/ 886 h 3348"/>
                <a:gd name="T38" fmla="*/ 1496 w 1965"/>
                <a:gd name="T39" fmla="*/ 991 h 3348"/>
                <a:gd name="T40" fmla="*/ 1450 w 1965"/>
                <a:gd name="T41" fmla="*/ 1153 h 3348"/>
                <a:gd name="T42" fmla="*/ 1240 w 1965"/>
                <a:gd name="T43" fmla="*/ 1535 h 3348"/>
                <a:gd name="T44" fmla="*/ 1173 w 1965"/>
                <a:gd name="T45" fmla="*/ 2117 h 3348"/>
                <a:gd name="T46" fmla="*/ 1192 w 1965"/>
                <a:gd name="T47" fmla="*/ 2365 h 3348"/>
                <a:gd name="T48" fmla="*/ 1288 w 1965"/>
                <a:gd name="T49" fmla="*/ 2632 h 3348"/>
                <a:gd name="T50" fmla="*/ 1250 w 1965"/>
                <a:gd name="T51" fmla="*/ 2670 h 3348"/>
                <a:gd name="T52" fmla="*/ 1154 w 1965"/>
                <a:gd name="T53" fmla="*/ 2899 h 3348"/>
                <a:gd name="T54" fmla="*/ 1030 w 1965"/>
                <a:gd name="T55" fmla="*/ 3242 h 3348"/>
                <a:gd name="T56" fmla="*/ 582 w 1965"/>
                <a:gd name="T57" fmla="*/ 3270 h 3348"/>
                <a:gd name="T58" fmla="*/ 496 w 1965"/>
                <a:gd name="T59" fmla="*/ 3118 h 3348"/>
                <a:gd name="T60" fmla="*/ 363 w 1965"/>
                <a:gd name="T61" fmla="*/ 2927 h 3348"/>
                <a:gd name="T62" fmla="*/ 296 w 1965"/>
                <a:gd name="T63" fmla="*/ 2870 h 3348"/>
                <a:gd name="T64" fmla="*/ 296 w 1965"/>
                <a:gd name="T65" fmla="*/ 2813 h 3348"/>
                <a:gd name="T66" fmla="*/ 296 w 1965"/>
                <a:gd name="T67" fmla="*/ 2708 h 3348"/>
                <a:gd name="T68" fmla="*/ 277 w 1965"/>
                <a:gd name="T69" fmla="*/ 2355 h 3348"/>
                <a:gd name="T70" fmla="*/ 229 w 1965"/>
                <a:gd name="T71" fmla="*/ 2231 h 3348"/>
                <a:gd name="T72" fmla="*/ 248 w 1965"/>
                <a:gd name="T73" fmla="*/ 2155 h 3348"/>
                <a:gd name="T74" fmla="*/ 0 w 1965"/>
                <a:gd name="T75" fmla="*/ 2012 h 3348"/>
                <a:gd name="T76" fmla="*/ 19 w 1965"/>
                <a:gd name="T77" fmla="*/ 1897 h 3348"/>
                <a:gd name="T78" fmla="*/ 67 w 1965"/>
                <a:gd name="T79" fmla="*/ 1649 h 3348"/>
                <a:gd name="T80" fmla="*/ 0 w 1965"/>
                <a:gd name="T81" fmla="*/ 1516 h 3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965" h="3348">
                  <a:moveTo>
                    <a:pt x="0" y="1516"/>
                  </a:moveTo>
                  <a:lnTo>
                    <a:pt x="0" y="1516"/>
                  </a:lnTo>
                  <a:cubicBezTo>
                    <a:pt x="38" y="1506"/>
                    <a:pt x="48" y="1497"/>
                    <a:pt x="77" y="1468"/>
                  </a:cubicBezTo>
                  <a:cubicBezTo>
                    <a:pt x="105" y="1430"/>
                    <a:pt x="86" y="1382"/>
                    <a:pt x="153" y="1382"/>
                  </a:cubicBezTo>
                  <a:cubicBezTo>
                    <a:pt x="248" y="1382"/>
                    <a:pt x="258" y="1297"/>
                    <a:pt x="315" y="1230"/>
                  </a:cubicBezTo>
                  <a:cubicBezTo>
                    <a:pt x="334" y="1211"/>
                    <a:pt x="363" y="1182"/>
                    <a:pt x="353" y="1153"/>
                  </a:cubicBezTo>
                  <a:cubicBezTo>
                    <a:pt x="344" y="1115"/>
                    <a:pt x="344" y="1077"/>
                    <a:pt x="353" y="1030"/>
                  </a:cubicBezTo>
                  <a:cubicBezTo>
                    <a:pt x="363" y="1010"/>
                    <a:pt x="372" y="972"/>
                    <a:pt x="391" y="953"/>
                  </a:cubicBezTo>
                  <a:cubicBezTo>
                    <a:pt x="429" y="934"/>
                    <a:pt x="467" y="963"/>
                    <a:pt x="487" y="905"/>
                  </a:cubicBezTo>
                  <a:cubicBezTo>
                    <a:pt x="496" y="877"/>
                    <a:pt x="467" y="839"/>
                    <a:pt x="458" y="810"/>
                  </a:cubicBezTo>
                  <a:cubicBezTo>
                    <a:pt x="458" y="791"/>
                    <a:pt x="448" y="724"/>
                    <a:pt x="467" y="715"/>
                  </a:cubicBezTo>
                  <a:cubicBezTo>
                    <a:pt x="487" y="715"/>
                    <a:pt x="515" y="705"/>
                    <a:pt x="534" y="686"/>
                  </a:cubicBezTo>
                  <a:cubicBezTo>
                    <a:pt x="553" y="667"/>
                    <a:pt x="553" y="638"/>
                    <a:pt x="582" y="610"/>
                  </a:cubicBezTo>
                  <a:cubicBezTo>
                    <a:pt x="601" y="600"/>
                    <a:pt x="611" y="600"/>
                    <a:pt x="630" y="591"/>
                  </a:cubicBezTo>
                  <a:cubicBezTo>
                    <a:pt x="639" y="572"/>
                    <a:pt x="658" y="562"/>
                    <a:pt x="677" y="543"/>
                  </a:cubicBezTo>
                  <a:cubicBezTo>
                    <a:pt x="716" y="514"/>
                    <a:pt x="716" y="514"/>
                    <a:pt x="716" y="514"/>
                  </a:cubicBezTo>
                  <a:lnTo>
                    <a:pt x="716" y="514"/>
                  </a:lnTo>
                  <a:cubicBezTo>
                    <a:pt x="725" y="514"/>
                    <a:pt x="792" y="514"/>
                    <a:pt x="801" y="505"/>
                  </a:cubicBezTo>
                  <a:cubicBezTo>
                    <a:pt x="811" y="467"/>
                    <a:pt x="801" y="409"/>
                    <a:pt x="801" y="371"/>
                  </a:cubicBezTo>
                  <a:cubicBezTo>
                    <a:pt x="811" y="343"/>
                    <a:pt x="811" y="295"/>
                    <a:pt x="839" y="286"/>
                  </a:cubicBezTo>
                  <a:cubicBezTo>
                    <a:pt x="859" y="276"/>
                    <a:pt x="887" y="295"/>
                    <a:pt x="906" y="276"/>
                  </a:cubicBezTo>
                  <a:cubicBezTo>
                    <a:pt x="935" y="247"/>
                    <a:pt x="963" y="200"/>
                    <a:pt x="992" y="190"/>
                  </a:cubicBezTo>
                  <a:cubicBezTo>
                    <a:pt x="1040" y="171"/>
                    <a:pt x="1059" y="200"/>
                    <a:pt x="1106" y="152"/>
                  </a:cubicBezTo>
                  <a:cubicBezTo>
                    <a:pt x="1145" y="114"/>
                    <a:pt x="1183" y="76"/>
                    <a:pt x="1240" y="47"/>
                  </a:cubicBezTo>
                  <a:cubicBezTo>
                    <a:pt x="1316" y="0"/>
                    <a:pt x="1393" y="142"/>
                    <a:pt x="1431" y="181"/>
                  </a:cubicBezTo>
                  <a:cubicBezTo>
                    <a:pt x="1487" y="238"/>
                    <a:pt x="1496" y="286"/>
                    <a:pt x="1544" y="343"/>
                  </a:cubicBezTo>
                  <a:cubicBezTo>
                    <a:pt x="1630" y="457"/>
                    <a:pt x="1668" y="162"/>
                    <a:pt x="1716" y="314"/>
                  </a:cubicBezTo>
                  <a:cubicBezTo>
                    <a:pt x="1735" y="381"/>
                    <a:pt x="1744" y="400"/>
                    <a:pt x="1783" y="448"/>
                  </a:cubicBezTo>
                  <a:cubicBezTo>
                    <a:pt x="1802" y="486"/>
                    <a:pt x="1744" y="553"/>
                    <a:pt x="1763" y="591"/>
                  </a:cubicBezTo>
                  <a:cubicBezTo>
                    <a:pt x="1802" y="619"/>
                    <a:pt x="1802" y="629"/>
                    <a:pt x="1811" y="667"/>
                  </a:cubicBezTo>
                  <a:cubicBezTo>
                    <a:pt x="1821" y="705"/>
                    <a:pt x="1811" y="753"/>
                    <a:pt x="1849" y="772"/>
                  </a:cubicBezTo>
                  <a:cubicBezTo>
                    <a:pt x="1878" y="781"/>
                    <a:pt x="1945" y="743"/>
                    <a:pt x="1964" y="763"/>
                  </a:cubicBezTo>
                  <a:lnTo>
                    <a:pt x="1964" y="763"/>
                  </a:lnTo>
                  <a:cubicBezTo>
                    <a:pt x="1945" y="839"/>
                    <a:pt x="1945" y="839"/>
                    <a:pt x="1945" y="839"/>
                  </a:cubicBezTo>
                  <a:cubicBezTo>
                    <a:pt x="1868" y="953"/>
                    <a:pt x="1868" y="953"/>
                    <a:pt x="1868" y="953"/>
                  </a:cubicBezTo>
                  <a:lnTo>
                    <a:pt x="1868" y="953"/>
                  </a:lnTo>
                  <a:cubicBezTo>
                    <a:pt x="1792" y="943"/>
                    <a:pt x="1792" y="943"/>
                    <a:pt x="1792" y="943"/>
                  </a:cubicBezTo>
                  <a:cubicBezTo>
                    <a:pt x="1744" y="915"/>
                    <a:pt x="1716" y="877"/>
                    <a:pt x="1649" y="886"/>
                  </a:cubicBezTo>
                  <a:cubicBezTo>
                    <a:pt x="1601" y="896"/>
                    <a:pt x="1573" y="925"/>
                    <a:pt x="1516" y="915"/>
                  </a:cubicBezTo>
                  <a:cubicBezTo>
                    <a:pt x="1477" y="905"/>
                    <a:pt x="1496" y="972"/>
                    <a:pt x="1496" y="991"/>
                  </a:cubicBezTo>
                  <a:cubicBezTo>
                    <a:pt x="1496" y="1010"/>
                    <a:pt x="1477" y="1020"/>
                    <a:pt x="1468" y="1039"/>
                  </a:cubicBezTo>
                  <a:cubicBezTo>
                    <a:pt x="1459" y="1077"/>
                    <a:pt x="1506" y="1134"/>
                    <a:pt x="1450" y="1153"/>
                  </a:cubicBezTo>
                  <a:cubicBezTo>
                    <a:pt x="1345" y="1192"/>
                    <a:pt x="1421" y="1249"/>
                    <a:pt x="1373" y="1315"/>
                  </a:cubicBezTo>
                  <a:cubicBezTo>
                    <a:pt x="1335" y="1392"/>
                    <a:pt x="1268" y="1449"/>
                    <a:pt x="1240" y="1535"/>
                  </a:cubicBezTo>
                  <a:cubicBezTo>
                    <a:pt x="1230" y="1592"/>
                    <a:pt x="1230" y="1659"/>
                    <a:pt x="1211" y="1716"/>
                  </a:cubicBezTo>
                  <a:cubicBezTo>
                    <a:pt x="1183" y="1821"/>
                    <a:pt x="1164" y="1993"/>
                    <a:pt x="1173" y="2117"/>
                  </a:cubicBezTo>
                  <a:cubicBezTo>
                    <a:pt x="1202" y="2155"/>
                    <a:pt x="1268" y="2183"/>
                    <a:pt x="1259" y="2240"/>
                  </a:cubicBezTo>
                  <a:cubicBezTo>
                    <a:pt x="1250" y="2279"/>
                    <a:pt x="1211" y="2327"/>
                    <a:pt x="1192" y="2365"/>
                  </a:cubicBezTo>
                  <a:cubicBezTo>
                    <a:pt x="1173" y="2403"/>
                    <a:pt x="1145" y="2536"/>
                    <a:pt x="1211" y="2555"/>
                  </a:cubicBezTo>
                  <a:cubicBezTo>
                    <a:pt x="1250" y="2565"/>
                    <a:pt x="1307" y="2574"/>
                    <a:pt x="1288" y="2632"/>
                  </a:cubicBezTo>
                  <a:cubicBezTo>
                    <a:pt x="1250" y="2670"/>
                    <a:pt x="1250" y="2670"/>
                    <a:pt x="1250" y="2670"/>
                  </a:cubicBezTo>
                  <a:lnTo>
                    <a:pt x="1250" y="2670"/>
                  </a:lnTo>
                  <a:cubicBezTo>
                    <a:pt x="1192" y="2746"/>
                    <a:pt x="1192" y="2746"/>
                    <a:pt x="1192" y="2746"/>
                  </a:cubicBezTo>
                  <a:cubicBezTo>
                    <a:pt x="1173" y="2794"/>
                    <a:pt x="1173" y="2851"/>
                    <a:pt x="1154" y="2899"/>
                  </a:cubicBezTo>
                  <a:cubicBezTo>
                    <a:pt x="1125" y="2946"/>
                    <a:pt x="1106" y="2956"/>
                    <a:pt x="1116" y="3013"/>
                  </a:cubicBezTo>
                  <a:cubicBezTo>
                    <a:pt x="1135" y="3147"/>
                    <a:pt x="1135" y="3156"/>
                    <a:pt x="1030" y="3242"/>
                  </a:cubicBezTo>
                  <a:cubicBezTo>
                    <a:pt x="944" y="3309"/>
                    <a:pt x="935" y="3280"/>
                    <a:pt x="839" y="3270"/>
                  </a:cubicBezTo>
                  <a:cubicBezTo>
                    <a:pt x="782" y="3261"/>
                    <a:pt x="611" y="3347"/>
                    <a:pt x="582" y="3270"/>
                  </a:cubicBezTo>
                  <a:cubicBezTo>
                    <a:pt x="572" y="3232"/>
                    <a:pt x="572" y="3194"/>
                    <a:pt x="553" y="3147"/>
                  </a:cubicBezTo>
                  <a:cubicBezTo>
                    <a:pt x="534" y="3128"/>
                    <a:pt x="506" y="3128"/>
                    <a:pt x="496" y="3118"/>
                  </a:cubicBezTo>
                  <a:cubicBezTo>
                    <a:pt x="477" y="3099"/>
                    <a:pt x="477" y="3061"/>
                    <a:pt x="467" y="3032"/>
                  </a:cubicBezTo>
                  <a:cubicBezTo>
                    <a:pt x="448" y="2946"/>
                    <a:pt x="391" y="2994"/>
                    <a:pt x="363" y="2927"/>
                  </a:cubicBezTo>
                  <a:cubicBezTo>
                    <a:pt x="353" y="2899"/>
                    <a:pt x="334" y="2870"/>
                    <a:pt x="296" y="2870"/>
                  </a:cubicBezTo>
                  <a:lnTo>
                    <a:pt x="296" y="2870"/>
                  </a:lnTo>
                  <a:cubicBezTo>
                    <a:pt x="296" y="2861"/>
                    <a:pt x="305" y="2851"/>
                    <a:pt x="296" y="2841"/>
                  </a:cubicBezTo>
                  <a:cubicBezTo>
                    <a:pt x="296" y="2832"/>
                    <a:pt x="296" y="2822"/>
                    <a:pt x="296" y="2813"/>
                  </a:cubicBezTo>
                  <a:cubicBezTo>
                    <a:pt x="296" y="2803"/>
                    <a:pt x="305" y="2784"/>
                    <a:pt x="315" y="2765"/>
                  </a:cubicBezTo>
                  <a:cubicBezTo>
                    <a:pt x="315" y="2746"/>
                    <a:pt x="305" y="2727"/>
                    <a:pt x="296" y="2708"/>
                  </a:cubicBezTo>
                  <a:cubicBezTo>
                    <a:pt x="315" y="2651"/>
                    <a:pt x="334" y="2565"/>
                    <a:pt x="296" y="2507"/>
                  </a:cubicBezTo>
                  <a:cubicBezTo>
                    <a:pt x="267" y="2469"/>
                    <a:pt x="267" y="2403"/>
                    <a:pt x="277" y="2355"/>
                  </a:cubicBezTo>
                  <a:cubicBezTo>
                    <a:pt x="277" y="2327"/>
                    <a:pt x="258" y="2307"/>
                    <a:pt x="239" y="2298"/>
                  </a:cubicBezTo>
                  <a:cubicBezTo>
                    <a:pt x="229" y="2231"/>
                    <a:pt x="229" y="2231"/>
                    <a:pt x="229" y="2231"/>
                  </a:cubicBezTo>
                  <a:lnTo>
                    <a:pt x="229" y="2231"/>
                  </a:lnTo>
                  <a:cubicBezTo>
                    <a:pt x="286" y="2231"/>
                    <a:pt x="267" y="2193"/>
                    <a:pt x="248" y="2155"/>
                  </a:cubicBezTo>
                  <a:cubicBezTo>
                    <a:pt x="229" y="2117"/>
                    <a:pt x="124" y="2059"/>
                    <a:pt x="86" y="2059"/>
                  </a:cubicBezTo>
                  <a:cubicBezTo>
                    <a:pt x="58" y="2059"/>
                    <a:pt x="10" y="2040"/>
                    <a:pt x="0" y="2012"/>
                  </a:cubicBezTo>
                  <a:cubicBezTo>
                    <a:pt x="0" y="1993"/>
                    <a:pt x="10" y="1983"/>
                    <a:pt x="10" y="1964"/>
                  </a:cubicBezTo>
                  <a:cubicBezTo>
                    <a:pt x="19" y="1945"/>
                    <a:pt x="19" y="1926"/>
                    <a:pt x="19" y="1897"/>
                  </a:cubicBezTo>
                  <a:cubicBezTo>
                    <a:pt x="10" y="1859"/>
                    <a:pt x="10" y="1821"/>
                    <a:pt x="38" y="1783"/>
                  </a:cubicBezTo>
                  <a:cubicBezTo>
                    <a:pt x="77" y="1745"/>
                    <a:pt x="105" y="1697"/>
                    <a:pt x="67" y="1649"/>
                  </a:cubicBezTo>
                  <a:cubicBezTo>
                    <a:pt x="48" y="1630"/>
                    <a:pt x="29" y="1621"/>
                    <a:pt x="19" y="1602"/>
                  </a:cubicBezTo>
                  <a:cubicBezTo>
                    <a:pt x="10" y="1573"/>
                    <a:pt x="0" y="1544"/>
                    <a:pt x="0" y="1516"/>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p:spPr>
          <p:txBody>
            <a:bodyPr wrap="none" anchor="ctr"/>
            <a:lstStyle/>
            <a:p>
              <a:pPr defTabSz="2437888">
                <a:defRPr/>
              </a:pPr>
              <a:endParaRPr lang="en-US" sz="1872">
                <a:solidFill>
                  <a:srgbClr val="454545"/>
                </a:solidFill>
              </a:endParaRPr>
            </a:p>
          </p:txBody>
        </p:sp>
        <p:sp>
          <p:nvSpPr>
            <p:cNvPr id="166" name="Freeform 34">
              <a:extLst>
                <a:ext uri="{FF2B5EF4-FFF2-40B4-BE49-F238E27FC236}">
                  <a16:creationId xmlns:a16="http://schemas.microsoft.com/office/drawing/2014/main" id="{1A654480-0FE4-41D4-8FD0-A840E7A0D958}"/>
                </a:ext>
              </a:extLst>
            </p:cNvPr>
            <p:cNvSpPr>
              <a:spLocks noChangeArrowheads="1"/>
            </p:cNvSpPr>
            <p:nvPr/>
          </p:nvSpPr>
          <p:spPr bwMode="auto">
            <a:xfrm>
              <a:off x="4864239" y="2430045"/>
              <a:ext cx="728277" cy="836492"/>
            </a:xfrm>
            <a:custGeom>
              <a:avLst/>
              <a:gdLst>
                <a:gd name="T0" fmla="*/ 955801 w 2947"/>
                <a:gd name="T1" fmla="*/ 587493 h 3386"/>
                <a:gd name="T2" fmla="*/ 979622 w 2947"/>
                <a:gd name="T3" fmla="*/ 705686 h 3386"/>
                <a:gd name="T4" fmla="*/ 1055054 w 2947"/>
                <a:gd name="T5" fmla="*/ 771736 h 3386"/>
                <a:gd name="T6" fmla="*/ 1201947 w 2947"/>
                <a:gd name="T7" fmla="*/ 781171 h 3386"/>
                <a:gd name="T8" fmla="*/ 1306162 w 2947"/>
                <a:gd name="T9" fmla="*/ 814445 h 3386"/>
                <a:gd name="T10" fmla="*/ 1381594 w 2947"/>
                <a:gd name="T11" fmla="*/ 937604 h 3386"/>
                <a:gd name="T12" fmla="*/ 1395986 w 2947"/>
                <a:gd name="T13" fmla="*/ 1245504 h 3386"/>
                <a:gd name="T14" fmla="*/ 1362736 w 2947"/>
                <a:gd name="T15" fmla="*/ 1325955 h 3386"/>
                <a:gd name="T16" fmla="*/ 1405415 w 2947"/>
                <a:gd name="T17" fmla="*/ 1383066 h 3386"/>
                <a:gd name="T18" fmla="*/ 1424273 w 2947"/>
                <a:gd name="T19" fmla="*/ 1401937 h 3386"/>
                <a:gd name="T20" fmla="*/ 1424273 w 2947"/>
                <a:gd name="T21" fmla="*/ 1454081 h 3386"/>
                <a:gd name="T22" fmla="*/ 1443131 w 2947"/>
                <a:gd name="T23" fmla="*/ 1472953 h 3386"/>
                <a:gd name="T24" fmla="*/ 1461989 w 2947"/>
                <a:gd name="T25" fmla="*/ 1501260 h 3386"/>
                <a:gd name="T26" fmla="*/ 1443131 w 2947"/>
                <a:gd name="T27" fmla="*/ 1515661 h 3386"/>
                <a:gd name="T28" fmla="*/ 1433702 w 2947"/>
                <a:gd name="T29" fmla="*/ 1543968 h 3386"/>
                <a:gd name="T30" fmla="*/ 1386557 w 2947"/>
                <a:gd name="T31" fmla="*/ 1596113 h 3386"/>
                <a:gd name="T32" fmla="*/ 1272913 w 2947"/>
                <a:gd name="T33" fmla="*/ 1591147 h 3386"/>
                <a:gd name="T34" fmla="*/ 1102695 w 2947"/>
                <a:gd name="T35" fmla="*/ 1638821 h 3386"/>
                <a:gd name="T36" fmla="*/ 965230 w 2947"/>
                <a:gd name="T37" fmla="*/ 1652726 h 3386"/>
                <a:gd name="T38" fmla="*/ 851586 w 2947"/>
                <a:gd name="T39" fmla="*/ 1681033 h 3386"/>
                <a:gd name="T40" fmla="*/ 851586 w 2947"/>
                <a:gd name="T41" fmla="*/ 1671598 h 3386"/>
                <a:gd name="T42" fmla="*/ 813870 w 2947"/>
                <a:gd name="T43" fmla="*/ 1605548 h 3386"/>
                <a:gd name="T44" fmla="*/ 780621 w 2947"/>
                <a:gd name="T45" fmla="*/ 1534533 h 3386"/>
                <a:gd name="T46" fmla="*/ 709655 w 2947"/>
                <a:gd name="T47" fmla="*/ 1434714 h 3386"/>
                <a:gd name="T48" fmla="*/ 614869 w 2947"/>
                <a:gd name="T49" fmla="*/ 1344827 h 3386"/>
                <a:gd name="T50" fmla="*/ 416364 w 2947"/>
                <a:gd name="T51" fmla="*/ 1188394 h 3386"/>
                <a:gd name="T52" fmla="*/ 345399 w 2947"/>
                <a:gd name="T53" fmla="*/ 1107943 h 3386"/>
                <a:gd name="T54" fmla="*/ 250612 w 2947"/>
                <a:gd name="T55" fmla="*/ 937604 h 3386"/>
                <a:gd name="T56" fmla="*/ 136968 w 2947"/>
                <a:gd name="T57" fmla="*/ 809975 h 3386"/>
                <a:gd name="T58" fmla="*/ 70966 w 2947"/>
                <a:gd name="T59" fmla="*/ 658012 h 3386"/>
                <a:gd name="T60" fmla="*/ 32753 w 2947"/>
                <a:gd name="T61" fmla="*/ 454400 h 3386"/>
                <a:gd name="T62" fmla="*/ 89823 w 2947"/>
                <a:gd name="T63" fmla="*/ 373949 h 3386"/>
                <a:gd name="T64" fmla="*/ 184610 w 2947"/>
                <a:gd name="T65" fmla="*/ 331241 h 3386"/>
                <a:gd name="T66" fmla="*/ 307683 w 2947"/>
                <a:gd name="T67" fmla="*/ 246320 h 3386"/>
                <a:gd name="T68" fmla="*/ 354828 w 2947"/>
                <a:gd name="T69" fmla="*/ 156433 h 3386"/>
                <a:gd name="T70" fmla="*/ 335970 w 2947"/>
                <a:gd name="T71" fmla="*/ 0 h 3386"/>
                <a:gd name="T72" fmla="*/ 397506 w 2947"/>
                <a:gd name="T73" fmla="*/ 28307 h 3386"/>
                <a:gd name="T74" fmla="*/ 468472 w 2947"/>
                <a:gd name="T75" fmla="*/ 123160 h 3386"/>
                <a:gd name="T76" fmla="*/ 534474 w 2947"/>
                <a:gd name="T77" fmla="*/ 231918 h 3386"/>
                <a:gd name="T78" fmla="*/ 662510 w 2947"/>
                <a:gd name="T79" fmla="*/ 360044 h 3386"/>
                <a:gd name="T80" fmla="*/ 709655 w 2947"/>
                <a:gd name="T81" fmla="*/ 431060 h 3386"/>
                <a:gd name="T82" fmla="*/ 728513 w 2947"/>
                <a:gd name="T83" fmla="*/ 515980 h 3386"/>
                <a:gd name="T84" fmla="*/ 832728 w 2947"/>
                <a:gd name="T85" fmla="*/ 558689 h 3386"/>
                <a:gd name="T86" fmla="*/ 918085 w 2947"/>
                <a:gd name="T87" fmla="*/ 577560 h 33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47" h="3386">
                  <a:moveTo>
                    <a:pt x="1926" y="1183"/>
                  </a:moveTo>
                  <a:lnTo>
                    <a:pt x="1926" y="1183"/>
                  </a:lnTo>
                  <a:cubicBezTo>
                    <a:pt x="1974" y="1297"/>
                    <a:pt x="1974" y="1297"/>
                    <a:pt x="1974" y="1297"/>
                  </a:cubicBezTo>
                  <a:cubicBezTo>
                    <a:pt x="1974" y="1345"/>
                    <a:pt x="1917" y="1383"/>
                    <a:pt x="1974" y="1421"/>
                  </a:cubicBezTo>
                  <a:cubicBezTo>
                    <a:pt x="2002" y="1450"/>
                    <a:pt x="1983" y="1507"/>
                    <a:pt x="2012" y="1545"/>
                  </a:cubicBezTo>
                  <a:cubicBezTo>
                    <a:pt x="2040" y="1583"/>
                    <a:pt x="2088" y="1564"/>
                    <a:pt x="2126" y="1554"/>
                  </a:cubicBezTo>
                  <a:cubicBezTo>
                    <a:pt x="2193" y="1545"/>
                    <a:pt x="2222" y="1659"/>
                    <a:pt x="2298" y="1669"/>
                  </a:cubicBezTo>
                  <a:cubicBezTo>
                    <a:pt x="2393" y="1678"/>
                    <a:pt x="2384" y="1631"/>
                    <a:pt x="2422" y="1573"/>
                  </a:cubicBezTo>
                  <a:cubicBezTo>
                    <a:pt x="2451" y="1526"/>
                    <a:pt x="2479" y="1526"/>
                    <a:pt x="2527" y="1526"/>
                  </a:cubicBezTo>
                  <a:cubicBezTo>
                    <a:pt x="2613" y="1507"/>
                    <a:pt x="2575" y="1592"/>
                    <a:pt x="2632" y="1640"/>
                  </a:cubicBezTo>
                  <a:cubicBezTo>
                    <a:pt x="2689" y="1697"/>
                    <a:pt x="2746" y="1678"/>
                    <a:pt x="2794" y="1754"/>
                  </a:cubicBezTo>
                  <a:cubicBezTo>
                    <a:pt x="2832" y="1821"/>
                    <a:pt x="2784" y="1821"/>
                    <a:pt x="2784" y="1888"/>
                  </a:cubicBezTo>
                  <a:cubicBezTo>
                    <a:pt x="2784" y="1926"/>
                    <a:pt x="2813" y="1964"/>
                    <a:pt x="2822" y="2003"/>
                  </a:cubicBezTo>
                  <a:cubicBezTo>
                    <a:pt x="2851" y="2155"/>
                    <a:pt x="2813" y="2355"/>
                    <a:pt x="2813" y="2508"/>
                  </a:cubicBezTo>
                  <a:cubicBezTo>
                    <a:pt x="2803" y="2527"/>
                    <a:pt x="2794" y="2546"/>
                    <a:pt x="2784" y="2556"/>
                  </a:cubicBezTo>
                  <a:cubicBezTo>
                    <a:pt x="2756" y="2584"/>
                    <a:pt x="2737" y="2622"/>
                    <a:pt x="2746" y="2670"/>
                  </a:cubicBezTo>
                  <a:cubicBezTo>
                    <a:pt x="2746" y="2689"/>
                    <a:pt x="2756" y="2718"/>
                    <a:pt x="2775" y="2727"/>
                  </a:cubicBezTo>
                  <a:cubicBezTo>
                    <a:pt x="2794" y="2747"/>
                    <a:pt x="2813" y="2775"/>
                    <a:pt x="2832" y="2785"/>
                  </a:cubicBezTo>
                  <a:cubicBezTo>
                    <a:pt x="2870" y="2823"/>
                    <a:pt x="2870" y="2823"/>
                    <a:pt x="2870" y="2823"/>
                  </a:cubicBezTo>
                  <a:cubicBezTo>
                    <a:pt x="2870" y="2832"/>
                    <a:pt x="2880" y="2832"/>
                    <a:pt x="2889" y="2842"/>
                  </a:cubicBezTo>
                  <a:cubicBezTo>
                    <a:pt x="2899" y="2851"/>
                    <a:pt x="2851" y="2899"/>
                    <a:pt x="2870" y="2928"/>
                  </a:cubicBezTo>
                  <a:cubicBezTo>
                    <a:pt x="2880" y="2928"/>
                    <a:pt x="2889" y="2937"/>
                    <a:pt x="2889" y="2947"/>
                  </a:cubicBezTo>
                  <a:cubicBezTo>
                    <a:pt x="2899" y="2956"/>
                    <a:pt x="2899" y="2966"/>
                    <a:pt x="2908" y="2966"/>
                  </a:cubicBezTo>
                  <a:cubicBezTo>
                    <a:pt x="2927" y="2975"/>
                    <a:pt x="2927" y="2975"/>
                    <a:pt x="2937" y="2994"/>
                  </a:cubicBezTo>
                  <a:cubicBezTo>
                    <a:pt x="2946" y="3023"/>
                    <a:pt x="2946" y="3023"/>
                    <a:pt x="2946" y="3023"/>
                  </a:cubicBezTo>
                  <a:cubicBezTo>
                    <a:pt x="2908" y="3052"/>
                    <a:pt x="2908" y="3052"/>
                    <a:pt x="2908" y="3052"/>
                  </a:cubicBezTo>
                  <a:cubicBezTo>
                    <a:pt x="2899" y="3061"/>
                    <a:pt x="2899" y="3071"/>
                    <a:pt x="2899" y="3080"/>
                  </a:cubicBezTo>
                  <a:cubicBezTo>
                    <a:pt x="2889" y="3090"/>
                    <a:pt x="2889" y="3099"/>
                    <a:pt x="2889" y="3109"/>
                  </a:cubicBezTo>
                  <a:cubicBezTo>
                    <a:pt x="2899" y="3128"/>
                    <a:pt x="2889" y="3147"/>
                    <a:pt x="2880" y="3166"/>
                  </a:cubicBezTo>
                  <a:cubicBezTo>
                    <a:pt x="2794" y="3214"/>
                    <a:pt x="2794" y="3214"/>
                    <a:pt x="2794" y="3214"/>
                  </a:cubicBezTo>
                  <a:cubicBezTo>
                    <a:pt x="2746" y="3233"/>
                    <a:pt x="2698" y="3242"/>
                    <a:pt x="2651" y="3223"/>
                  </a:cubicBezTo>
                  <a:cubicBezTo>
                    <a:pt x="2622" y="3204"/>
                    <a:pt x="2593" y="3185"/>
                    <a:pt x="2565" y="3204"/>
                  </a:cubicBezTo>
                  <a:cubicBezTo>
                    <a:pt x="2489" y="3252"/>
                    <a:pt x="2460" y="3376"/>
                    <a:pt x="2336" y="3328"/>
                  </a:cubicBezTo>
                  <a:cubicBezTo>
                    <a:pt x="2307" y="3318"/>
                    <a:pt x="2250" y="3281"/>
                    <a:pt x="2222" y="3300"/>
                  </a:cubicBezTo>
                  <a:cubicBezTo>
                    <a:pt x="2164" y="3328"/>
                    <a:pt x="2069" y="3366"/>
                    <a:pt x="2012" y="3338"/>
                  </a:cubicBezTo>
                  <a:cubicBezTo>
                    <a:pt x="1983" y="3328"/>
                    <a:pt x="1964" y="3300"/>
                    <a:pt x="1945" y="3328"/>
                  </a:cubicBezTo>
                  <a:cubicBezTo>
                    <a:pt x="1907" y="3376"/>
                    <a:pt x="1888" y="3376"/>
                    <a:pt x="1840" y="3366"/>
                  </a:cubicBezTo>
                  <a:cubicBezTo>
                    <a:pt x="1716" y="3385"/>
                    <a:pt x="1716" y="3385"/>
                    <a:pt x="1716" y="3385"/>
                  </a:cubicBezTo>
                  <a:cubicBezTo>
                    <a:pt x="1716" y="3376"/>
                    <a:pt x="1716" y="3366"/>
                    <a:pt x="1716" y="3366"/>
                  </a:cubicBezTo>
                  <a:cubicBezTo>
                    <a:pt x="1707" y="3338"/>
                    <a:pt x="1678" y="3338"/>
                    <a:pt x="1659" y="3318"/>
                  </a:cubicBezTo>
                  <a:cubicBezTo>
                    <a:pt x="1630" y="3290"/>
                    <a:pt x="1650" y="3261"/>
                    <a:pt x="1640" y="3233"/>
                  </a:cubicBezTo>
                  <a:cubicBezTo>
                    <a:pt x="1630" y="3214"/>
                    <a:pt x="1611" y="3204"/>
                    <a:pt x="1611" y="3195"/>
                  </a:cubicBezTo>
                  <a:cubicBezTo>
                    <a:pt x="1592" y="3147"/>
                    <a:pt x="1630" y="3109"/>
                    <a:pt x="1573" y="3090"/>
                  </a:cubicBezTo>
                  <a:cubicBezTo>
                    <a:pt x="1535" y="3071"/>
                    <a:pt x="1535" y="3042"/>
                    <a:pt x="1506" y="3023"/>
                  </a:cubicBezTo>
                  <a:cubicBezTo>
                    <a:pt x="1411" y="2985"/>
                    <a:pt x="1487" y="2928"/>
                    <a:pt x="1430" y="2889"/>
                  </a:cubicBezTo>
                  <a:cubicBezTo>
                    <a:pt x="1383" y="2851"/>
                    <a:pt x="1383" y="2756"/>
                    <a:pt x="1363" y="2756"/>
                  </a:cubicBezTo>
                  <a:cubicBezTo>
                    <a:pt x="1325" y="2737"/>
                    <a:pt x="1268" y="2737"/>
                    <a:pt x="1239" y="2708"/>
                  </a:cubicBezTo>
                  <a:cubicBezTo>
                    <a:pt x="1182" y="2660"/>
                    <a:pt x="1144" y="2613"/>
                    <a:pt x="1077" y="2575"/>
                  </a:cubicBezTo>
                  <a:cubicBezTo>
                    <a:pt x="1011" y="2527"/>
                    <a:pt x="915" y="2422"/>
                    <a:pt x="839" y="2393"/>
                  </a:cubicBezTo>
                  <a:cubicBezTo>
                    <a:pt x="762" y="2375"/>
                    <a:pt x="772" y="2355"/>
                    <a:pt x="744" y="2289"/>
                  </a:cubicBezTo>
                  <a:cubicBezTo>
                    <a:pt x="734" y="2260"/>
                    <a:pt x="705" y="2260"/>
                    <a:pt x="696" y="2231"/>
                  </a:cubicBezTo>
                  <a:cubicBezTo>
                    <a:pt x="629" y="2174"/>
                    <a:pt x="658" y="1974"/>
                    <a:pt x="543" y="1974"/>
                  </a:cubicBezTo>
                  <a:cubicBezTo>
                    <a:pt x="505" y="1974"/>
                    <a:pt x="515" y="1907"/>
                    <a:pt x="505" y="1888"/>
                  </a:cubicBezTo>
                  <a:cubicBezTo>
                    <a:pt x="486" y="1850"/>
                    <a:pt x="438" y="1821"/>
                    <a:pt x="410" y="1793"/>
                  </a:cubicBezTo>
                  <a:cubicBezTo>
                    <a:pt x="276" y="1631"/>
                    <a:pt x="276" y="1631"/>
                    <a:pt x="276" y="1631"/>
                  </a:cubicBezTo>
                  <a:cubicBezTo>
                    <a:pt x="190" y="1545"/>
                    <a:pt x="171" y="1497"/>
                    <a:pt x="162" y="1383"/>
                  </a:cubicBezTo>
                  <a:cubicBezTo>
                    <a:pt x="143" y="1325"/>
                    <a:pt x="143" y="1325"/>
                    <a:pt x="143" y="1325"/>
                  </a:cubicBezTo>
                  <a:cubicBezTo>
                    <a:pt x="181" y="1249"/>
                    <a:pt x="76" y="1211"/>
                    <a:pt x="114" y="1144"/>
                  </a:cubicBezTo>
                  <a:cubicBezTo>
                    <a:pt x="162" y="1049"/>
                    <a:pt x="0" y="1020"/>
                    <a:pt x="66" y="915"/>
                  </a:cubicBezTo>
                  <a:cubicBezTo>
                    <a:pt x="95" y="877"/>
                    <a:pt x="86" y="772"/>
                    <a:pt x="95" y="763"/>
                  </a:cubicBezTo>
                  <a:cubicBezTo>
                    <a:pt x="133" y="734"/>
                    <a:pt x="152" y="763"/>
                    <a:pt x="181" y="753"/>
                  </a:cubicBezTo>
                  <a:cubicBezTo>
                    <a:pt x="209" y="744"/>
                    <a:pt x="248" y="677"/>
                    <a:pt x="257" y="658"/>
                  </a:cubicBezTo>
                  <a:cubicBezTo>
                    <a:pt x="276" y="610"/>
                    <a:pt x="343" y="648"/>
                    <a:pt x="372" y="667"/>
                  </a:cubicBezTo>
                  <a:cubicBezTo>
                    <a:pt x="438" y="696"/>
                    <a:pt x="457" y="629"/>
                    <a:pt x="495" y="591"/>
                  </a:cubicBezTo>
                  <a:cubicBezTo>
                    <a:pt x="524" y="553"/>
                    <a:pt x="572" y="496"/>
                    <a:pt x="620" y="496"/>
                  </a:cubicBezTo>
                  <a:cubicBezTo>
                    <a:pt x="658" y="486"/>
                    <a:pt x="686" y="544"/>
                    <a:pt x="724" y="524"/>
                  </a:cubicBezTo>
                  <a:cubicBezTo>
                    <a:pt x="762" y="505"/>
                    <a:pt x="724" y="353"/>
                    <a:pt x="715" y="315"/>
                  </a:cubicBezTo>
                  <a:cubicBezTo>
                    <a:pt x="715" y="257"/>
                    <a:pt x="686" y="191"/>
                    <a:pt x="686" y="133"/>
                  </a:cubicBezTo>
                  <a:cubicBezTo>
                    <a:pt x="686" y="86"/>
                    <a:pt x="677" y="48"/>
                    <a:pt x="677" y="0"/>
                  </a:cubicBezTo>
                  <a:cubicBezTo>
                    <a:pt x="801" y="57"/>
                    <a:pt x="801" y="57"/>
                    <a:pt x="801" y="57"/>
                  </a:cubicBezTo>
                  <a:cubicBezTo>
                    <a:pt x="820" y="86"/>
                    <a:pt x="887" y="124"/>
                    <a:pt x="915" y="153"/>
                  </a:cubicBezTo>
                  <a:cubicBezTo>
                    <a:pt x="934" y="181"/>
                    <a:pt x="934" y="219"/>
                    <a:pt x="944" y="248"/>
                  </a:cubicBezTo>
                  <a:cubicBezTo>
                    <a:pt x="963" y="276"/>
                    <a:pt x="982" y="286"/>
                    <a:pt x="991" y="315"/>
                  </a:cubicBezTo>
                  <a:cubicBezTo>
                    <a:pt x="1029" y="362"/>
                    <a:pt x="1049" y="420"/>
                    <a:pt x="1077" y="467"/>
                  </a:cubicBezTo>
                  <a:cubicBezTo>
                    <a:pt x="1125" y="544"/>
                    <a:pt x="1220" y="562"/>
                    <a:pt x="1258" y="658"/>
                  </a:cubicBezTo>
                  <a:cubicBezTo>
                    <a:pt x="1278" y="696"/>
                    <a:pt x="1287" y="706"/>
                    <a:pt x="1335" y="725"/>
                  </a:cubicBezTo>
                  <a:cubicBezTo>
                    <a:pt x="1354" y="744"/>
                    <a:pt x="1373" y="801"/>
                    <a:pt x="1383" y="820"/>
                  </a:cubicBezTo>
                  <a:cubicBezTo>
                    <a:pt x="1430" y="868"/>
                    <a:pt x="1430" y="868"/>
                    <a:pt x="1430" y="868"/>
                  </a:cubicBezTo>
                  <a:cubicBezTo>
                    <a:pt x="1459" y="915"/>
                    <a:pt x="1449" y="982"/>
                    <a:pt x="1468" y="1039"/>
                  </a:cubicBezTo>
                  <a:cubicBezTo>
                    <a:pt x="1487" y="1087"/>
                    <a:pt x="1535" y="1106"/>
                    <a:pt x="1573" y="1106"/>
                  </a:cubicBezTo>
                  <a:cubicBezTo>
                    <a:pt x="1621" y="1106"/>
                    <a:pt x="1640" y="1116"/>
                    <a:pt x="1678" y="1125"/>
                  </a:cubicBezTo>
                  <a:cubicBezTo>
                    <a:pt x="1707" y="1135"/>
                    <a:pt x="1735" y="1125"/>
                    <a:pt x="1754" y="1125"/>
                  </a:cubicBezTo>
                  <a:cubicBezTo>
                    <a:pt x="1783" y="1125"/>
                    <a:pt x="1821" y="1154"/>
                    <a:pt x="1850" y="1163"/>
                  </a:cubicBezTo>
                  <a:cubicBezTo>
                    <a:pt x="1869" y="1173"/>
                    <a:pt x="1907" y="1173"/>
                    <a:pt x="1926" y="1183"/>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67" name="Freeform 35">
              <a:extLst>
                <a:ext uri="{FF2B5EF4-FFF2-40B4-BE49-F238E27FC236}">
                  <a16:creationId xmlns:a16="http://schemas.microsoft.com/office/drawing/2014/main" id="{303A5833-8CE3-4D7B-8010-6C0B7B553A2F}"/>
                </a:ext>
              </a:extLst>
            </p:cNvPr>
            <p:cNvSpPr>
              <a:spLocks noChangeArrowheads="1"/>
            </p:cNvSpPr>
            <p:nvPr/>
          </p:nvSpPr>
          <p:spPr bwMode="auto">
            <a:xfrm>
              <a:off x="5251285" y="2203348"/>
              <a:ext cx="739336" cy="490520"/>
            </a:xfrm>
            <a:custGeom>
              <a:avLst/>
              <a:gdLst>
                <a:gd name="T0" fmla="*/ 9431 w 2995"/>
                <a:gd name="T1" fmla="*/ 246194 h 1985"/>
                <a:gd name="T2" fmla="*/ 222365 w 2995"/>
                <a:gd name="T3" fmla="*/ 236763 h 1985"/>
                <a:gd name="T4" fmla="*/ 378219 w 2995"/>
                <a:gd name="T5" fmla="*/ 227332 h 1985"/>
                <a:gd name="T6" fmla="*/ 548963 w 2995"/>
                <a:gd name="T7" fmla="*/ 232296 h 1985"/>
                <a:gd name="T8" fmla="*/ 657664 w 2995"/>
                <a:gd name="T9" fmla="*/ 146922 h 1985"/>
                <a:gd name="T10" fmla="*/ 780759 w 2995"/>
                <a:gd name="T11" fmla="*/ 42687 h 1985"/>
                <a:gd name="T12" fmla="*/ 818978 w 2995"/>
                <a:gd name="T13" fmla="*/ 0 h 1985"/>
                <a:gd name="T14" fmla="*/ 884992 w 2995"/>
                <a:gd name="T15" fmla="*/ 113666 h 1985"/>
                <a:gd name="T16" fmla="*/ 993693 w 2995"/>
                <a:gd name="T17" fmla="*/ 222368 h 1985"/>
                <a:gd name="T18" fmla="*/ 1074102 w 2995"/>
                <a:gd name="T19" fmla="*/ 213434 h 1985"/>
                <a:gd name="T20" fmla="*/ 1249314 w 2995"/>
                <a:gd name="T21" fmla="*/ 213434 h 1985"/>
                <a:gd name="T22" fmla="*/ 1410131 w 2995"/>
                <a:gd name="T23" fmla="*/ 184645 h 1985"/>
                <a:gd name="T24" fmla="*/ 1433956 w 2995"/>
                <a:gd name="T25" fmla="*/ 217901 h 1985"/>
                <a:gd name="T26" fmla="*/ 1457781 w 2995"/>
                <a:gd name="T27" fmla="*/ 279450 h 1985"/>
                <a:gd name="T28" fmla="*/ 1467211 w 2995"/>
                <a:gd name="T29" fmla="*/ 454664 h 1985"/>
                <a:gd name="T30" fmla="*/ 1467211 w 2995"/>
                <a:gd name="T31" fmla="*/ 506782 h 1985"/>
                <a:gd name="T32" fmla="*/ 1467211 w 2995"/>
                <a:gd name="T33" fmla="*/ 535074 h 1985"/>
                <a:gd name="T34" fmla="*/ 1424525 w 2995"/>
                <a:gd name="T35" fmla="*/ 563367 h 1985"/>
                <a:gd name="T36" fmla="*/ 1358511 w 2995"/>
                <a:gd name="T37" fmla="*/ 653207 h 1985"/>
                <a:gd name="T38" fmla="*/ 1277606 w 2995"/>
                <a:gd name="T39" fmla="*/ 823955 h 1985"/>
                <a:gd name="T40" fmla="*/ 1206627 w 2995"/>
                <a:gd name="T41" fmla="*/ 923226 h 1985"/>
                <a:gd name="T42" fmla="*/ 1145080 w 2995"/>
                <a:gd name="T43" fmla="*/ 984775 h 1985"/>
                <a:gd name="T44" fmla="*/ 1064671 w 2995"/>
                <a:gd name="T45" fmla="*/ 937621 h 1985"/>
                <a:gd name="T46" fmla="*/ 1060204 w 2995"/>
                <a:gd name="T47" fmla="*/ 908832 h 1985"/>
                <a:gd name="T48" fmla="*/ 1026949 w 2995"/>
                <a:gd name="T49" fmla="*/ 847283 h 1985"/>
                <a:gd name="T50" fmla="*/ 979795 w 2995"/>
                <a:gd name="T51" fmla="*/ 719719 h 1985"/>
                <a:gd name="T52" fmla="*/ 866131 w 2995"/>
                <a:gd name="T53" fmla="*/ 672565 h 1985"/>
                <a:gd name="T54" fmla="*/ 818978 w 2995"/>
                <a:gd name="T55" fmla="*/ 634346 h 1985"/>
                <a:gd name="T56" fmla="*/ 747503 w 2995"/>
                <a:gd name="T57" fmla="*/ 596623 h 1985"/>
                <a:gd name="T58" fmla="*/ 728642 w 2995"/>
                <a:gd name="T59" fmla="*/ 487920 h 1985"/>
                <a:gd name="T60" fmla="*/ 681489 w 2995"/>
                <a:gd name="T61" fmla="*/ 449701 h 1985"/>
                <a:gd name="T62" fmla="*/ 601080 w 2995"/>
                <a:gd name="T63" fmla="*/ 454664 h 1985"/>
                <a:gd name="T64" fmla="*/ 510744 w 2995"/>
                <a:gd name="T65" fmla="*/ 454664 h 1985"/>
                <a:gd name="T66" fmla="*/ 354890 w 2995"/>
                <a:gd name="T67" fmla="*/ 535074 h 1985"/>
                <a:gd name="T68" fmla="*/ 155854 w 2995"/>
                <a:gd name="T69" fmla="*/ 407014 h 1985"/>
                <a:gd name="T70" fmla="*/ 51620 w 2995"/>
                <a:gd name="T71" fmla="*/ 340998 h 1985"/>
                <a:gd name="T72" fmla="*/ 32759 w 2995"/>
                <a:gd name="T73" fmla="*/ 317173 h 1985"/>
                <a:gd name="T74" fmla="*/ 9431 w 2995"/>
                <a:gd name="T75" fmla="*/ 246194 h 198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995" h="1985">
                  <a:moveTo>
                    <a:pt x="19" y="496"/>
                  </a:moveTo>
                  <a:lnTo>
                    <a:pt x="19" y="496"/>
                  </a:lnTo>
                  <a:cubicBezTo>
                    <a:pt x="143" y="535"/>
                    <a:pt x="219" y="325"/>
                    <a:pt x="324" y="487"/>
                  </a:cubicBezTo>
                  <a:cubicBezTo>
                    <a:pt x="362" y="525"/>
                    <a:pt x="410" y="496"/>
                    <a:pt x="448" y="477"/>
                  </a:cubicBezTo>
                  <a:cubicBezTo>
                    <a:pt x="524" y="439"/>
                    <a:pt x="572" y="496"/>
                    <a:pt x="648" y="496"/>
                  </a:cubicBezTo>
                  <a:cubicBezTo>
                    <a:pt x="705" y="496"/>
                    <a:pt x="686" y="410"/>
                    <a:pt x="762" y="458"/>
                  </a:cubicBezTo>
                  <a:cubicBezTo>
                    <a:pt x="810" y="487"/>
                    <a:pt x="944" y="525"/>
                    <a:pt x="991" y="525"/>
                  </a:cubicBezTo>
                  <a:cubicBezTo>
                    <a:pt x="1039" y="525"/>
                    <a:pt x="1068" y="487"/>
                    <a:pt x="1106" y="468"/>
                  </a:cubicBezTo>
                  <a:cubicBezTo>
                    <a:pt x="1154" y="448"/>
                    <a:pt x="1211" y="468"/>
                    <a:pt x="1249" y="439"/>
                  </a:cubicBezTo>
                  <a:cubicBezTo>
                    <a:pt x="1287" y="401"/>
                    <a:pt x="1296" y="344"/>
                    <a:pt x="1325" y="296"/>
                  </a:cubicBezTo>
                  <a:cubicBezTo>
                    <a:pt x="1363" y="220"/>
                    <a:pt x="1449" y="239"/>
                    <a:pt x="1506" y="172"/>
                  </a:cubicBezTo>
                  <a:cubicBezTo>
                    <a:pt x="1525" y="143"/>
                    <a:pt x="1545" y="115"/>
                    <a:pt x="1573" y="86"/>
                  </a:cubicBezTo>
                  <a:cubicBezTo>
                    <a:pt x="1602" y="58"/>
                    <a:pt x="1640" y="19"/>
                    <a:pt x="1650" y="0"/>
                  </a:cubicBezTo>
                  <a:cubicBezTo>
                    <a:pt x="1707" y="58"/>
                    <a:pt x="1697" y="39"/>
                    <a:pt x="1716" y="115"/>
                  </a:cubicBezTo>
                  <a:cubicBezTo>
                    <a:pt x="1726" y="153"/>
                    <a:pt x="1764" y="191"/>
                    <a:pt x="1783" y="229"/>
                  </a:cubicBezTo>
                  <a:cubicBezTo>
                    <a:pt x="1812" y="296"/>
                    <a:pt x="1802" y="353"/>
                    <a:pt x="1859" y="410"/>
                  </a:cubicBezTo>
                  <a:cubicBezTo>
                    <a:pt x="1907" y="448"/>
                    <a:pt x="1926" y="487"/>
                    <a:pt x="2002" y="448"/>
                  </a:cubicBezTo>
                  <a:cubicBezTo>
                    <a:pt x="2031" y="430"/>
                    <a:pt x="2069" y="382"/>
                    <a:pt x="2097" y="391"/>
                  </a:cubicBezTo>
                  <a:cubicBezTo>
                    <a:pt x="2126" y="391"/>
                    <a:pt x="2136" y="420"/>
                    <a:pt x="2164" y="430"/>
                  </a:cubicBezTo>
                  <a:cubicBezTo>
                    <a:pt x="2212" y="448"/>
                    <a:pt x="2288" y="420"/>
                    <a:pt x="2336" y="420"/>
                  </a:cubicBezTo>
                  <a:cubicBezTo>
                    <a:pt x="2393" y="420"/>
                    <a:pt x="2460" y="458"/>
                    <a:pt x="2517" y="430"/>
                  </a:cubicBezTo>
                  <a:cubicBezTo>
                    <a:pt x="2593" y="382"/>
                    <a:pt x="2613" y="277"/>
                    <a:pt x="2727" y="315"/>
                  </a:cubicBezTo>
                  <a:cubicBezTo>
                    <a:pt x="2765" y="325"/>
                    <a:pt x="2813" y="344"/>
                    <a:pt x="2841" y="372"/>
                  </a:cubicBezTo>
                  <a:cubicBezTo>
                    <a:pt x="2851" y="401"/>
                    <a:pt x="2841" y="439"/>
                    <a:pt x="2889" y="439"/>
                  </a:cubicBezTo>
                  <a:cubicBezTo>
                    <a:pt x="2899" y="506"/>
                    <a:pt x="2899" y="506"/>
                    <a:pt x="2899" y="506"/>
                  </a:cubicBezTo>
                  <a:cubicBezTo>
                    <a:pt x="2918" y="515"/>
                    <a:pt x="2937" y="535"/>
                    <a:pt x="2937" y="563"/>
                  </a:cubicBezTo>
                  <a:cubicBezTo>
                    <a:pt x="2927" y="611"/>
                    <a:pt x="2927" y="677"/>
                    <a:pt x="2956" y="715"/>
                  </a:cubicBezTo>
                  <a:cubicBezTo>
                    <a:pt x="2994" y="773"/>
                    <a:pt x="2975" y="859"/>
                    <a:pt x="2956" y="916"/>
                  </a:cubicBezTo>
                  <a:cubicBezTo>
                    <a:pt x="2965" y="935"/>
                    <a:pt x="2975" y="954"/>
                    <a:pt x="2975" y="973"/>
                  </a:cubicBezTo>
                  <a:cubicBezTo>
                    <a:pt x="2965" y="992"/>
                    <a:pt x="2956" y="1011"/>
                    <a:pt x="2956" y="1021"/>
                  </a:cubicBezTo>
                  <a:cubicBezTo>
                    <a:pt x="2956" y="1030"/>
                    <a:pt x="2956" y="1040"/>
                    <a:pt x="2956" y="1049"/>
                  </a:cubicBezTo>
                  <a:cubicBezTo>
                    <a:pt x="2965" y="1059"/>
                    <a:pt x="2956" y="1069"/>
                    <a:pt x="2956" y="1078"/>
                  </a:cubicBezTo>
                  <a:cubicBezTo>
                    <a:pt x="2870" y="1135"/>
                    <a:pt x="2870" y="1135"/>
                    <a:pt x="2870" y="1135"/>
                  </a:cubicBezTo>
                  <a:cubicBezTo>
                    <a:pt x="2832" y="1173"/>
                    <a:pt x="2880" y="1211"/>
                    <a:pt x="2860" y="1259"/>
                  </a:cubicBezTo>
                  <a:cubicBezTo>
                    <a:pt x="2832" y="1316"/>
                    <a:pt x="2784" y="1297"/>
                    <a:pt x="2737" y="1316"/>
                  </a:cubicBezTo>
                  <a:cubicBezTo>
                    <a:pt x="2613" y="1355"/>
                    <a:pt x="2670" y="1440"/>
                    <a:pt x="2613" y="1526"/>
                  </a:cubicBezTo>
                  <a:cubicBezTo>
                    <a:pt x="2574" y="1583"/>
                    <a:pt x="2622" y="1612"/>
                    <a:pt x="2574" y="1660"/>
                  </a:cubicBezTo>
                  <a:cubicBezTo>
                    <a:pt x="2555" y="1688"/>
                    <a:pt x="2508" y="1698"/>
                    <a:pt x="2498" y="1727"/>
                  </a:cubicBezTo>
                  <a:cubicBezTo>
                    <a:pt x="2469" y="1774"/>
                    <a:pt x="2460" y="1812"/>
                    <a:pt x="2431" y="1860"/>
                  </a:cubicBezTo>
                  <a:cubicBezTo>
                    <a:pt x="2403" y="1889"/>
                    <a:pt x="2355" y="1898"/>
                    <a:pt x="2326" y="1917"/>
                  </a:cubicBezTo>
                  <a:cubicBezTo>
                    <a:pt x="2317" y="1936"/>
                    <a:pt x="2326" y="1965"/>
                    <a:pt x="2307" y="1984"/>
                  </a:cubicBezTo>
                  <a:cubicBezTo>
                    <a:pt x="2145" y="1889"/>
                    <a:pt x="2145" y="1889"/>
                    <a:pt x="2145" y="1889"/>
                  </a:cubicBezTo>
                  <a:cubicBezTo>
                    <a:pt x="2136" y="1831"/>
                    <a:pt x="2136" y="1831"/>
                    <a:pt x="2136" y="1831"/>
                  </a:cubicBezTo>
                  <a:cubicBezTo>
                    <a:pt x="2136" y="1803"/>
                    <a:pt x="2117" y="1793"/>
                    <a:pt x="2097" y="1774"/>
                  </a:cubicBezTo>
                  <a:cubicBezTo>
                    <a:pt x="2069" y="1755"/>
                    <a:pt x="2069" y="1745"/>
                    <a:pt x="2069" y="1707"/>
                  </a:cubicBezTo>
                  <a:cubicBezTo>
                    <a:pt x="2059" y="1650"/>
                    <a:pt x="2012" y="1612"/>
                    <a:pt x="1993" y="1555"/>
                  </a:cubicBezTo>
                  <a:cubicBezTo>
                    <a:pt x="1983" y="1536"/>
                    <a:pt x="1983" y="1460"/>
                    <a:pt x="1974" y="1450"/>
                  </a:cubicBezTo>
                  <a:cubicBezTo>
                    <a:pt x="1917" y="1412"/>
                    <a:pt x="1869" y="1460"/>
                    <a:pt x="1821" y="1393"/>
                  </a:cubicBezTo>
                  <a:cubicBezTo>
                    <a:pt x="1792" y="1364"/>
                    <a:pt x="1773" y="1364"/>
                    <a:pt x="1745" y="1355"/>
                  </a:cubicBezTo>
                  <a:cubicBezTo>
                    <a:pt x="1697" y="1355"/>
                    <a:pt x="1650" y="1336"/>
                    <a:pt x="1650" y="1278"/>
                  </a:cubicBezTo>
                  <a:cubicBezTo>
                    <a:pt x="1650" y="1250"/>
                    <a:pt x="1659" y="1173"/>
                    <a:pt x="1592" y="1202"/>
                  </a:cubicBezTo>
                  <a:cubicBezTo>
                    <a:pt x="1554" y="1211"/>
                    <a:pt x="1535" y="1269"/>
                    <a:pt x="1506" y="1202"/>
                  </a:cubicBezTo>
                  <a:cubicBezTo>
                    <a:pt x="1497" y="1173"/>
                    <a:pt x="1487" y="1164"/>
                    <a:pt x="1478" y="1135"/>
                  </a:cubicBezTo>
                  <a:cubicBezTo>
                    <a:pt x="1459" y="1078"/>
                    <a:pt x="1468" y="1040"/>
                    <a:pt x="1468" y="983"/>
                  </a:cubicBezTo>
                  <a:cubicBezTo>
                    <a:pt x="1468" y="964"/>
                    <a:pt x="1487" y="887"/>
                    <a:pt x="1449" y="887"/>
                  </a:cubicBezTo>
                  <a:cubicBezTo>
                    <a:pt x="1430" y="897"/>
                    <a:pt x="1392" y="897"/>
                    <a:pt x="1373" y="906"/>
                  </a:cubicBezTo>
                  <a:cubicBezTo>
                    <a:pt x="1344" y="935"/>
                    <a:pt x="1344" y="964"/>
                    <a:pt x="1325" y="992"/>
                  </a:cubicBezTo>
                  <a:cubicBezTo>
                    <a:pt x="1306" y="1011"/>
                    <a:pt x="1220" y="925"/>
                    <a:pt x="1211" y="916"/>
                  </a:cubicBezTo>
                  <a:cubicBezTo>
                    <a:pt x="1192" y="906"/>
                    <a:pt x="1154" y="878"/>
                    <a:pt x="1144" y="878"/>
                  </a:cubicBezTo>
                  <a:cubicBezTo>
                    <a:pt x="1096" y="868"/>
                    <a:pt x="1068" y="906"/>
                    <a:pt x="1029" y="916"/>
                  </a:cubicBezTo>
                  <a:cubicBezTo>
                    <a:pt x="963" y="954"/>
                    <a:pt x="906" y="983"/>
                    <a:pt x="848" y="1030"/>
                  </a:cubicBezTo>
                  <a:cubicBezTo>
                    <a:pt x="810" y="1059"/>
                    <a:pt x="762" y="1097"/>
                    <a:pt x="715" y="1078"/>
                  </a:cubicBezTo>
                  <a:cubicBezTo>
                    <a:pt x="629" y="1049"/>
                    <a:pt x="562" y="973"/>
                    <a:pt x="495" y="925"/>
                  </a:cubicBezTo>
                  <a:cubicBezTo>
                    <a:pt x="438" y="878"/>
                    <a:pt x="362" y="859"/>
                    <a:pt x="314" y="820"/>
                  </a:cubicBezTo>
                  <a:cubicBezTo>
                    <a:pt x="248" y="754"/>
                    <a:pt x="200" y="697"/>
                    <a:pt x="104" y="687"/>
                  </a:cubicBezTo>
                  <a:cubicBezTo>
                    <a:pt x="95" y="677"/>
                    <a:pt x="95" y="668"/>
                    <a:pt x="86" y="658"/>
                  </a:cubicBezTo>
                  <a:cubicBezTo>
                    <a:pt x="86" y="649"/>
                    <a:pt x="76" y="649"/>
                    <a:pt x="66" y="639"/>
                  </a:cubicBezTo>
                  <a:cubicBezTo>
                    <a:pt x="57" y="620"/>
                    <a:pt x="38" y="611"/>
                    <a:pt x="28" y="601"/>
                  </a:cubicBezTo>
                  <a:cubicBezTo>
                    <a:pt x="19" y="573"/>
                    <a:pt x="0" y="525"/>
                    <a:pt x="19" y="496"/>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68" name="Freeform 36">
              <a:extLst>
                <a:ext uri="{FF2B5EF4-FFF2-40B4-BE49-F238E27FC236}">
                  <a16:creationId xmlns:a16="http://schemas.microsoft.com/office/drawing/2014/main" id="{3C78D9BC-E917-420E-8B4E-69C1CC534783}"/>
                </a:ext>
              </a:extLst>
            </p:cNvPr>
            <p:cNvSpPr>
              <a:spLocks noChangeArrowheads="1"/>
            </p:cNvSpPr>
            <p:nvPr/>
          </p:nvSpPr>
          <p:spPr bwMode="auto">
            <a:xfrm>
              <a:off x="5504839" y="2539050"/>
              <a:ext cx="275671" cy="221169"/>
            </a:xfrm>
            <a:custGeom>
              <a:avLst/>
              <a:gdLst>
                <a:gd name="T0" fmla="*/ 355055 w 1117"/>
                <a:gd name="T1" fmla="*/ 0 h 897"/>
                <a:gd name="T2" fmla="*/ 355055 w 1117"/>
                <a:gd name="T3" fmla="*/ 0 h 897"/>
                <a:gd name="T4" fmla="*/ 392742 w 1117"/>
                <a:gd name="T5" fmla="*/ 18829 h 897"/>
                <a:gd name="T6" fmla="*/ 468613 w 1117"/>
                <a:gd name="T7" fmla="*/ 47073 h 897"/>
                <a:gd name="T8" fmla="*/ 478034 w 1117"/>
                <a:gd name="T9" fmla="*/ 99101 h 897"/>
                <a:gd name="T10" fmla="*/ 515722 w 1117"/>
                <a:gd name="T11" fmla="*/ 174417 h 897"/>
                <a:gd name="T12" fmla="*/ 529607 w 1117"/>
                <a:gd name="T13" fmla="*/ 207616 h 897"/>
                <a:gd name="T14" fmla="*/ 548946 w 1117"/>
                <a:gd name="T15" fmla="*/ 235859 h 897"/>
                <a:gd name="T16" fmla="*/ 553409 w 1117"/>
                <a:gd name="T17" fmla="*/ 264598 h 897"/>
                <a:gd name="T18" fmla="*/ 553409 w 1117"/>
                <a:gd name="T19" fmla="*/ 264598 h 897"/>
                <a:gd name="T20" fmla="*/ 525144 w 1117"/>
                <a:gd name="T21" fmla="*/ 283428 h 897"/>
                <a:gd name="T22" fmla="*/ 491919 w 1117"/>
                <a:gd name="T23" fmla="*/ 316626 h 897"/>
                <a:gd name="T24" fmla="*/ 435388 w 1117"/>
                <a:gd name="T25" fmla="*/ 406312 h 897"/>
                <a:gd name="T26" fmla="*/ 435388 w 1117"/>
                <a:gd name="T27" fmla="*/ 406312 h 897"/>
                <a:gd name="T28" fmla="*/ 355055 w 1117"/>
                <a:gd name="T29" fmla="*/ 425141 h 897"/>
                <a:gd name="T30" fmla="*/ 293565 w 1117"/>
                <a:gd name="T31" fmla="*/ 415727 h 897"/>
                <a:gd name="T32" fmla="*/ 236538 w 1117"/>
                <a:gd name="T33" fmla="*/ 443970 h 897"/>
                <a:gd name="T34" fmla="*/ 151741 w 1117"/>
                <a:gd name="T35" fmla="*/ 420186 h 897"/>
                <a:gd name="T36" fmla="*/ 38183 w 1117"/>
                <a:gd name="T37" fmla="*/ 377573 h 897"/>
                <a:gd name="T38" fmla="*/ 38183 w 1117"/>
                <a:gd name="T39" fmla="*/ 377573 h 897"/>
                <a:gd name="T40" fmla="*/ 57027 w 1117"/>
                <a:gd name="T41" fmla="*/ 330500 h 897"/>
                <a:gd name="T42" fmla="*/ 75871 w 1117"/>
                <a:gd name="T43" fmla="*/ 292842 h 897"/>
                <a:gd name="T44" fmla="*/ 47605 w 1117"/>
                <a:gd name="T45" fmla="*/ 188787 h 897"/>
                <a:gd name="T46" fmla="*/ 23803 w 1117"/>
                <a:gd name="T47" fmla="*/ 155588 h 897"/>
                <a:gd name="T48" fmla="*/ 4959 w 1117"/>
                <a:gd name="T49" fmla="*/ 108515 h 897"/>
                <a:gd name="T50" fmla="*/ 61986 w 1117"/>
                <a:gd name="T51" fmla="*/ 84731 h 897"/>
                <a:gd name="T52" fmla="*/ 161163 w 1117"/>
                <a:gd name="T53" fmla="*/ 99101 h 897"/>
                <a:gd name="T54" fmla="*/ 260340 w 1117"/>
                <a:gd name="T55" fmla="*/ 99101 h 897"/>
                <a:gd name="T56" fmla="*/ 307945 w 1117"/>
                <a:gd name="T57" fmla="*/ 117930 h 897"/>
                <a:gd name="T58" fmla="*/ 340674 w 1117"/>
                <a:gd name="T59" fmla="*/ 80271 h 897"/>
                <a:gd name="T60" fmla="*/ 355055 w 1117"/>
                <a:gd name="T61" fmla="*/ 0 h 89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117" h="897">
                  <a:moveTo>
                    <a:pt x="716" y="0"/>
                  </a:moveTo>
                  <a:lnTo>
                    <a:pt x="716" y="0"/>
                  </a:lnTo>
                  <a:cubicBezTo>
                    <a:pt x="744" y="9"/>
                    <a:pt x="763" y="9"/>
                    <a:pt x="792" y="38"/>
                  </a:cubicBezTo>
                  <a:cubicBezTo>
                    <a:pt x="840" y="105"/>
                    <a:pt x="888" y="57"/>
                    <a:pt x="945" y="95"/>
                  </a:cubicBezTo>
                  <a:cubicBezTo>
                    <a:pt x="954" y="105"/>
                    <a:pt x="954" y="181"/>
                    <a:pt x="964" y="200"/>
                  </a:cubicBezTo>
                  <a:cubicBezTo>
                    <a:pt x="983" y="257"/>
                    <a:pt x="1030" y="295"/>
                    <a:pt x="1040" y="352"/>
                  </a:cubicBezTo>
                  <a:cubicBezTo>
                    <a:pt x="1040" y="390"/>
                    <a:pt x="1040" y="400"/>
                    <a:pt x="1068" y="419"/>
                  </a:cubicBezTo>
                  <a:cubicBezTo>
                    <a:pt x="1088" y="438"/>
                    <a:pt x="1107" y="448"/>
                    <a:pt x="1107" y="476"/>
                  </a:cubicBezTo>
                  <a:cubicBezTo>
                    <a:pt x="1116" y="534"/>
                    <a:pt x="1116" y="534"/>
                    <a:pt x="1116" y="534"/>
                  </a:cubicBezTo>
                  <a:cubicBezTo>
                    <a:pt x="1097" y="553"/>
                    <a:pt x="1078" y="562"/>
                    <a:pt x="1059" y="572"/>
                  </a:cubicBezTo>
                  <a:cubicBezTo>
                    <a:pt x="1030" y="591"/>
                    <a:pt x="1011" y="619"/>
                    <a:pt x="992" y="639"/>
                  </a:cubicBezTo>
                  <a:cubicBezTo>
                    <a:pt x="926" y="686"/>
                    <a:pt x="916" y="762"/>
                    <a:pt x="878" y="820"/>
                  </a:cubicBezTo>
                  <a:cubicBezTo>
                    <a:pt x="830" y="839"/>
                    <a:pt x="763" y="877"/>
                    <a:pt x="716" y="858"/>
                  </a:cubicBezTo>
                  <a:cubicBezTo>
                    <a:pt x="678" y="829"/>
                    <a:pt x="630" y="791"/>
                    <a:pt x="592" y="839"/>
                  </a:cubicBezTo>
                  <a:cubicBezTo>
                    <a:pt x="563" y="877"/>
                    <a:pt x="534" y="896"/>
                    <a:pt x="477" y="896"/>
                  </a:cubicBezTo>
                  <a:cubicBezTo>
                    <a:pt x="420" y="896"/>
                    <a:pt x="363" y="867"/>
                    <a:pt x="306" y="848"/>
                  </a:cubicBezTo>
                  <a:cubicBezTo>
                    <a:pt x="239" y="820"/>
                    <a:pt x="153" y="801"/>
                    <a:pt x="77" y="762"/>
                  </a:cubicBezTo>
                  <a:cubicBezTo>
                    <a:pt x="86" y="724"/>
                    <a:pt x="96" y="696"/>
                    <a:pt x="115" y="667"/>
                  </a:cubicBezTo>
                  <a:cubicBezTo>
                    <a:pt x="125" y="639"/>
                    <a:pt x="153" y="610"/>
                    <a:pt x="153" y="591"/>
                  </a:cubicBezTo>
                  <a:cubicBezTo>
                    <a:pt x="153" y="534"/>
                    <a:pt x="153" y="410"/>
                    <a:pt x="96" y="381"/>
                  </a:cubicBezTo>
                  <a:cubicBezTo>
                    <a:pt x="67" y="362"/>
                    <a:pt x="58" y="343"/>
                    <a:pt x="48" y="314"/>
                  </a:cubicBezTo>
                  <a:cubicBezTo>
                    <a:pt x="39" y="286"/>
                    <a:pt x="0" y="238"/>
                    <a:pt x="10" y="219"/>
                  </a:cubicBezTo>
                  <a:cubicBezTo>
                    <a:pt x="20" y="171"/>
                    <a:pt x="96" y="190"/>
                    <a:pt x="125" y="171"/>
                  </a:cubicBezTo>
                  <a:cubicBezTo>
                    <a:pt x="182" y="162"/>
                    <a:pt x="267" y="181"/>
                    <a:pt x="325" y="200"/>
                  </a:cubicBezTo>
                  <a:cubicBezTo>
                    <a:pt x="392" y="219"/>
                    <a:pt x="458" y="200"/>
                    <a:pt x="525" y="200"/>
                  </a:cubicBezTo>
                  <a:cubicBezTo>
                    <a:pt x="573" y="200"/>
                    <a:pt x="592" y="219"/>
                    <a:pt x="621" y="238"/>
                  </a:cubicBezTo>
                  <a:cubicBezTo>
                    <a:pt x="668" y="267"/>
                    <a:pt x="668" y="181"/>
                    <a:pt x="687" y="162"/>
                  </a:cubicBezTo>
                  <a:cubicBezTo>
                    <a:pt x="725" y="95"/>
                    <a:pt x="706" y="57"/>
                    <a:pt x="716" y="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69" name="Freeform 37">
              <a:extLst>
                <a:ext uri="{FF2B5EF4-FFF2-40B4-BE49-F238E27FC236}">
                  <a16:creationId xmlns:a16="http://schemas.microsoft.com/office/drawing/2014/main" id="{AE277F8C-1315-46F9-BFC1-D8FA7C5A1A5B}"/>
                </a:ext>
              </a:extLst>
            </p:cNvPr>
            <p:cNvSpPr>
              <a:spLocks noChangeArrowheads="1"/>
            </p:cNvSpPr>
            <p:nvPr/>
          </p:nvSpPr>
          <p:spPr bwMode="auto">
            <a:xfrm>
              <a:off x="5569610" y="3076174"/>
              <a:ext cx="212480" cy="230647"/>
            </a:xfrm>
            <a:custGeom>
              <a:avLst/>
              <a:gdLst>
                <a:gd name="T0" fmla="*/ 9443 w 859"/>
                <a:gd name="T1" fmla="*/ 104141 h 936"/>
                <a:gd name="T2" fmla="*/ 9443 w 859"/>
                <a:gd name="T3" fmla="*/ 104141 h 936"/>
                <a:gd name="T4" fmla="*/ 18886 w 859"/>
                <a:gd name="T5" fmla="*/ 113563 h 936"/>
                <a:gd name="T6" fmla="*/ 9443 w 859"/>
                <a:gd name="T7" fmla="*/ 156212 h 936"/>
                <a:gd name="T8" fmla="*/ 18886 w 859"/>
                <a:gd name="T9" fmla="*/ 165634 h 936"/>
                <a:gd name="T10" fmla="*/ 28329 w 859"/>
                <a:gd name="T11" fmla="*/ 175056 h 936"/>
                <a:gd name="T12" fmla="*/ 42742 w 859"/>
                <a:gd name="T13" fmla="*/ 188942 h 936"/>
                <a:gd name="T14" fmla="*/ 47215 w 859"/>
                <a:gd name="T15" fmla="*/ 203323 h 936"/>
                <a:gd name="T16" fmla="*/ 47215 w 859"/>
                <a:gd name="T17" fmla="*/ 203323 h 936"/>
                <a:gd name="T18" fmla="*/ 80514 w 859"/>
                <a:gd name="T19" fmla="*/ 217705 h 936"/>
                <a:gd name="T20" fmla="*/ 61628 w 859"/>
                <a:gd name="T21" fmla="*/ 245971 h 936"/>
                <a:gd name="T22" fmla="*/ 71071 w 859"/>
                <a:gd name="T23" fmla="*/ 264816 h 936"/>
                <a:gd name="T24" fmla="*/ 71071 w 859"/>
                <a:gd name="T25" fmla="*/ 293083 h 936"/>
                <a:gd name="T26" fmla="*/ 89957 w 859"/>
                <a:gd name="T27" fmla="*/ 349617 h 936"/>
                <a:gd name="T28" fmla="*/ 170471 w 859"/>
                <a:gd name="T29" fmla="*/ 368957 h 936"/>
                <a:gd name="T30" fmla="*/ 170471 w 859"/>
                <a:gd name="T31" fmla="*/ 397224 h 936"/>
                <a:gd name="T32" fmla="*/ 175441 w 859"/>
                <a:gd name="T33" fmla="*/ 416069 h 936"/>
                <a:gd name="T34" fmla="*/ 198800 w 859"/>
                <a:gd name="T35" fmla="*/ 434913 h 936"/>
                <a:gd name="T36" fmla="*/ 198800 w 859"/>
                <a:gd name="T37" fmla="*/ 444336 h 936"/>
                <a:gd name="T38" fmla="*/ 198800 w 859"/>
                <a:gd name="T39" fmla="*/ 453758 h 936"/>
                <a:gd name="T40" fmla="*/ 198800 w 859"/>
                <a:gd name="T41" fmla="*/ 453758 h 936"/>
                <a:gd name="T42" fmla="*/ 227627 w 859"/>
                <a:gd name="T43" fmla="*/ 449295 h 936"/>
                <a:gd name="T44" fmla="*/ 250986 w 859"/>
                <a:gd name="T45" fmla="*/ 425491 h 936"/>
                <a:gd name="T46" fmla="*/ 269872 w 859"/>
                <a:gd name="T47" fmla="*/ 430450 h 936"/>
                <a:gd name="T48" fmla="*/ 298698 w 859"/>
                <a:gd name="T49" fmla="*/ 425491 h 936"/>
                <a:gd name="T50" fmla="*/ 322057 w 859"/>
                <a:gd name="T51" fmla="*/ 421028 h 936"/>
                <a:gd name="T52" fmla="*/ 331997 w 859"/>
                <a:gd name="T53" fmla="*/ 430450 h 936"/>
                <a:gd name="T54" fmla="*/ 374242 w 859"/>
                <a:gd name="T55" fmla="*/ 425491 h 936"/>
                <a:gd name="T56" fmla="*/ 398098 w 859"/>
                <a:gd name="T57" fmla="*/ 392265 h 936"/>
                <a:gd name="T58" fmla="*/ 426427 w 859"/>
                <a:gd name="T59" fmla="*/ 392265 h 936"/>
                <a:gd name="T60" fmla="*/ 426427 w 859"/>
                <a:gd name="T61" fmla="*/ 392265 h 936"/>
                <a:gd name="T62" fmla="*/ 426427 w 859"/>
                <a:gd name="T63" fmla="*/ 368957 h 936"/>
                <a:gd name="T64" fmla="*/ 421954 w 859"/>
                <a:gd name="T65" fmla="*/ 349617 h 936"/>
                <a:gd name="T66" fmla="*/ 421954 w 859"/>
                <a:gd name="T67" fmla="*/ 331268 h 936"/>
                <a:gd name="T68" fmla="*/ 421954 w 859"/>
                <a:gd name="T69" fmla="*/ 321350 h 936"/>
                <a:gd name="T70" fmla="*/ 421954 w 859"/>
                <a:gd name="T71" fmla="*/ 321350 h 936"/>
                <a:gd name="T72" fmla="*/ 412511 w 859"/>
                <a:gd name="T73" fmla="*/ 302505 h 936"/>
                <a:gd name="T74" fmla="*/ 379212 w 859"/>
                <a:gd name="T75" fmla="*/ 203323 h 936"/>
                <a:gd name="T76" fmla="*/ 398098 w 859"/>
                <a:gd name="T77" fmla="*/ 184479 h 936"/>
                <a:gd name="T78" fmla="*/ 383685 w 859"/>
                <a:gd name="T79" fmla="*/ 170097 h 936"/>
                <a:gd name="T80" fmla="*/ 369769 w 859"/>
                <a:gd name="T81" fmla="*/ 151253 h 936"/>
                <a:gd name="T82" fmla="*/ 369769 w 859"/>
                <a:gd name="T83" fmla="*/ 113563 h 936"/>
                <a:gd name="T84" fmla="*/ 374242 w 859"/>
                <a:gd name="T85" fmla="*/ 89760 h 936"/>
                <a:gd name="T86" fmla="*/ 379212 w 859"/>
                <a:gd name="T87" fmla="*/ 42648 h 936"/>
                <a:gd name="T88" fmla="*/ 379212 w 859"/>
                <a:gd name="T89" fmla="*/ 42648 h 936"/>
                <a:gd name="T90" fmla="*/ 383685 w 859"/>
                <a:gd name="T91" fmla="*/ 4463 h 936"/>
                <a:gd name="T92" fmla="*/ 327027 w 859"/>
                <a:gd name="T93" fmla="*/ 0 h 936"/>
                <a:gd name="T94" fmla="*/ 327027 w 859"/>
                <a:gd name="T95" fmla="*/ 0 h 936"/>
                <a:gd name="T96" fmla="*/ 298698 w 859"/>
                <a:gd name="T97" fmla="*/ 14381 h 936"/>
                <a:gd name="T98" fmla="*/ 137172 w 859"/>
                <a:gd name="T99" fmla="*/ 33226 h 936"/>
                <a:gd name="T100" fmla="*/ 94927 w 859"/>
                <a:gd name="T101" fmla="*/ 47111 h 936"/>
                <a:gd name="T102" fmla="*/ 71071 w 859"/>
                <a:gd name="T103" fmla="*/ 52071 h 936"/>
                <a:gd name="T104" fmla="*/ 9443 w 859"/>
                <a:gd name="T105" fmla="*/ 104141 h 9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859" h="936">
                  <a:moveTo>
                    <a:pt x="19" y="210"/>
                  </a:moveTo>
                  <a:lnTo>
                    <a:pt x="19" y="210"/>
                  </a:lnTo>
                  <a:cubicBezTo>
                    <a:pt x="19" y="219"/>
                    <a:pt x="29" y="219"/>
                    <a:pt x="38" y="229"/>
                  </a:cubicBezTo>
                  <a:cubicBezTo>
                    <a:pt x="48" y="238"/>
                    <a:pt x="0" y="286"/>
                    <a:pt x="19" y="315"/>
                  </a:cubicBezTo>
                  <a:cubicBezTo>
                    <a:pt x="29" y="315"/>
                    <a:pt x="38" y="324"/>
                    <a:pt x="38" y="334"/>
                  </a:cubicBezTo>
                  <a:cubicBezTo>
                    <a:pt x="48" y="343"/>
                    <a:pt x="48" y="353"/>
                    <a:pt x="57" y="353"/>
                  </a:cubicBezTo>
                  <a:cubicBezTo>
                    <a:pt x="76" y="362"/>
                    <a:pt x="76" y="362"/>
                    <a:pt x="86" y="381"/>
                  </a:cubicBezTo>
                  <a:cubicBezTo>
                    <a:pt x="95" y="410"/>
                    <a:pt x="95" y="410"/>
                    <a:pt x="95" y="410"/>
                  </a:cubicBezTo>
                  <a:cubicBezTo>
                    <a:pt x="105" y="410"/>
                    <a:pt x="153" y="419"/>
                    <a:pt x="162" y="439"/>
                  </a:cubicBezTo>
                  <a:cubicBezTo>
                    <a:pt x="162" y="467"/>
                    <a:pt x="124" y="467"/>
                    <a:pt x="124" y="496"/>
                  </a:cubicBezTo>
                  <a:cubicBezTo>
                    <a:pt x="124" y="505"/>
                    <a:pt x="143" y="515"/>
                    <a:pt x="143" y="534"/>
                  </a:cubicBezTo>
                  <a:cubicBezTo>
                    <a:pt x="143" y="563"/>
                    <a:pt x="124" y="572"/>
                    <a:pt x="143" y="591"/>
                  </a:cubicBezTo>
                  <a:cubicBezTo>
                    <a:pt x="248" y="610"/>
                    <a:pt x="181" y="639"/>
                    <a:pt x="181" y="705"/>
                  </a:cubicBezTo>
                  <a:cubicBezTo>
                    <a:pt x="181" y="801"/>
                    <a:pt x="276" y="744"/>
                    <a:pt x="343" y="744"/>
                  </a:cubicBezTo>
                  <a:cubicBezTo>
                    <a:pt x="343" y="763"/>
                    <a:pt x="343" y="782"/>
                    <a:pt x="343" y="801"/>
                  </a:cubicBezTo>
                  <a:cubicBezTo>
                    <a:pt x="343" y="810"/>
                    <a:pt x="343" y="830"/>
                    <a:pt x="353" y="839"/>
                  </a:cubicBezTo>
                  <a:cubicBezTo>
                    <a:pt x="372" y="849"/>
                    <a:pt x="400" y="849"/>
                    <a:pt x="400" y="877"/>
                  </a:cubicBezTo>
                  <a:cubicBezTo>
                    <a:pt x="400" y="877"/>
                    <a:pt x="400" y="887"/>
                    <a:pt x="400" y="896"/>
                  </a:cubicBezTo>
                  <a:cubicBezTo>
                    <a:pt x="400" y="906"/>
                    <a:pt x="400" y="915"/>
                    <a:pt x="400" y="915"/>
                  </a:cubicBezTo>
                  <a:cubicBezTo>
                    <a:pt x="429" y="906"/>
                    <a:pt x="420" y="896"/>
                    <a:pt x="458" y="906"/>
                  </a:cubicBezTo>
                  <a:cubicBezTo>
                    <a:pt x="505" y="935"/>
                    <a:pt x="477" y="858"/>
                    <a:pt x="505" y="858"/>
                  </a:cubicBezTo>
                  <a:cubicBezTo>
                    <a:pt x="525" y="858"/>
                    <a:pt x="534" y="858"/>
                    <a:pt x="543" y="868"/>
                  </a:cubicBezTo>
                  <a:cubicBezTo>
                    <a:pt x="572" y="868"/>
                    <a:pt x="582" y="839"/>
                    <a:pt x="601" y="858"/>
                  </a:cubicBezTo>
                  <a:cubicBezTo>
                    <a:pt x="630" y="877"/>
                    <a:pt x="620" y="858"/>
                    <a:pt x="648" y="849"/>
                  </a:cubicBezTo>
                  <a:cubicBezTo>
                    <a:pt x="658" y="849"/>
                    <a:pt x="658" y="858"/>
                    <a:pt x="668" y="868"/>
                  </a:cubicBezTo>
                  <a:cubicBezTo>
                    <a:pt x="696" y="877"/>
                    <a:pt x="734" y="877"/>
                    <a:pt x="753" y="858"/>
                  </a:cubicBezTo>
                  <a:cubicBezTo>
                    <a:pt x="772" y="849"/>
                    <a:pt x="772" y="810"/>
                    <a:pt x="801" y="791"/>
                  </a:cubicBezTo>
                  <a:cubicBezTo>
                    <a:pt x="858" y="791"/>
                    <a:pt x="858" y="791"/>
                    <a:pt x="858" y="791"/>
                  </a:cubicBezTo>
                  <a:cubicBezTo>
                    <a:pt x="858" y="772"/>
                    <a:pt x="858" y="763"/>
                    <a:pt x="858" y="744"/>
                  </a:cubicBezTo>
                  <a:cubicBezTo>
                    <a:pt x="858" y="734"/>
                    <a:pt x="849" y="715"/>
                    <a:pt x="849" y="705"/>
                  </a:cubicBezTo>
                  <a:cubicBezTo>
                    <a:pt x="849" y="696"/>
                    <a:pt x="858" y="677"/>
                    <a:pt x="849" y="668"/>
                  </a:cubicBezTo>
                  <a:cubicBezTo>
                    <a:pt x="849" y="668"/>
                    <a:pt x="849" y="658"/>
                    <a:pt x="849" y="648"/>
                  </a:cubicBezTo>
                  <a:cubicBezTo>
                    <a:pt x="830" y="610"/>
                    <a:pt x="830" y="610"/>
                    <a:pt x="830" y="610"/>
                  </a:cubicBezTo>
                  <a:cubicBezTo>
                    <a:pt x="810" y="572"/>
                    <a:pt x="715" y="439"/>
                    <a:pt x="763" y="410"/>
                  </a:cubicBezTo>
                  <a:cubicBezTo>
                    <a:pt x="772" y="401"/>
                    <a:pt x="792" y="372"/>
                    <a:pt x="801" y="372"/>
                  </a:cubicBezTo>
                  <a:cubicBezTo>
                    <a:pt x="801" y="362"/>
                    <a:pt x="772" y="353"/>
                    <a:pt x="772" y="343"/>
                  </a:cubicBezTo>
                  <a:cubicBezTo>
                    <a:pt x="763" y="334"/>
                    <a:pt x="753" y="324"/>
                    <a:pt x="744" y="305"/>
                  </a:cubicBezTo>
                  <a:cubicBezTo>
                    <a:pt x="734" y="286"/>
                    <a:pt x="763" y="257"/>
                    <a:pt x="744" y="229"/>
                  </a:cubicBezTo>
                  <a:cubicBezTo>
                    <a:pt x="734" y="210"/>
                    <a:pt x="744" y="200"/>
                    <a:pt x="753" y="181"/>
                  </a:cubicBezTo>
                  <a:cubicBezTo>
                    <a:pt x="763" y="86"/>
                    <a:pt x="763" y="86"/>
                    <a:pt x="763" y="86"/>
                  </a:cubicBezTo>
                  <a:cubicBezTo>
                    <a:pt x="772" y="9"/>
                    <a:pt x="772" y="9"/>
                    <a:pt x="772" y="9"/>
                  </a:cubicBezTo>
                  <a:cubicBezTo>
                    <a:pt x="658" y="0"/>
                    <a:pt x="658" y="0"/>
                    <a:pt x="658" y="0"/>
                  </a:cubicBezTo>
                  <a:cubicBezTo>
                    <a:pt x="601" y="29"/>
                    <a:pt x="601" y="29"/>
                    <a:pt x="601" y="29"/>
                  </a:cubicBezTo>
                  <a:cubicBezTo>
                    <a:pt x="496" y="95"/>
                    <a:pt x="391" y="19"/>
                    <a:pt x="276" y="67"/>
                  </a:cubicBezTo>
                  <a:cubicBezTo>
                    <a:pt x="248" y="86"/>
                    <a:pt x="229" y="67"/>
                    <a:pt x="191" y="95"/>
                  </a:cubicBezTo>
                  <a:cubicBezTo>
                    <a:pt x="172" y="105"/>
                    <a:pt x="153" y="95"/>
                    <a:pt x="143" y="105"/>
                  </a:cubicBezTo>
                  <a:cubicBezTo>
                    <a:pt x="95" y="124"/>
                    <a:pt x="76" y="200"/>
                    <a:pt x="19" y="21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70" name="Freeform 38">
              <a:extLst>
                <a:ext uri="{FF2B5EF4-FFF2-40B4-BE49-F238E27FC236}">
                  <a16:creationId xmlns:a16="http://schemas.microsoft.com/office/drawing/2014/main" id="{8C30FF4A-A8DC-453E-92C6-807E2FC6ECED}"/>
                </a:ext>
              </a:extLst>
            </p:cNvPr>
            <p:cNvSpPr>
              <a:spLocks noChangeArrowheads="1"/>
            </p:cNvSpPr>
            <p:nvPr/>
          </p:nvSpPr>
          <p:spPr bwMode="auto">
            <a:xfrm>
              <a:off x="5286040" y="3177280"/>
              <a:ext cx="381516" cy="356240"/>
            </a:xfrm>
            <a:custGeom>
              <a:avLst/>
              <a:gdLst>
                <a:gd name="T0" fmla="*/ 614506 w 1545"/>
                <a:gd name="T1" fmla="*/ 0 h 1440"/>
                <a:gd name="T2" fmla="*/ 614506 w 1545"/>
                <a:gd name="T3" fmla="*/ 0 h 1440"/>
                <a:gd name="T4" fmla="*/ 647736 w 1545"/>
                <a:gd name="T5" fmla="*/ 14419 h 1440"/>
                <a:gd name="T6" fmla="*/ 628889 w 1545"/>
                <a:gd name="T7" fmla="*/ 42759 h 1440"/>
                <a:gd name="T8" fmla="*/ 638313 w 1545"/>
                <a:gd name="T9" fmla="*/ 61652 h 1440"/>
                <a:gd name="T10" fmla="*/ 638313 w 1545"/>
                <a:gd name="T11" fmla="*/ 89993 h 1440"/>
                <a:gd name="T12" fmla="*/ 657160 w 1545"/>
                <a:gd name="T13" fmla="*/ 146673 h 1440"/>
                <a:gd name="T14" fmla="*/ 737507 w 1545"/>
                <a:gd name="T15" fmla="*/ 166064 h 1440"/>
                <a:gd name="T16" fmla="*/ 737507 w 1545"/>
                <a:gd name="T17" fmla="*/ 194404 h 1440"/>
                <a:gd name="T18" fmla="*/ 742466 w 1545"/>
                <a:gd name="T19" fmla="*/ 213297 h 1440"/>
                <a:gd name="T20" fmla="*/ 765777 w 1545"/>
                <a:gd name="T21" fmla="*/ 232191 h 1440"/>
                <a:gd name="T22" fmla="*/ 765777 w 1545"/>
                <a:gd name="T23" fmla="*/ 241638 h 1440"/>
                <a:gd name="T24" fmla="*/ 765777 w 1545"/>
                <a:gd name="T25" fmla="*/ 251084 h 1440"/>
                <a:gd name="T26" fmla="*/ 765777 w 1545"/>
                <a:gd name="T27" fmla="*/ 251084 h 1440"/>
                <a:gd name="T28" fmla="*/ 765777 w 1545"/>
                <a:gd name="T29" fmla="*/ 270475 h 1440"/>
                <a:gd name="T30" fmla="*/ 747426 w 1545"/>
                <a:gd name="T31" fmla="*/ 284396 h 1440"/>
                <a:gd name="T32" fmla="*/ 747426 w 1545"/>
                <a:gd name="T33" fmla="*/ 308262 h 1440"/>
                <a:gd name="T34" fmla="*/ 742466 w 1545"/>
                <a:gd name="T35" fmla="*/ 346049 h 1440"/>
                <a:gd name="T36" fmla="*/ 742466 w 1545"/>
                <a:gd name="T37" fmla="*/ 374886 h 1440"/>
                <a:gd name="T38" fmla="*/ 742466 w 1545"/>
                <a:gd name="T39" fmla="*/ 374886 h 1440"/>
                <a:gd name="T40" fmla="*/ 709236 w 1545"/>
                <a:gd name="T41" fmla="*/ 379361 h 1440"/>
                <a:gd name="T42" fmla="*/ 680966 w 1545"/>
                <a:gd name="T43" fmla="*/ 383836 h 1440"/>
                <a:gd name="T44" fmla="*/ 662119 w 1545"/>
                <a:gd name="T45" fmla="*/ 369914 h 1440"/>
                <a:gd name="T46" fmla="*/ 614506 w 1545"/>
                <a:gd name="T47" fmla="*/ 450460 h 1440"/>
                <a:gd name="T48" fmla="*/ 595659 w 1545"/>
                <a:gd name="T49" fmla="*/ 526531 h 1440"/>
                <a:gd name="T50" fmla="*/ 595659 w 1545"/>
                <a:gd name="T51" fmla="*/ 526531 h 1440"/>
                <a:gd name="T52" fmla="*/ 562925 w 1545"/>
                <a:gd name="T53" fmla="*/ 521559 h 1440"/>
                <a:gd name="T54" fmla="*/ 553006 w 1545"/>
                <a:gd name="T55" fmla="*/ 521559 h 1440"/>
                <a:gd name="T56" fmla="*/ 539119 w 1545"/>
                <a:gd name="T57" fmla="*/ 526531 h 1440"/>
                <a:gd name="T58" fmla="*/ 520272 w 1545"/>
                <a:gd name="T59" fmla="*/ 516587 h 1440"/>
                <a:gd name="T60" fmla="*/ 496466 w 1545"/>
                <a:gd name="T61" fmla="*/ 531006 h 1440"/>
                <a:gd name="T62" fmla="*/ 411159 w 1545"/>
                <a:gd name="T63" fmla="*/ 611552 h 1440"/>
                <a:gd name="T64" fmla="*/ 311965 w 1545"/>
                <a:gd name="T65" fmla="*/ 649339 h 1440"/>
                <a:gd name="T66" fmla="*/ 231618 w 1545"/>
                <a:gd name="T67" fmla="*/ 649339 h 1440"/>
                <a:gd name="T68" fmla="*/ 151271 w 1545"/>
                <a:gd name="T69" fmla="*/ 611552 h 1440"/>
                <a:gd name="T70" fmla="*/ 75387 w 1545"/>
                <a:gd name="T71" fmla="*/ 668729 h 1440"/>
                <a:gd name="T72" fmla="*/ 37694 w 1545"/>
                <a:gd name="T73" fmla="*/ 625970 h 1440"/>
                <a:gd name="T74" fmla="*/ 37694 w 1545"/>
                <a:gd name="T75" fmla="*/ 625970 h 1440"/>
                <a:gd name="T76" fmla="*/ 28270 w 1545"/>
                <a:gd name="T77" fmla="*/ 545425 h 1440"/>
                <a:gd name="T78" fmla="*/ 37694 w 1545"/>
                <a:gd name="T79" fmla="*/ 502666 h 1440"/>
                <a:gd name="T80" fmla="*/ 32734 w 1545"/>
                <a:gd name="T81" fmla="*/ 360467 h 1440"/>
                <a:gd name="T82" fmla="*/ 18847 w 1545"/>
                <a:gd name="T83" fmla="*/ 312737 h 1440"/>
                <a:gd name="T84" fmla="*/ 4464 w 1545"/>
                <a:gd name="T85" fmla="*/ 232191 h 1440"/>
                <a:gd name="T86" fmla="*/ 4464 w 1545"/>
                <a:gd name="T87" fmla="*/ 179985 h 1440"/>
                <a:gd name="T88" fmla="*/ 4464 w 1545"/>
                <a:gd name="T89" fmla="*/ 179985 h 1440"/>
                <a:gd name="T90" fmla="*/ 65964 w 1545"/>
                <a:gd name="T91" fmla="*/ 170538 h 1440"/>
                <a:gd name="T92" fmla="*/ 118041 w 1545"/>
                <a:gd name="T93" fmla="*/ 151645 h 1440"/>
                <a:gd name="T94" fmla="*/ 151271 w 1545"/>
                <a:gd name="T95" fmla="*/ 156617 h 1440"/>
                <a:gd name="T96" fmla="*/ 255424 w 1545"/>
                <a:gd name="T97" fmla="*/ 137723 h 1440"/>
                <a:gd name="T98" fmla="*/ 311965 w 1545"/>
                <a:gd name="T99" fmla="*/ 151645 h 1440"/>
                <a:gd name="T100" fmla="*/ 425542 w 1545"/>
                <a:gd name="T101" fmla="*/ 89993 h 1440"/>
                <a:gd name="T102" fmla="*/ 468195 w 1545"/>
                <a:gd name="T103" fmla="*/ 99439 h 1440"/>
                <a:gd name="T104" fmla="*/ 539119 w 1545"/>
                <a:gd name="T105" fmla="*/ 94965 h 1440"/>
                <a:gd name="T106" fmla="*/ 581772 w 1545"/>
                <a:gd name="T107" fmla="*/ 71099 h 1440"/>
                <a:gd name="T108" fmla="*/ 586236 w 1545"/>
                <a:gd name="T109" fmla="*/ 42759 h 1440"/>
                <a:gd name="T110" fmla="*/ 591196 w 1545"/>
                <a:gd name="T111" fmla="*/ 28340 h 1440"/>
                <a:gd name="T112" fmla="*/ 595659 w 1545"/>
                <a:gd name="T113" fmla="*/ 14419 h 1440"/>
                <a:gd name="T114" fmla="*/ 614506 w 1545"/>
                <a:gd name="T115" fmla="*/ 0 h 144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545" h="1440">
                  <a:moveTo>
                    <a:pt x="1239" y="0"/>
                  </a:moveTo>
                  <a:lnTo>
                    <a:pt x="1239" y="0"/>
                  </a:lnTo>
                  <a:cubicBezTo>
                    <a:pt x="1249" y="0"/>
                    <a:pt x="1297" y="9"/>
                    <a:pt x="1306" y="29"/>
                  </a:cubicBezTo>
                  <a:cubicBezTo>
                    <a:pt x="1306" y="57"/>
                    <a:pt x="1268" y="57"/>
                    <a:pt x="1268" y="86"/>
                  </a:cubicBezTo>
                  <a:cubicBezTo>
                    <a:pt x="1268" y="95"/>
                    <a:pt x="1287" y="105"/>
                    <a:pt x="1287" y="124"/>
                  </a:cubicBezTo>
                  <a:cubicBezTo>
                    <a:pt x="1287" y="153"/>
                    <a:pt x="1268" y="162"/>
                    <a:pt x="1287" y="181"/>
                  </a:cubicBezTo>
                  <a:cubicBezTo>
                    <a:pt x="1392" y="200"/>
                    <a:pt x="1325" y="229"/>
                    <a:pt x="1325" y="295"/>
                  </a:cubicBezTo>
                  <a:cubicBezTo>
                    <a:pt x="1325" y="391"/>
                    <a:pt x="1420" y="334"/>
                    <a:pt x="1487" y="334"/>
                  </a:cubicBezTo>
                  <a:cubicBezTo>
                    <a:pt x="1487" y="353"/>
                    <a:pt x="1487" y="372"/>
                    <a:pt x="1487" y="391"/>
                  </a:cubicBezTo>
                  <a:cubicBezTo>
                    <a:pt x="1487" y="400"/>
                    <a:pt x="1487" y="420"/>
                    <a:pt x="1497" y="429"/>
                  </a:cubicBezTo>
                  <a:cubicBezTo>
                    <a:pt x="1516" y="439"/>
                    <a:pt x="1544" y="439"/>
                    <a:pt x="1544" y="467"/>
                  </a:cubicBezTo>
                  <a:cubicBezTo>
                    <a:pt x="1544" y="467"/>
                    <a:pt x="1544" y="477"/>
                    <a:pt x="1544" y="486"/>
                  </a:cubicBezTo>
                  <a:cubicBezTo>
                    <a:pt x="1544" y="496"/>
                    <a:pt x="1544" y="505"/>
                    <a:pt x="1544" y="505"/>
                  </a:cubicBezTo>
                  <a:cubicBezTo>
                    <a:pt x="1544" y="544"/>
                    <a:pt x="1544" y="544"/>
                    <a:pt x="1544" y="544"/>
                  </a:cubicBezTo>
                  <a:cubicBezTo>
                    <a:pt x="1535" y="572"/>
                    <a:pt x="1525" y="553"/>
                    <a:pt x="1507" y="572"/>
                  </a:cubicBezTo>
                  <a:cubicBezTo>
                    <a:pt x="1507" y="591"/>
                    <a:pt x="1507" y="601"/>
                    <a:pt x="1507" y="620"/>
                  </a:cubicBezTo>
                  <a:cubicBezTo>
                    <a:pt x="1497" y="639"/>
                    <a:pt x="1507" y="667"/>
                    <a:pt x="1497" y="696"/>
                  </a:cubicBezTo>
                  <a:cubicBezTo>
                    <a:pt x="1497" y="715"/>
                    <a:pt x="1487" y="734"/>
                    <a:pt x="1497" y="754"/>
                  </a:cubicBezTo>
                  <a:cubicBezTo>
                    <a:pt x="1459" y="763"/>
                    <a:pt x="1459" y="744"/>
                    <a:pt x="1430" y="763"/>
                  </a:cubicBezTo>
                  <a:cubicBezTo>
                    <a:pt x="1420" y="772"/>
                    <a:pt x="1382" y="782"/>
                    <a:pt x="1373" y="772"/>
                  </a:cubicBezTo>
                  <a:cubicBezTo>
                    <a:pt x="1354" y="772"/>
                    <a:pt x="1354" y="754"/>
                    <a:pt x="1335" y="744"/>
                  </a:cubicBezTo>
                  <a:cubicBezTo>
                    <a:pt x="1258" y="725"/>
                    <a:pt x="1239" y="858"/>
                    <a:pt x="1239" y="906"/>
                  </a:cubicBezTo>
                  <a:cubicBezTo>
                    <a:pt x="1230" y="963"/>
                    <a:pt x="1211" y="1011"/>
                    <a:pt x="1201" y="1059"/>
                  </a:cubicBezTo>
                  <a:cubicBezTo>
                    <a:pt x="1135" y="1049"/>
                    <a:pt x="1135" y="1049"/>
                    <a:pt x="1135" y="1049"/>
                  </a:cubicBezTo>
                  <a:cubicBezTo>
                    <a:pt x="1125" y="1049"/>
                    <a:pt x="1125" y="1049"/>
                    <a:pt x="1115" y="1049"/>
                  </a:cubicBezTo>
                  <a:cubicBezTo>
                    <a:pt x="1106" y="1049"/>
                    <a:pt x="1106" y="1059"/>
                    <a:pt x="1087" y="1059"/>
                  </a:cubicBezTo>
                  <a:cubicBezTo>
                    <a:pt x="1077" y="1059"/>
                    <a:pt x="1068" y="1049"/>
                    <a:pt x="1049" y="1039"/>
                  </a:cubicBezTo>
                  <a:cubicBezTo>
                    <a:pt x="1039" y="1039"/>
                    <a:pt x="1020" y="1059"/>
                    <a:pt x="1001" y="1068"/>
                  </a:cubicBezTo>
                  <a:cubicBezTo>
                    <a:pt x="934" y="1106"/>
                    <a:pt x="829" y="1135"/>
                    <a:pt x="829" y="1230"/>
                  </a:cubicBezTo>
                  <a:cubicBezTo>
                    <a:pt x="829" y="1326"/>
                    <a:pt x="686" y="1278"/>
                    <a:pt x="629" y="1306"/>
                  </a:cubicBezTo>
                  <a:cubicBezTo>
                    <a:pt x="562" y="1335"/>
                    <a:pt x="543" y="1306"/>
                    <a:pt x="467" y="1306"/>
                  </a:cubicBezTo>
                  <a:cubicBezTo>
                    <a:pt x="410" y="1306"/>
                    <a:pt x="343" y="1192"/>
                    <a:pt x="305" y="1230"/>
                  </a:cubicBezTo>
                  <a:cubicBezTo>
                    <a:pt x="257" y="1297"/>
                    <a:pt x="238" y="1439"/>
                    <a:pt x="152" y="1345"/>
                  </a:cubicBezTo>
                  <a:cubicBezTo>
                    <a:pt x="76" y="1259"/>
                    <a:pt x="76" y="1259"/>
                    <a:pt x="76" y="1259"/>
                  </a:cubicBezTo>
                  <a:cubicBezTo>
                    <a:pt x="76" y="1221"/>
                    <a:pt x="47" y="1135"/>
                    <a:pt x="57" y="1097"/>
                  </a:cubicBezTo>
                  <a:cubicBezTo>
                    <a:pt x="76" y="1068"/>
                    <a:pt x="85" y="1049"/>
                    <a:pt x="76" y="1011"/>
                  </a:cubicBezTo>
                  <a:cubicBezTo>
                    <a:pt x="66" y="725"/>
                    <a:pt x="66" y="725"/>
                    <a:pt x="66" y="725"/>
                  </a:cubicBezTo>
                  <a:cubicBezTo>
                    <a:pt x="66" y="687"/>
                    <a:pt x="47" y="667"/>
                    <a:pt x="38" y="629"/>
                  </a:cubicBezTo>
                  <a:cubicBezTo>
                    <a:pt x="19" y="563"/>
                    <a:pt x="0" y="534"/>
                    <a:pt x="9" y="467"/>
                  </a:cubicBezTo>
                  <a:cubicBezTo>
                    <a:pt x="9" y="429"/>
                    <a:pt x="19" y="391"/>
                    <a:pt x="9" y="362"/>
                  </a:cubicBezTo>
                  <a:cubicBezTo>
                    <a:pt x="133" y="343"/>
                    <a:pt x="133" y="343"/>
                    <a:pt x="133" y="343"/>
                  </a:cubicBezTo>
                  <a:cubicBezTo>
                    <a:pt x="181" y="353"/>
                    <a:pt x="200" y="353"/>
                    <a:pt x="238" y="305"/>
                  </a:cubicBezTo>
                  <a:cubicBezTo>
                    <a:pt x="257" y="277"/>
                    <a:pt x="276" y="305"/>
                    <a:pt x="305" y="315"/>
                  </a:cubicBezTo>
                  <a:cubicBezTo>
                    <a:pt x="362" y="343"/>
                    <a:pt x="457" y="305"/>
                    <a:pt x="515" y="277"/>
                  </a:cubicBezTo>
                  <a:cubicBezTo>
                    <a:pt x="543" y="258"/>
                    <a:pt x="600" y="295"/>
                    <a:pt x="629" y="305"/>
                  </a:cubicBezTo>
                  <a:cubicBezTo>
                    <a:pt x="753" y="353"/>
                    <a:pt x="782" y="229"/>
                    <a:pt x="858" y="181"/>
                  </a:cubicBezTo>
                  <a:cubicBezTo>
                    <a:pt x="886" y="162"/>
                    <a:pt x="915" y="181"/>
                    <a:pt x="944" y="200"/>
                  </a:cubicBezTo>
                  <a:cubicBezTo>
                    <a:pt x="991" y="219"/>
                    <a:pt x="1039" y="210"/>
                    <a:pt x="1087" y="191"/>
                  </a:cubicBezTo>
                  <a:cubicBezTo>
                    <a:pt x="1173" y="143"/>
                    <a:pt x="1173" y="143"/>
                    <a:pt x="1173" y="143"/>
                  </a:cubicBezTo>
                  <a:cubicBezTo>
                    <a:pt x="1182" y="124"/>
                    <a:pt x="1192" y="105"/>
                    <a:pt x="1182" y="86"/>
                  </a:cubicBezTo>
                  <a:cubicBezTo>
                    <a:pt x="1182" y="76"/>
                    <a:pt x="1182" y="67"/>
                    <a:pt x="1192" y="57"/>
                  </a:cubicBezTo>
                  <a:cubicBezTo>
                    <a:pt x="1192" y="48"/>
                    <a:pt x="1192" y="38"/>
                    <a:pt x="1201" y="29"/>
                  </a:cubicBezTo>
                  <a:cubicBezTo>
                    <a:pt x="1239" y="0"/>
                    <a:pt x="1239" y="0"/>
                    <a:pt x="1239" y="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71" name="Freeform 39">
              <a:extLst>
                <a:ext uri="{FF2B5EF4-FFF2-40B4-BE49-F238E27FC236}">
                  <a16:creationId xmlns:a16="http://schemas.microsoft.com/office/drawing/2014/main" id="{F5167D83-6BA1-4FEC-8A45-7B73C620E6F3}"/>
                </a:ext>
              </a:extLst>
            </p:cNvPr>
            <p:cNvSpPr>
              <a:spLocks noChangeArrowheads="1"/>
            </p:cNvSpPr>
            <p:nvPr/>
          </p:nvSpPr>
          <p:spPr bwMode="auto">
            <a:xfrm>
              <a:off x="5653338" y="3271277"/>
              <a:ext cx="165086" cy="135071"/>
            </a:xfrm>
            <a:custGeom>
              <a:avLst/>
              <a:gdLst>
                <a:gd name="T0" fmla="*/ 28354 w 669"/>
                <a:gd name="T1" fmla="*/ 61772 h 545"/>
                <a:gd name="T2" fmla="*/ 28354 w 669"/>
                <a:gd name="T3" fmla="*/ 61772 h 545"/>
                <a:gd name="T4" fmla="*/ 57205 w 669"/>
                <a:gd name="T5" fmla="*/ 57288 h 545"/>
                <a:gd name="T6" fmla="*/ 80584 w 669"/>
                <a:gd name="T7" fmla="*/ 33377 h 545"/>
                <a:gd name="T8" fmla="*/ 99486 w 669"/>
                <a:gd name="T9" fmla="*/ 38358 h 545"/>
                <a:gd name="T10" fmla="*/ 128337 w 669"/>
                <a:gd name="T11" fmla="*/ 33377 h 545"/>
                <a:gd name="T12" fmla="*/ 151716 w 669"/>
                <a:gd name="T13" fmla="*/ 28893 h 545"/>
                <a:gd name="T14" fmla="*/ 161665 w 669"/>
                <a:gd name="T15" fmla="*/ 38358 h 545"/>
                <a:gd name="T16" fmla="*/ 203947 w 669"/>
                <a:gd name="T17" fmla="*/ 33377 h 545"/>
                <a:gd name="T18" fmla="*/ 227823 w 669"/>
                <a:gd name="T19" fmla="*/ 0 h 545"/>
                <a:gd name="T20" fmla="*/ 256177 w 669"/>
                <a:gd name="T21" fmla="*/ 0 h 545"/>
                <a:gd name="T22" fmla="*/ 256177 w 669"/>
                <a:gd name="T23" fmla="*/ 0 h 545"/>
                <a:gd name="T24" fmla="*/ 256177 w 669"/>
                <a:gd name="T25" fmla="*/ 42842 h 545"/>
                <a:gd name="T26" fmla="*/ 265628 w 669"/>
                <a:gd name="T27" fmla="*/ 61772 h 545"/>
                <a:gd name="T28" fmla="*/ 284530 w 669"/>
                <a:gd name="T29" fmla="*/ 90665 h 545"/>
                <a:gd name="T30" fmla="*/ 298956 w 669"/>
                <a:gd name="T31" fmla="*/ 119060 h 545"/>
                <a:gd name="T32" fmla="*/ 303930 w 669"/>
                <a:gd name="T33" fmla="*/ 137990 h 545"/>
                <a:gd name="T34" fmla="*/ 317858 w 669"/>
                <a:gd name="T35" fmla="*/ 156920 h 545"/>
                <a:gd name="T36" fmla="*/ 317858 w 669"/>
                <a:gd name="T37" fmla="*/ 204744 h 545"/>
                <a:gd name="T38" fmla="*/ 317858 w 669"/>
                <a:gd name="T39" fmla="*/ 204744 h 545"/>
                <a:gd name="T40" fmla="*/ 208921 w 669"/>
                <a:gd name="T41" fmla="*/ 194780 h 545"/>
                <a:gd name="T42" fmla="*/ 161665 w 669"/>
                <a:gd name="T43" fmla="*/ 218692 h 545"/>
                <a:gd name="T44" fmla="*/ 47753 w 669"/>
                <a:gd name="T45" fmla="*/ 270999 h 545"/>
                <a:gd name="T46" fmla="*/ 47753 w 669"/>
                <a:gd name="T47" fmla="*/ 270999 h 545"/>
                <a:gd name="T48" fmla="*/ 38302 w 669"/>
                <a:gd name="T49" fmla="*/ 228157 h 545"/>
                <a:gd name="T50" fmla="*/ 18902 w 669"/>
                <a:gd name="T51" fmla="*/ 199762 h 545"/>
                <a:gd name="T52" fmla="*/ 4974 w 669"/>
                <a:gd name="T53" fmla="*/ 185814 h 545"/>
                <a:gd name="T54" fmla="*/ 4974 w 669"/>
                <a:gd name="T55" fmla="*/ 185814 h 545"/>
                <a:gd name="T56" fmla="*/ 4974 w 669"/>
                <a:gd name="T57" fmla="*/ 156920 h 545"/>
                <a:gd name="T58" fmla="*/ 9949 w 669"/>
                <a:gd name="T59" fmla="*/ 119060 h 545"/>
                <a:gd name="T60" fmla="*/ 9949 w 669"/>
                <a:gd name="T61" fmla="*/ 95148 h 545"/>
                <a:gd name="T62" fmla="*/ 28354 w 669"/>
                <a:gd name="T63" fmla="*/ 81200 h 545"/>
                <a:gd name="T64" fmla="*/ 28354 w 669"/>
                <a:gd name="T65" fmla="*/ 61772 h 54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69" h="545">
                  <a:moveTo>
                    <a:pt x="57" y="124"/>
                  </a:moveTo>
                  <a:lnTo>
                    <a:pt x="57" y="124"/>
                  </a:lnTo>
                  <a:cubicBezTo>
                    <a:pt x="86" y="115"/>
                    <a:pt x="77" y="105"/>
                    <a:pt x="115" y="115"/>
                  </a:cubicBezTo>
                  <a:cubicBezTo>
                    <a:pt x="162" y="144"/>
                    <a:pt x="134" y="67"/>
                    <a:pt x="162" y="67"/>
                  </a:cubicBezTo>
                  <a:cubicBezTo>
                    <a:pt x="182" y="67"/>
                    <a:pt x="191" y="67"/>
                    <a:pt x="200" y="77"/>
                  </a:cubicBezTo>
                  <a:cubicBezTo>
                    <a:pt x="229" y="77"/>
                    <a:pt x="239" y="48"/>
                    <a:pt x="258" y="67"/>
                  </a:cubicBezTo>
                  <a:cubicBezTo>
                    <a:pt x="287" y="86"/>
                    <a:pt x="277" y="67"/>
                    <a:pt x="305" y="58"/>
                  </a:cubicBezTo>
                  <a:cubicBezTo>
                    <a:pt x="315" y="58"/>
                    <a:pt x="315" y="67"/>
                    <a:pt x="325" y="77"/>
                  </a:cubicBezTo>
                  <a:cubicBezTo>
                    <a:pt x="353" y="86"/>
                    <a:pt x="391" y="86"/>
                    <a:pt x="410" y="67"/>
                  </a:cubicBezTo>
                  <a:cubicBezTo>
                    <a:pt x="429" y="58"/>
                    <a:pt x="429" y="19"/>
                    <a:pt x="458" y="0"/>
                  </a:cubicBezTo>
                  <a:cubicBezTo>
                    <a:pt x="515" y="0"/>
                    <a:pt x="515" y="0"/>
                    <a:pt x="515" y="0"/>
                  </a:cubicBezTo>
                  <a:cubicBezTo>
                    <a:pt x="515" y="86"/>
                    <a:pt x="515" y="86"/>
                    <a:pt x="515" y="86"/>
                  </a:cubicBezTo>
                  <a:cubicBezTo>
                    <a:pt x="525" y="96"/>
                    <a:pt x="525" y="105"/>
                    <a:pt x="534" y="124"/>
                  </a:cubicBezTo>
                  <a:cubicBezTo>
                    <a:pt x="544" y="144"/>
                    <a:pt x="572" y="144"/>
                    <a:pt x="572" y="182"/>
                  </a:cubicBezTo>
                  <a:cubicBezTo>
                    <a:pt x="582" y="201"/>
                    <a:pt x="592" y="220"/>
                    <a:pt x="601" y="239"/>
                  </a:cubicBezTo>
                  <a:cubicBezTo>
                    <a:pt x="601" y="248"/>
                    <a:pt x="601" y="268"/>
                    <a:pt x="611" y="277"/>
                  </a:cubicBezTo>
                  <a:cubicBezTo>
                    <a:pt x="620" y="296"/>
                    <a:pt x="668" y="286"/>
                    <a:pt x="639" y="315"/>
                  </a:cubicBezTo>
                  <a:cubicBezTo>
                    <a:pt x="630" y="334"/>
                    <a:pt x="630" y="391"/>
                    <a:pt x="639" y="411"/>
                  </a:cubicBezTo>
                  <a:cubicBezTo>
                    <a:pt x="554" y="401"/>
                    <a:pt x="477" y="391"/>
                    <a:pt x="420" y="391"/>
                  </a:cubicBezTo>
                  <a:cubicBezTo>
                    <a:pt x="401" y="391"/>
                    <a:pt x="353" y="430"/>
                    <a:pt x="325" y="439"/>
                  </a:cubicBezTo>
                  <a:cubicBezTo>
                    <a:pt x="258" y="468"/>
                    <a:pt x="172" y="515"/>
                    <a:pt x="96" y="544"/>
                  </a:cubicBezTo>
                  <a:cubicBezTo>
                    <a:pt x="96" y="515"/>
                    <a:pt x="86" y="477"/>
                    <a:pt x="77" y="458"/>
                  </a:cubicBezTo>
                  <a:cubicBezTo>
                    <a:pt x="67" y="439"/>
                    <a:pt x="48" y="420"/>
                    <a:pt x="38" y="401"/>
                  </a:cubicBezTo>
                  <a:cubicBezTo>
                    <a:pt x="29" y="391"/>
                    <a:pt x="20" y="382"/>
                    <a:pt x="10" y="373"/>
                  </a:cubicBezTo>
                  <a:cubicBezTo>
                    <a:pt x="0" y="353"/>
                    <a:pt x="10" y="334"/>
                    <a:pt x="10" y="315"/>
                  </a:cubicBezTo>
                  <a:cubicBezTo>
                    <a:pt x="20" y="286"/>
                    <a:pt x="10" y="258"/>
                    <a:pt x="20" y="239"/>
                  </a:cubicBezTo>
                  <a:cubicBezTo>
                    <a:pt x="20" y="220"/>
                    <a:pt x="20" y="210"/>
                    <a:pt x="20" y="191"/>
                  </a:cubicBezTo>
                  <a:cubicBezTo>
                    <a:pt x="38" y="172"/>
                    <a:pt x="48" y="191"/>
                    <a:pt x="57" y="163"/>
                  </a:cubicBezTo>
                  <a:cubicBezTo>
                    <a:pt x="57" y="124"/>
                    <a:pt x="57" y="124"/>
                    <a:pt x="57" y="124"/>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72" name="Freeform 40">
              <a:extLst>
                <a:ext uri="{FF2B5EF4-FFF2-40B4-BE49-F238E27FC236}">
                  <a16:creationId xmlns:a16="http://schemas.microsoft.com/office/drawing/2014/main" id="{1EFB4BA3-B263-432A-B93B-E33BD963ED5A}"/>
                </a:ext>
              </a:extLst>
            </p:cNvPr>
            <p:cNvSpPr>
              <a:spLocks noChangeArrowheads="1"/>
            </p:cNvSpPr>
            <p:nvPr/>
          </p:nvSpPr>
          <p:spPr bwMode="auto">
            <a:xfrm>
              <a:off x="5575929" y="3356585"/>
              <a:ext cx="101106" cy="119273"/>
            </a:xfrm>
            <a:custGeom>
              <a:avLst/>
              <a:gdLst>
                <a:gd name="T0" fmla="*/ 160510 w 411"/>
                <a:gd name="T1" fmla="*/ 14342 h 487"/>
                <a:gd name="T2" fmla="*/ 160510 w 411"/>
                <a:gd name="T3" fmla="*/ 14342 h 487"/>
                <a:gd name="T4" fmla="*/ 174381 w 411"/>
                <a:gd name="T5" fmla="*/ 28189 h 487"/>
                <a:gd name="T6" fmla="*/ 193702 w 411"/>
                <a:gd name="T7" fmla="*/ 56378 h 487"/>
                <a:gd name="T8" fmla="*/ 203115 w 411"/>
                <a:gd name="T9" fmla="*/ 98909 h 487"/>
                <a:gd name="T10" fmla="*/ 203115 w 411"/>
                <a:gd name="T11" fmla="*/ 98909 h 487"/>
                <a:gd name="T12" fmla="*/ 183794 w 411"/>
                <a:gd name="T13" fmla="*/ 98909 h 487"/>
                <a:gd name="T14" fmla="*/ 108493 w 411"/>
                <a:gd name="T15" fmla="*/ 216611 h 487"/>
                <a:gd name="T16" fmla="*/ 108493 w 411"/>
                <a:gd name="T17" fmla="*/ 216611 h 487"/>
                <a:gd name="T18" fmla="*/ 65888 w 411"/>
                <a:gd name="T19" fmla="*/ 202764 h 487"/>
                <a:gd name="T20" fmla="*/ 42109 w 411"/>
                <a:gd name="T21" fmla="*/ 212160 h 487"/>
                <a:gd name="T22" fmla="*/ 37651 w 411"/>
                <a:gd name="T23" fmla="*/ 235404 h 487"/>
                <a:gd name="T24" fmla="*/ 4459 w 411"/>
                <a:gd name="T25" fmla="*/ 235404 h 487"/>
                <a:gd name="T26" fmla="*/ 0 w 411"/>
                <a:gd name="T27" fmla="*/ 212160 h 487"/>
                <a:gd name="T28" fmla="*/ 4459 w 411"/>
                <a:gd name="T29" fmla="*/ 183971 h 487"/>
                <a:gd name="T30" fmla="*/ 13871 w 411"/>
                <a:gd name="T31" fmla="*/ 165178 h 487"/>
                <a:gd name="T32" fmla="*/ 13871 w 411"/>
                <a:gd name="T33" fmla="*/ 165178 h 487"/>
                <a:gd name="T34" fmla="*/ 32696 w 411"/>
                <a:gd name="T35" fmla="*/ 89513 h 487"/>
                <a:gd name="T36" fmla="*/ 80255 w 411"/>
                <a:gd name="T37" fmla="*/ 9396 h 487"/>
                <a:gd name="T38" fmla="*/ 99080 w 411"/>
                <a:gd name="T39" fmla="*/ 23244 h 487"/>
                <a:gd name="T40" fmla="*/ 127318 w 411"/>
                <a:gd name="T41" fmla="*/ 18793 h 487"/>
                <a:gd name="T42" fmla="*/ 160510 w 411"/>
                <a:gd name="T43" fmla="*/ 14342 h 48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1" h="487">
                  <a:moveTo>
                    <a:pt x="324" y="29"/>
                  </a:moveTo>
                  <a:lnTo>
                    <a:pt x="324" y="29"/>
                  </a:lnTo>
                  <a:cubicBezTo>
                    <a:pt x="334" y="38"/>
                    <a:pt x="343" y="47"/>
                    <a:pt x="352" y="57"/>
                  </a:cubicBezTo>
                  <a:cubicBezTo>
                    <a:pt x="362" y="76"/>
                    <a:pt x="381" y="95"/>
                    <a:pt x="391" y="114"/>
                  </a:cubicBezTo>
                  <a:cubicBezTo>
                    <a:pt x="400" y="133"/>
                    <a:pt x="410" y="171"/>
                    <a:pt x="410" y="200"/>
                  </a:cubicBezTo>
                  <a:cubicBezTo>
                    <a:pt x="400" y="200"/>
                    <a:pt x="391" y="200"/>
                    <a:pt x="371" y="200"/>
                  </a:cubicBezTo>
                  <a:cubicBezTo>
                    <a:pt x="219" y="438"/>
                    <a:pt x="219" y="438"/>
                    <a:pt x="219" y="438"/>
                  </a:cubicBezTo>
                  <a:cubicBezTo>
                    <a:pt x="209" y="419"/>
                    <a:pt x="152" y="410"/>
                    <a:pt x="133" y="410"/>
                  </a:cubicBezTo>
                  <a:cubicBezTo>
                    <a:pt x="114" y="419"/>
                    <a:pt x="105" y="400"/>
                    <a:pt x="85" y="429"/>
                  </a:cubicBezTo>
                  <a:cubicBezTo>
                    <a:pt x="76" y="438"/>
                    <a:pt x="85" y="458"/>
                    <a:pt x="76" y="476"/>
                  </a:cubicBezTo>
                  <a:cubicBezTo>
                    <a:pt x="66" y="486"/>
                    <a:pt x="28" y="486"/>
                    <a:pt x="9" y="476"/>
                  </a:cubicBezTo>
                  <a:cubicBezTo>
                    <a:pt x="9" y="467"/>
                    <a:pt x="0" y="448"/>
                    <a:pt x="0" y="429"/>
                  </a:cubicBezTo>
                  <a:cubicBezTo>
                    <a:pt x="0" y="410"/>
                    <a:pt x="9" y="391"/>
                    <a:pt x="9" y="372"/>
                  </a:cubicBezTo>
                  <a:cubicBezTo>
                    <a:pt x="9" y="362"/>
                    <a:pt x="19" y="343"/>
                    <a:pt x="28" y="334"/>
                  </a:cubicBezTo>
                  <a:cubicBezTo>
                    <a:pt x="38" y="286"/>
                    <a:pt x="57" y="238"/>
                    <a:pt x="66" y="181"/>
                  </a:cubicBezTo>
                  <a:cubicBezTo>
                    <a:pt x="66" y="133"/>
                    <a:pt x="85" y="0"/>
                    <a:pt x="162" y="19"/>
                  </a:cubicBezTo>
                  <a:cubicBezTo>
                    <a:pt x="181" y="29"/>
                    <a:pt x="181" y="47"/>
                    <a:pt x="200" y="47"/>
                  </a:cubicBezTo>
                  <a:cubicBezTo>
                    <a:pt x="209" y="57"/>
                    <a:pt x="247" y="47"/>
                    <a:pt x="257" y="38"/>
                  </a:cubicBezTo>
                  <a:cubicBezTo>
                    <a:pt x="286" y="19"/>
                    <a:pt x="286" y="38"/>
                    <a:pt x="324" y="29"/>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73" name="Freeform 41">
              <a:extLst>
                <a:ext uri="{FF2B5EF4-FFF2-40B4-BE49-F238E27FC236}">
                  <a16:creationId xmlns:a16="http://schemas.microsoft.com/office/drawing/2014/main" id="{5B4DFA96-E22B-4714-B59C-FEF88B2673D2}"/>
                </a:ext>
              </a:extLst>
            </p:cNvPr>
            <p:cNvSpPr>
              <a:spLocks noChangeArrowheads="1"/>
            </p:cNvSpPr>
            <p:nvPr/>
          </p:nvSpPr>
          <p:spPr bwMode="auto">
            <a:xfrm>
              <a:off x="5338172" y="2685180"/>
              <a:ext cx="429699" cy="443127"/>
            </a:xfrm>
            <a:custGeom>
              <a:avLst/>
              <a:gdLst>
                <a:gd name="T0" fmla="*/ 4472 w 1736"/>
                <a:gd name="T1" fmla="*/ 75999 h 1794"/>
                <a:gd name="T2" fmla="*/ 4472 w 1736"/>
                <a:gd name="T3" fmla="*/ 75999 h 1794"/>
                <a:gd name="T4" fmla="*/ 32795 w 1736"/>
                <a:gd name="T5" fmla="*/ 9438 h 1794"/>
                <a:gd name="T6" fmla="*/ 70559 w 1736"/>
                <a:gd name="T7" fmla="*/ 23843 h 1794"/>
                <a:gd name="T8" fmla="*/ 108819 w 1736"/>
                <a:gd name="T9" fmla="*/ 28313 h 1794"/>
                <a:gd name="T10" fmla="*/ 127701 w 1736"/>
                <a:gd name="T11" fmla="*/ 71032 h 1794"/>
                <a:gd name="T12" fmla="*/ 156024 w 1736"/>
                <a:gd name="T13" fmla="*/ 84940 h 1794"/>
                <a:gd name="T14" fmla="*/ 198756 w 1736"/>
                <a:gd name="T15" fmla="*/ 84940 h 1794"/>
                <a:gd name="T16" fmla="*/ 245961 w 1736"/>
                <a:gd name="T17" fmla="*/ 104312 h 1794"/>
                <a:gd name="T18" fmla="*/ 288694 w 1736"/>
                <a:gd name="T19" fmla="*/ 89907 h 1794"/>
                <a:gd name="T20" fmla="*/ 345836 w 1736"/>
                <a:gd name="T21" fmla="*/ 80469 h 1794"/>
                <a:gd name="T22" fmla="*/ 374159 w 1736"/>
                <a:gd name="T23" fmla="*/ 84940 h 1794"/>
                <a:gd name="T24" fmla="*/ 374159 w 1736"/>
                <a:gd name="T25" fmla="*/ 84940 h 1794"/>
                <a:gd name="T26" fmla="*/ 487947 w 1736"/>
                <a:gd name="T27" fmla="*/ 127658 h 1794"/>
                <a:gd name="T28" fmla="*/ 572915 w 1736"/>
                <a:gd name="T29" fmla="*/ 151501 h 1794"/>
                <a:gd name="T30" fmla="*/ 630058 w 1736"/>
                <a:gd name="T31" fmla="*/ 123188 h 1794"/>
                <a:gd name="T32" fmla="*/ 691672 w 1736"/>
                <a:gd name="T33" fmla="*/ 132625 h 1794"/>
                <a:gd name="T34" fmla="*/ 772169 w 1736"/>
                <a:gd name="T35" fmla="*/ 113750 h 1794"/>
                <a:gd name="T36" fmla="*/ 772169 w 1736"/>
                <a:gd name="T37" fmla="*/ 113750 h 1794"/>
                <a:gd name="T38" fmla="*/ 777138 w 1736"/>
                <a:gd name="T39" fmla="*/ 146534 h 1794"/>
                <a:gd name="T40" fmla="*/ 786082 w 1736"/>
                <a:gd name="T41" fmla="*/ 189252 h 1794"/>
                <a:gd name="T42" fmla="*/ 786082 w 1736"/>
                <a:gd name="T43" fmla="*/ 246375 h 1794"/>
                <a:gd name="T44" fmla="*/ 786082 w 1736"/>
                <a:gd name="T45" fmla="*/ 246375 h 1794"/>
                <a:gd name="T46" fmla="*/ 781610 w 1736"/>
                <a:gd name="T47" fmla="*/ 307969 h 1794"/>
                <a:gd name="T48" fmla="*/ 791051 w 1736"/>
                <a:gd name="T49" fmla="*/ 359628 h 1794"/>
                <a:gd name="T50" fmla="*/ 800492 w 1736"/>
                <a:gd name="T51" fmla="*/ 511626 h 1794"/>
                <a:gd name="T52" fmla="*/ 833783 w 1736"/>
                <a:gd name="T53" fmla="*/ 558815 h 1794"/>
                <a:gd name="T54" fmla="*/ 833783 w 1736"/>
                <a:gd name="T55" fmla="*/ 558815 h 1794"/>
                <a:gd name="T56" fmla="*/ 852665 w 1736"/>
                <a:gd name="T57" fmla="*/ 634813 h 1794"/>
                <a:gd name="T58" fmla="*/ 824342 w 1736"/>
                <a:gd name="T59" fmla="*/ 672564 h 1794"/>
                <a:gd name="T60" fmla="*/ 791051 w 1736"/>
                <a:gd name="T61" fmla="*/ 786314 h 1794"/>
                <a:gd name="T62" fmla="*/ 791051 w 1736"/>
                <a:gd name="T63" fmla="*/ 786314 h 1794"/>
                <a:gd name="T64" fmla="*/ 762728 w 1736"/>
                <a:gd name="T65" fmla="*/ 800719 h 1794"/>
                <a:gd name="T66" fmla="*/ 601238 w 1736"/>
                <a:gd name="T67" fmla="*/ 819595 h 1794"/>
                <a:gd name="T68" fmla="*/ 559003 w 1736"/>
                <a:gd name="T69" fmla="*/ 833503 h 1794"/>
                <a:gd name="T70" fmla="*/ 535152 w 1736"/>
                <a:gd name="T71" fmla="*/ 838470 h 1794"/>
                <a:gd name="T72" fmla="*/ 473537 w 1736"/>
                <a:gd name="T73" fmla="*/ 890626 h 1794"/>
                <a:gd name="T74" fmla="*/ 473537 w 1736"/>
                <a:gd name="T75" fmla="*/ 890626 h 1794"/>
                <a:gd name="T76" fmla="*/ 454655 w 1736"/>
                <a:gd name="T77" fmla="*/ 871751 h 1794"/>
                <a:gd name="T78" fmla="*/ 426333 w 1736"/>
                <a:gd name="T79" fmla="*/ 842941 h 1794"/>
                <a:gd name="T80" fmla="*/ 411923 w 1736"/>
                <a:gd name="T81" fmla="*/ 814627 h 1794"/>
                <a:gd name="T82" fmla="*/ 430805 w 1736"/>
                <a:gd name="T83" fmla="*/ 758001 h 1794"/>
                <a:gd name="T84" fmla="*/ 445214 w 1736"/>
                <a:gd name="T85" fmla="*/ 734158 h 1794"/>
                <a:gd name="T86" fmla="*/ 449686 w 1736"/>
                <a:gd name="T87" fmla="*/ 483313 h 1794"/>
                <a:gd name="T88" fmla="*/ 430805 w 1736"/>
                <a:gd name="T89" fmla="*/ 426189 h 1794"/>
                <a:gd name="T90" fmla="*/ 435774 w 1736"/>
                <a:gd name="T91" fmla="*/ 359628 h 1794"/>
                <a:gd name="T92" fmla="*/ 355277 w 1736"/>
                <a:gd name="T93" fmla="*/ 303002 h 1794"/>
                <a:gd name="T94" fmla="*/ 303104 w 1736"/>
                <a:gd name="T95" fmla="*/ 246375 h 1794"/>
                <a:gd name="T96" fmla="*/ 250930 w 1736"/>
                <a:gd name="T97" fmla="*/ 269721 h 1794"/>
                <a:gd name="T98" fmla="*/ 189316 w 1736"/>
                <a:gd name="T99" fmla="*/ 317407 h 1794"/>
                <a:gd name="T100" fmla="*/ 103850 w 1736"/>
                <a:gd name="T101" fmla="*/ 260283 h 1794"/>
                <a:gd name="T102" fmla="*/ 47205 w 1736"/>
                <a:gd name="T103" fmla="*/ 255813 h 1794"/>
                <a:gd name="T104" fmla="*/ 28323 w 1736"/>
                <a:gd name="T105" fmla="*/ 194219 h 1794"/>
                <a:gd name="T106" fmla="*/ 28323 w 1736"/>
                <a:gd name="T107" fmla="*/ 132625 h 1794"/>
                <a:gd name="T108" fmla="*/ 4472 w 1736"/>
                <a:gd name="T109" fmla="*/ 75999 h 179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736" h="1794">
                  <a:moveTo>
                    <a:pt x="9" y="153"/>
                  </a:moveTo>
                  <a:lnTo>
                    <a:pt x="9" y="153"/>
                  </a:lnTo>
                  <a:cubicBezTo>
                    <a:pt x="38" y="124"/>
                    <a:pt x="38" y="38"/>
                    <a:pt x="66" y="19"/>
                  </a:cubicBezTo>
                  <a:cubicBezTo>
                    <a:pt x="104" y="0"/>
                    <a:pt x="123" y="28"/>
                    <a:pt x="142" y="48"/>
                  </a:cubicBezTo>
                  <a:cubicBezTo>
                    <a:pt x="162" y="66"/>
                    <a:pt x="190" y="48"/>
                    <a:pt x="219" y="57"/>
                  </a:cubicBezTo>
                  <a:cubicBezTo>
                    <a:pt x="257" y="66"/>
                    <a:pt x="238" y="114"/>
                    <a:pt x="257" y="143"/>
                  </a:cubicBezTo>
                  <a:cubicBezTo>
                    <a:pt x="267" y="162"/>
                    <a:pt x="295" y="171"/>
                    <a:pt x="314" y="171"/>
                  </a:cubicBezTo>
                  <a:cubicBezTo>
                    <a:pt x="333" y="171"/>
                    <a:pt x="371" y="162"/>
                    <a:pt x="400" y="171"/>
                  </a:cubicBezTo>
                  <a:cubicBezTo>
                    <a:pt x="438" y="171"/>
                    <a:pt x="467" y="191"/>
                    <a:pt x="495" y="210"/>
                  </a:cubicBezTo>
                  <a:cubicBezTo>
                    <a:pt x="553" y="248"/>
                    <a:pt x="543" y="210"/>
                    <a:pt x="581" y="181"/>
                  </a:cubicBezTo>
                  <a:cubicBezTo>
                    <a:pt x="619" y="143"/>
                    <a:pt x="658" y="162"/>
                    <a:pt x="696" y="162"/>
                  </a:cubicBezTo>
                  <a:cubicBezTo>
                    <a:pt x="753" y="171"/>
                    <a:pt x="753" y="171"/>
                    <a:pt x="753" y="171"/>
                  </a:cubicBezTo>
                  <a:cubicBezTo>
                    <a:pt x="829" y="210"/>
                    <a:pt x="915" y="229"/>
                    <a:pt x="982" y="257"/>
                  </a:cubicBezTo>
                  <a:cubicBezTo>
                    <a:pt x="1039" y="276"/>
                    <a:pt x="1096" y="305"/>
                    <a:pt x="1153" y="305"/>
                  </a:cubicBezTo>
                  <a:cubicBezTo>
                    <a:pt x="1210" y="305"/>
                    <a:pt x="1239" y="286"/>
                    <a:pt x="1268" y="248"/>
                  </a:cubicBezTo>
                  <a:cubicBezTo>
                    <a:pt x="1306" y="200"/>
                    <a:pt x="1354" y="238"/>
                    <a:pt x="1392" y="267"/>
                  </a:cubicBezTo>
                  <a:cubicBezTo>
                    <a:pt x="1439" y="286"/>
                    <a:pt x="1506" y="248"/>
                    <a:pt x="1554" y="229"/>
                  </a:cubicBezTo>
                  <a:cubicBezTo>
                    <a:pt x="1554" y="248"/>
                    <a:pt x="1535" y="295"/>
                    <a:pt x="1564" y="295"/>
                  </a:cubicBezTo>
                  <a:cubicBezTo>
                    <a:pt x="1621" y="295"/>
                    <a:pt x="1602" y="343"/>
                    <a:pt x="1582" y="381"/>
                  </a:cubicBezTo>
                  <a:cubicBezTo>
                    <a:pt x="1573" y="420"/>
                    <a:pt x="1554" y="467"/>
                    <a:pt x="1582" y="496"/>
                  </a:cubicBezTo>
                  <a:cubicBezTo>
                    <a:pt x="1592" y="543"/>
                    <a:pt x="1554" y="572"/>
                    <a:pt x="1573" y="620"/>
                  </a:cubicBezTo>
                  <a:cubicBezTo>
                    <a:pt x="1573" y="639"/>
                    <a:pt x="1611" y="706"/>
                    <a:pt x="1592" y="724"/>
                  </a:cubicBezTo>
                  <a:cubicBezTo>
                    <a:pt x="1535" y="791"/>
                    <a:pt x="1554" y="963"/>
                    <a:pt x="1611" y="1030"/>
                  </a:cubicBezTo>
                  <a:cubicBezTo>
                    <a:pt x="1678" y="1125"/>
                    <a:pt x="1678" y="1125"/>
                    <a:pt x="1678" y="1125"/>
                  </a:cubicBezTo>
                  <a:cubicBezTo>
                    <a:pt x="1697" y="1182"/>
                    <a:pt x="1735" y="1211"/>
                    <a:pt x="1716" y="1278"/>
                  </a:cubicBezTo>
                  <a:cubicBezTo>
                    <a:pt x="1716" y="1306"/>
                    <a:pt x="1678" y="1325"/>
                    <a:pt x="1659" y="1354"/>
                  </a:cubicBezTo>
                  <a:cubicBezTo>
                    <a:pt x="1611" y="1421"/>
                    <a:pt x="1611" y="1507"/>
                    <a:pt x="1592" y="1583"/>
                  </a:cubicBezTo>
                  <a:cubicBezTo>
                    <a:pt x="1535" y="1612"/>
                    <a:pt x="1535" y="1612"/>
                    <a:pt x="1535" y="1612"/>
                  </a:cubicBezTo>
                  <a:cubicBezTo>
                    <a:pt x="1430" y="1678"/>
                    <a:pt x="1325" y="1602"/>
                    <a:pt x="1210" y="1650"/>
                  </a:cubicBezTo>
                  <a:cubicBezTo>
                    <a:pt x="1182" y="1669"/>
                    <a:pt x="1163" y="1650"/>
                    <a:pt x="1125" y="1678"/>
                  </a:cubicBezTo>
                  <a:cubicBezTo>
                    <a:pt x="1106" y="1688"/>
                    <a:pt x="1087" y="1678"/>
                    <a:pt x="1077" y="1688"/>
                  </a:cubicBezTo>
                  <a:cubicBezTo>
                    <a:pt x="1029" y="1707"/>
                    <a:pt x="1010" y="1783"/>
                    <a:pt x="953" y="1793"/>
                  </a:cubicBezTo>
                  <a:cubicBezTo>
                    <a:pt x="915" y="1755"/>
                    <a:pt x="915" y="1755"/>
                    <a:pt x="915" y="1755"/>
                  </a:cubicBezTo>
                  <a:cubicBezTo>
                    <a:pt x="896" y="1745"/>
                    <a:pt x="877" y="1717"/>
                    <a:pt x="858" y="1697"/>
                  </a:cubicBezTo>
                  <a:cubicBezTo>
                    <a:pt x="839" y="1688"/>
                    <a:pt x="829" y="1659"/>
                    <a:pt x="829" y="1640"/>
                  </a:cubicBezTo>
                  <a:cubicBezTo>
                    <a:pt x="820" y="1592"/>
                    <a:pt x="839" y="1554"/>
                    <a:pt x="867" y="1526"/>
                  </a:cubicBezTo>
                  <a:cubicBezTo>
                    <a:pt x="877" y="1516"/>
                    <a:pt x="886" y="1497"/>
                    <a:pt x="896" y="1478"/>
                  </a:cubicBezTo>
                  <a:cubicBezTo>
                    <a:pt x="896" y="1325"/>
                    <a:pt x="934" y="1125"/>
                    <a:pt x="905" y="973"/>
                  </a:cubicBezTo>
                  <a:cubicBezTo>
                    <a:pt x="896" y="934"/>
                    <a:pt x="867" y="896"/>
                    <a:pt x="867" y="858"/>
                  </a:cubicBezTo>
                  <a:cubicBezTo>
                    <a:pt x="867" y="791"/>
                    <a:pt x="915" y="791"/>
                    <a:pt x="877" y="724"/>
                  </a:cubicBezTo>
                  <a:cubicBezTo>
                    <a:pt x="829" y="648"/>
                    <a:pt x="772" y="667"/>
                    <a:pt x="715" y="610"/>
                  </a:cubicBezTo>
                  <a:cubicBezTo>
                    <a:pt x="658" y="562"/>
                    <a:pt x="696" y="477"/>
                    <a:pt x="610" y="496"/>
                  </a:cubicBezTo>
                  <a:cubicBezTo>
                    <a:pt x="562" y="496"/>
                    <a:pt x="534" y="496"/>
                    <a:pt x="505" y="543"/>
                  </a:cubicBezTo>
                  <a:cubicBezTo>
                    <a:pt x="467" y="601"/>
                    <a:pt x="476" y="648"/>
                    <a:pt x="381" y="639"/>
                  </a:cubicBezTo>
                  <a:cubicBezTo>
                    <a:pt x="305" y="629"/>
                    <a:pt x="276" y="515"/>
                    <a:pt x="209" y="524"/>
                  </a:cubicBezTo>
                  <a:cubicBezTo>
                    <a:pt x="171" y="534"/>
                    <a:pt x="123" y="553"/>
                    <a:pt x="95" y="515"/>
                  </a:cubicBezTo>
                  <a:cubicBezTo>
                    <a:pt x="66" y="477"/>
                    <a:pt x="85" y="420"/>
                    <a:pt x="57" y="391"/>
                  </a:cubicBezTo>
                  <a:cubicBezTo>
                    <a:pt x="0" y="353"/>
                    <a:pt x="57" y="315"/>
                    <a:pt x="57" y="267"/>
                  </a:cubicBezTo>
                  <a:cubicBezTo>
                    <a:pt x="9" y="153"/>
                    <a:pt x="9" y="153"/>
                    <a:pt x="9" y="153"/>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74" name="Freeform 42">
              <a:extLst>
                <a:ext uri="{FF2B5EF4-FFF2-40B4-BE49-F238E27FC236}">
                  <a16:creationId xmlns:a16="http://schemas.microsoft.com/office/drawing/2014/main" id="{69E47718-87D7-4362-83F2-01C5C311FA25}"/>
                </a:ext>
              </a:extLst>
            </p:cNvPr>
            <p:cNvSpPr>
              <a:spLocks noChangeArrowheads="1"/>
            </p:cNvSpPr>
            <p:nvPr/>
          </p:nvSpPr>
          <p:spPr bwMode="auto">
            <a:xfrm>
              <a:off x="5217320" y="2373964"/>
              <a:ext cx="466034" cy="372037"/>
            </a:xfrm>
            <a:custGeom>
              <a:avLst/>
              <a:gdLst>
                <a:gd name="T0" fmla="*/ 118060 w 1889"/>
                <a:gd name="T1" fmla="*/ 0 h 1508"/>
                <a:gd name="T2" fmla="*/ 118060 w 1889"/>
                <a:gd name="T3" fmla="*/ 0 h 1508"/>
                <a:gd name="T4" fmla="*/ 222231 w 1889"/>
                <a:gd name="T5" fmla="*/ 66042 h 1508"/>
                <a:gd name="T6" fmla="*/ 312017 w 1889"/>
                <a:gd name="T7" fmla="*/ 118180 h 1508"/>
                <a:gd name="T8" fmla="*/ 421148 w 1889"/>
                <a:gd name="T9" fmla="*/ 194153 h 1508"/>
                <a:gd name="T10" fmla="*/ 487123 w 1889"/>
                <a:gd name="T11" fmla="*/ 170319 h 1508"/>
                <a:gd name="T12" fmla="*/ 576908 w 1889"/>
                <a:gd name="T13" fmla="*/ 113711 h 1508"/>
                <a:gd name="T14" fmla="*/ 633954 w 1889"/>
                <a:gd name="T15" fmla="*/ 94842 h 1508"/>
                <a:gd name="T16" fmla="*/ 667190 w 1889"/>
                <a:gd name="T17" fmla="*/ 113711 h 1508"/>
                <a:gd name="T18" fmla="*/ 723740 w 1889"/>
                <a:gd name="T19" fmla="*/ 151449 h 1508"/>
                <a:gd name="T20" fmla="*/ 747550 w 1889"/>
                <a:gd name="T21" fmla="*/ 108746 h 1508"/>
                <a:gd name="T22" fmla="*/ 785250 w 1889"/>
                <a:gd name="T23" fmla="*/ 99311 h 1508"/>
                <a:gd name="T24" fmla="*/ 794675 w 1889"/>
                <a:gd name="T25" fmla="*/ 146980 h 1508"/>
                <a:gd name="T26" fmla="*/ 799636 w 1889"/>
                <a:gd name="T27" fmla="*/ 222457 h 1508"/>
                <a:gd name="T28" fmla="*/ 813525 w 1889"/>
                <a:gd name="T29" fmla="*/ 255726 h 1508"/>
                <a:gd name="T30" fmla="*/ 856186 w 1889"/>
                <a:gd name="T31" fmla="*/ 255726 h 1508"/>
                <a:gd name="T32" fmla="*/ 884957 w 1889"/>
                <a:gd name="T33" fmla="*/ 293464 h 1508"/>
                <a:gd name="T34" fmla="*/ 932081 w 1889"/>
                <a:gd name="T35" fmla="*/ 331699 h 1508"/>
                <a:gd name="T36" fmla="*/ 932081 w 1889"/>
                <a:gd name="T37" fmla="*/ 331699 h 1508"/>
                <a:gd name="T38" fmla="*/ 917696 w 1889"/>
                <a:gd name="T39" fmla="*/ 412141 h 1508"/>
                <a:gd name="T40" fmla="*/ 884957 w 1889"/>
                <a:gd name="T41" fmla="*/ 449879 h 1508"/>
                <a:gd name="T42" fmla="*/ 837336 w 1889"/>
                <a:gd name="T43" fmla="*/ 431010 h 1508"/>
                <a:gd name="T44" fmla="*/ 738125 w 1889"/>
                <a:gd name="T45" fmla="*/ 431010 h 1508"/>
                <a:gd name="T46" fmla="*/ 638915 w 1889"/>
                <a:gd name="T47" fmla="*/ 416610 h 1508"/>
                <a:gd name="T48" fmla="*/ 581869 w 1889"/>
                <a:gd name="T49" fmla="*/ 440445 h 1508"/>
                <a:gd name="T50" fmla="*/ 600719 w 1889"/>
                <a:gd name="T51" fmla="*/ 487618 h 1508"/>
                <a:gd name="T52" fmla="*/ 624529 w 1889"/>
                <a:gd name="T53" fmla="*/ 520887 h 1508"/>
                <a:gd name="T54" fmla="*/ 652804 w 1889"/>
                <a:gd name="T55" fmla="*/ 625164 h 1508"/>
                <a:gd name="T56" fmla="*/ 633954 w 1889"/>
                <a:gd name="T57" fmla="*/ 662902 h 1508"/>
                <a:gd name="T58" fmla="*/ 615104 w 1889"/>
                <a:gd name="T59" fmla="*/ 710075 h 1508"/>
                <a:gd name="T60" fmla="*/ 615104 w 1889"/>
                <a:gd name="T61" fmla="*/ 710075 h 1508"/>
                <a:gd name="T62" fmla="*/ 586829 w 1889"/>
                <a:gd name="T63" fmla="*/ 705606 h 1508"/>
                <a:gd name="T64" fmla="*/ 529783 w 1889"/>
                <a:gd name="T65" fmla="*/ 715040 h 1508"/>
                <a:gd name="T66" fmla="*/ 487123 w 1889"/>
                <a:gd name="T67" fmla="*/ 729440 h 1508"/>
                <a:gd name="T68" fmla="*/ 439998 w 1889"/>
                <a:gd name="T69" fmla="*/ 710075 h 1508"/>
                <a:gd name="T70" fmla="*/ 397338 w 1889"/>
                <a:gd name="T71" fmla="*/ 710075 h 1508"/>
                <a:gd name="T72" fmla="*/ 369063 w 1889"/>
                <a:gd name="T73" fmla="*/ 696171 h 1508"/>
                <a:gd name="T74" fmla="*/ 350213 w 1889"/>
                <a:gd name="T75" fmla="*/ 653467 h 1508"/>
                <a:gd name="T76" fmla="*/ 312017 w 1889"/>
                <a:gd name="T77" fmla="*/ 648998 h 1508"/>
                <a:gd name="T78" fmla="*/ 274317 w 1889"/>
                <a:gd name="T79" fmla="*/ 634598 h 1508"/>
                <a:gd name="T80" fmla="*/ 246042 w 1889"/>
                <a:gd name="T81" fmla="*/ 701137 h 1508"/>
                <a:gd name="T82" fmla="*/ 246042 w 1889"/>
                <a:gd name="T83" fmla="*/ 701137 h 1508"/>
                <a:gd name="T84" fmla="*/ 208342 w 1889"/>
                <a:gd name="T85" fmla="*/ 691206 h 1508"/>
                <a:gd name="T86" fmla="*/ 160721 w 1889"/>
                <a:gd name="T87" fmla="*/ 672336 h 1508"/>
                <a:gd name="T88" fmla="*/ 123021 w 1889"/>
                <a:gd name="T89" fmla="*/ 672336 h 1508"/>
                <a:gd name="T90" fmla="*/ 70935 w 1889"/>
                <a:gd name="T91" fmla="*/ 662902 h 1508"/>
                <a:gd name="T92" fmla="*/ 18850 w 1889"/>
                <a:gd name="T93" fmla="*/ 629633 h 1508"/>
                <a:gd name="T94" fmla="*/ 0 w 1889"/>
                <a:gd name="T95" fmla="*/ 544722 h 1508"/>
                <a:gd name="T96" fmla="*/ 0 w 1889"/>
                <a:gd name="T97" fmla="*/ 544722 h 1508"/>
                <a:gd name="T98" fmla="*/ 37700 w 1889"/>
                <a:gd name="T99" fmla="*/ 407176 h 1508"/>
                <a:gd name="T100" fmla="*/ 66471 w 1889"/>
                <a:gd name="T101" fmla="*/ 260195 h 1508"/>
                <a:gd name="T102" fmla="*/ 70935 w 1889"/>
                <a:gd name="T103" fmla="*/ 184719 h 1508"/>
                <a:gd name="T104" fmla="*/ 113596 w 1889"/>
                <a:gd name="T105" fmla="*/ 85408 h 1508"/>
                <a:gd name="T106" fmla="*/ 123021 w 1889"/>
                <a:gd name="T107" fmla="*/ 42704 h 1508"/>
                <a:gd name="T108" fmla="*/ 118060 w 1889"/>
                <a:gd name="T109" fmla="*/ 0 h 150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889" h="1508">
                  <a:moveTo>
                    <a:pt x="238" y="0"/>
                  </a:moveTo>
                  <a:lnTo>
                    <a:pt x="238" y="0"/>
                  </a:lnTo>
                  <a:cubicBezTo>
                    <a:pt x="334" y="10"/>
                    <a:pt x="382" y="67"/>
                    <a:pt x="448" y="133"/>
                  </a:cubicBezTo>
                  <a:cubicBezTo>
                    <a:pt x="496" y="172"/>
                    <a:pt x="572" y="191"/>
                    <a:pt x="629" y="238"/>
                  </a:cubicBezTo>
                  <a:cubicBezTo>
                    <a:pt x="696" y="286"/>
                    <a:pt x="763" y="362"/>
                    <a:pt x="849" y="391"/>
                  </a:cubicBezTo>
                  <a:cubicBezTo>
                    <a:pt x="896" y="410"/>
                    <a:pt x="944" y="372"/>
                    <a:pt x="982" y="343"/>
                  </a:cubicBezTo>
                  <a:cubicBezTo>
                    <a:pt x="1040" y="296"/>
                    <a:pt x="1097" y="267"/>
                    <a:pt x="1163" y="229"/>
                  </a:cubicBezTo>
                  <a:cubicBezTo>
                    <a:pt x="1202" y="219"/>
                    <a:pt x="1230" y="181"/>
                    <a:pt x="1278" y="191"/>
                  </a:cubicBezTo>
                  <a:cubicBezTo>
                    <a:pt x="1288" y="191"/>
                    <a:pt x="1326" y="219"/>
                    <a:pt x="1345" y="229"/>
                  </a:cubicBezTo>
                  <a:cubicBezTo>
                    <a:pt x="1354" y="238"/>
                    <a:pt x="1440" y="324"/>
                    <a:pt x="1459" y="305"/>
                  </a:cubicBezTo>
                  <a:cubicBezTo>
                    <a:pt x="1478" y="277"/>
                    <a:pt x="1478" y="248"/>
                    <a:pt x="1507" y="219"/>
                  </a:cubicBezTo>
                  <a:cubicBezTo>
                    <a:pt x="1526" y="210"/>
                    <a:pt x="1564" y="210"/>
                    <a:pt x="1583" y="200"/>
                  </a:cubicBezTo>
                  <a:cubicBezTo>
                    <a:pt x="1621" y="200"/>
                    <a:pt x="1602" y="277"/>
                    <a:pt x="1602" y="296"/>
                  </a:cubicBezTo>
                  <a:cubicBezTo>
                    <a:pt x="1602" y="353"/>
                    <a:pt x="1593" y="391"/>
                    <a:pt x="1612" y="448"/>
                  </a:cubicBezTo>
                  <a:cubicBezTo>
                    <a:pt x="1621" y="477"/>
                    <a:pt x="1631" y="486"/>
                    <a:pt x="1640" y="515"/>
                  </a:cubicBezTo>
                  <a:cubicBezTo>
                    <a:pt x="1669" y="582"/>
                    <a:pt x="1688" y="524"/>
                    <a:pt x="1726" y="515"/>
                  </a:cubicBezTo>
                  <a:cubicBezTo>
                    <a:pt x="1793" y="486"/>
                    <a:pt x="1784" y="563"/>
                    <a:pt x="1784" y="591"/>
                  </a:cubicBezTo>
                  <a:cubicBezTo>
                    <a:pt x="1784" y="649"/>
                    <a:pt x="1831" y="668"/>
                    <a:pt x="1879" y="668"/>
                  </a:cubicBezTo>
                  <a:cubicBezTo>
                    <a:pt x="1869" y="725"/>
                    <a:pt x="1888" y="763"/>
                    <a:pt x="1850" y="830"/>
                  </a:cubicBezTo>
                  <a:cubicBezTo>
                    <a:pt x="1831" y="849"/>
                    <a:pt x="1831" y="935"/>
                    <a:pt x="1784" y="906"/>
                  </a:cubicBezTo>
                  <a:cubicBezTo>
                    <a:pt x="1755" y="887"/>
                    <a:pt x="1736" y="868"/>
                    <a:pt x="1688" y="868"/>
                  </a:cubicBezTo>
                  <a:cubicBezTo>
                    <a:pt x="1621" y="868"/>
                    <a:pt x="1555" y="887"/>
                    <a:pt x="1488" y="868"/>
                  </a:cubicBezTo>
                  <a:cubicBezTo>
                    <a:pt x="1430" y="849"/>
                    <a:pt x="1345" y="830"/>
                    <a:pt x="1288" y="839"/>
                  </a:cubicBezTo>
                  <a:cubicBezTo>
                    <a:pt x="1259" y="858"/>
                    <a:pt x="1183" y="839"/>
                    <a:pt x="1173" y="887"/>
                  </a:cubicBezTo>
                  <a:cubicBezTo>
                    <a:pt x="1163" y="906"/>
                    <a:pt x="1202" y="954"/>
                    <a:pt x="1211" y="982"/>
                  </a:cubicBezTo>
                  <a:cubicBezTo>
                    <a:pt x="1221" y="1011"/>
                    <a:pt x="1230" y="1030"/>
                    <a:pt x="1259" y="1049"/>
                  </a:cubicBezTo>
                  <a:cubicBezTo>
                    <a:pt x="1316" y="1078"/>
                    <a:pt x="1316" y="1202"/>
                    <a:pt x="1316" y="1259"/>
                  </a:cubicBezTo>
                  <a:cubicBezTo>
                    <a:pt x="1316" y="1278"/>
                    <a:pt x="1288" y="1307"/>
                    <a:pt x="1278" y="1335"/>
                  </a:cubicBezTo>
                  <a:cubicBezTo>
                    <a:pt x="1259" y="1364"/>
                    <a:pt x="1249" y="1392"/>
                    <a:pt x="1240" y="1430"/>
                  </a:cubicBezTo>
                  <a:cubicBezTo>
                    <a:pt x="1183" y="1421"/>
                    <a:pt x="1183" y="1421"/>
                    <a:pt x="1183" y="1421"/>
                  </a:cubicBezTo>
                  <a:cubicBezTo>
                    <a:pt x="1145" y="1421"/>
                    <a:pt x="1106" y="1402"/>
                    <a:pt x="1068" y="1440"/>
                  </a:cubicBezTo>
                  <a:cubicBezTo>
                    <a:pt x="1030" y="1469"/>
                    <a:pt x="1040" y="1507"/>
                    <a:pt x="982" y="1469"/>
                  </a:cubicBezTo>
                  <a:cubicBezTo>
                    <a:pt x="954" y="1450"/>
                    <a:pt x="925" y="1430"/>
                    <a:pt x="887" y="1430"/>
                  </a:cubicBezTo>
                  <a:cubicBezTo>
                    <a:pt x="858" y="1421"/>
                    <a:pt x="820" y="1430"/>
                    <a:pt x="801" y="1430"/>
                  </a:cubicBezTo>
                  <a:cubicBezTo>
                    <a:pt x="782" y="1430"/>
                    <a:pt x="754" y="1421"/>
                    <a:pt x="744" y="1402"/>
                  </a:cubicBezTo>
                  <a:cubicBezTo>
                    <a:pt x="725" y="1373"/>
                    <a:pt x="744" y="1325"/>
                    <a:pt x="706" y="1316"/>
                  </a:cubicBezTo>
                  <a:cubicBezTo>
                    <a:pt x="677" y="1307"/>
                    <a:pt x="649" y="1325"/>
                    <a:pt x="629" y="1307"/>
                  </a:cubicBezTo>
                  <a:cubicBezTo>
                    <a:pt x="610" y="1287"/>
                    <a:pt x="591" y="1259"/>
                    <a:pt x="553" y="1278"/>
                  </a:cubicBezTo>
                  <a:cubicBezTo>
                    <a:pt x="525" y="1297"/>
                    <a:pt x="525" y="1383"/>
                    <a:pt x="496" y="1412"/>
                  </a:cubicBezTo>
                  <a:cubicBezTo>
                    <a:pt x="477" y="1402"/>
                    <a:pt x="439" y="1402"/>
                    <a:pt x="420" y="1392"/>
                  </a:cubicBezTo>
                  <a:cubicBezTo>
                    <a:pt x="391" y="1383"/>
                    <a:pt x="353" y="1354"/>
                    <a:pt x="324" y="1354"/>
                  </a:cubicBezTo>
                  <a:cubicBezTo>
                    <a:pt x="305" y="1354"/>
                    <a:pt x="277" y="1364"/>
                    <a:pt x="248" y="1354"/>
                  </a:cubicBezTo>
                  <a:cubicBezTo>
                    <a:pt x="210" y="1345"/>
                    <a:pt x="191" y="1335"/>
                    <a:pt x="143" y="1335"/>
                  </a:cubicBezTo>
                  <a:cubicBezTo>
                    <a:pt x="105" y="1335"/>
                    <a:pt x="57" y="1316"/>
                    <a:pt x="38" y="1268"/>
                  </a:cubicBezTo>
                  <a:cubicBezTo>
                    <a:pt x="19" y="1211"/>
                    <a:pt x="29" y="1144"/>
                    <a:pt x="0" y="1097"/>
                  </a:cubicBezTo>
                  <a:cubicBezTo>
                    <a:pt x="38" y="1001"/>
                    <a:pt x="57" y="925"/>
                    <a:pt x="76" y="820"/>
                  </a:cubicBezTo>
                  <a:cubicBezTo>
                    <a:pt x="95" y="725"/>
                    <a:pt x="134" y="629"/>
                    <a:pt x="134" y="524"/>
                  </a:cubicBezTo>
                  <a:cubicBezTo>
                    <a:pt x="134" y="467"/>
                    <a:pt x="95" y="420"/>
                    <a:pt x="143" y="372"/>
                  </a:cubicBezTo>
                  <a:cubicBezTo>
                    <a:pt x="229" y="305"/>
                    <a:pt x="191" y="267"/>
                    <a:pt x="229" y="172"/>
                  </a:cubicBezTo>
                  <a:cubicBezTo>
                    <a:pt x="238" y="143"/>
                    <a:pt x="248" y="115"/>
                    <a:pt x="248" y="86"/>
                  </a:cubicBezTo>
                  <a:cubicBezTo>
                    <a:pt x="238" y="57"/>
                    <a:pt x="238" y="28"/>
                    <a:pt x="238" y="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75" name="Freeform 43">
              <a:extLst>
                <a:ext uri="{FF2B5EF4-FFF2-40B4-BE49-F238E27FC236}">
                  <a16:creationId xmlns:a16="http://schemas.microsoft.com/office/drawing/2014/main" id="{A31F5B8F-5C85-4ED0-BEA7-45303C9E2E32}"/>
                </a:ext>
              </a:extLst>
            </p:cNvPr>
            <p:cNvSpPr>
              <a:spLocks noChangeArrowheads="1"/>
            </p:cNvSpPr>
            <p:nvPr/>
          </p:nvSpPr>
          <p:spPr bwMode="auto">
            <a:xfrm>
              <a:off x="5352390" y="1481390"/>
              <a:ext cx="332543" cy="511058"/>
            </a:xfrm>
            <a:custGeom>
              <a:avLst/>
              <a:gdLst>
                <a:gd name="T0" fmla="*/ 511362 w 1345"/>
                <a:gd name="T1" fmla="*/ 51592 h 2070"/>
                <a:gd name="T2" fmla="*/ 511362 w 1345"/>
                <a:gd name="T3" fmla="*/ 51592 h 2070"/>
                <a:gd name="T4" fmla="*/ 525264 w 1345"/>
                <a:gd name="T5" fmla="*/ 94254 h 2070"/>
                <a:gd name="T6" fmla="*/ 558527 w 1345"/>
                <a:gd name="T7" fmla="*/ 160728 h 2070"/>
                <a:gd name="T8" fmla="*/ 534696 w 1345"/>
                <a:gd name="T9" fmla="*/ 198429 h 2070"/>
                <a:gd name="T10" fmla="*/ 520795 w 1345"/>
                <a:gd name="T11" fmla="*/ 264903 h 2070"/>
                <a:gd name="T12" fmla="*/ 586826 w 1345"/>
                <a:gd name="T13" fmla="*/ 326416 h 2070"/>
                <a:gd name="T14" fmla="*/ 591790 w 1345"/>
                <a:gd name="T15" fmla="*/ 349732 h 2070"/>
                <a:gd name="T16" fmla="*/ 582357 w 1345"/>
                <a:gd name="T17" fmla="*/ 359157 h 2070"/>
                <a:gd name="T18" fmla="*/ 582357 w 1345"/>
                <a:gd name="T19" fmla="*/ 416206 h 2070"/>
                <a:gd name="T20" fmla="*/ 586826 w 1345"/>
                <a:gd name="T21" fmla="*/ 439521 h 2070"/>
                <a:gd name="T22" fmla="*/ 586826 w 1345"/>
                <a:gd name="T23" fmla="*/ 439521 h 2070"/>
                <a:gd name="T24" fmla="*/ 563492 w 1345"/>
                <a:gd name="T25" fmla="*/ 501034 h 2070"/>
                <a:gd name="T26" fmla="*/ 563492 w 1345"/>
                <a:gd name="T27" fmla="*/ 548657 h 2070"/>
                <a:gd name="T28" fmla="*/ 601223 w 1345"/>
                <a:gd name="T29" fmla="*/ 563043 h 2070"/>
                <a:gd name="T30" fmla="*/ 601223 w 1345"/>
                <a:gd name="T31" fmla="*/ 581894 h 2070"/>
                <a:gd name="T32" fmla="*/ 577393 w 1345"/>
                <a:gd name="T33" fmla="*/ 581894 h 2070"/>
                <a:gd name="T34" fmla="*/ 539661 w 1345"/>
                <a:gd name="T35" fmla="*/ 581894 h 2070"/>
                <a:gd name="T36" fmla="*/ 615621 w 1345"/>
                <a:gd name="T37" fmla="*/ 704920 h 2070"/>
                <a:gd name="T38" fmla="*/ 629522 w 1345"/>
                <a:gd name="T39" fmla="*/ 742622 h 2070"/>
                <a:gd name="T40" fmla="*/ 667254 w 1345"/>
                <a:gd name="T41" fmla="*/ 794710 h 2070"/>
                <a:gd name="T42" fmla="*/ 610656 w 1345"/>
                <a:gd name="T43" fmla="*/ 856223 h 2070"/>
                <a:gd name="T44" fmla="*/ 577393 w 1345"/>
                <a:gd name="T45" fmla="*/ 860687 h 2070"/>
                <a:gd name="T46" fmla="*/ 558527 w 1345"/>
                <a:gd name="T47" fmla="*/ 856223 h 2070"/>
                <a:gd name="T48" fmla="*/ 525264 w 1345"/>
                <a:gd name="T49" fmla="*/ 884499 h 2070"/>
                <a:gd name="T50" fmla="*/ 496965 w 1345"/>
                <a:gd name="T51" fmla="*/ 903350 h 2070"/>
                <a:gd name="T52" fmla="*/ 482567 w 1345"/>
                <a:gd name="T53" fmla="*/ 941547 h 2070"/>
                <a:gd name="T54" fmla="*/ 468666 w 1345"/>
                <a:gd name="T55" fmla="*/ 974288 h 2070"/>
                <a:gd name="T56" fmla="*/ 468666 w 1345"/>
                <a:gd name="T57" fmla="*/ 974288 h 2070"/>
                <a:gd name="T58" fmla="*/ 397671 w 1345"/>
                <a:gd name="T59" fmla="*/ 1007525 h 2070"/>
                <a:gd name="T60" fmla="*/ 345542 w 1345"/>
                <a:gd name="T61" fmla="*/ 979249 h 2070"/>
                <a:gd name="T62" fmla="*/ 298378 w 1345"/>
                <a:gd name="T63" fmla="*/ 964863 h 2070"/>
                <a:gd name="T64" fmla="*/ 236815 w 1345"/>
                <a:gd name="T65" fmla="*/ 927161 h 2070"/>
                <a:gd name="T66" fmla="*/ 208020 w 1345"/>
                <a:gd name="T67" fmla="*/ 860687 h 2070"/>
                <a:gd name="T68" fmla="*/ 170289 w 1345"/>
                <a:gd name="T69" fmla="*/ 865648 h 2070"/>
                <a:gd name="T70" fmla="*/ 146458 w 1345"/>
                <a:gd name="T71" fmla="*/ 822986 h 2070"/>
                <a:gd name="T72" fmla="*/ 146458 w 1345"/>
                <a:gd name="T73" fmla="*/ 822986 h 2070"/>
                <a:gd name="T74" fmla="*/ 132557 w 1345"/>
                <a:gd name="T75" fmla="*/ 770898 h 2070"/>
                <a:gd name="T76" fmla="*/ 84896 w 1345"/>
                <a:gd name="T77" fmla="*/ 737661 h 2070"/>
                <a:gd name="T78" fmla="*/ 37732 w 1345"/>
                <a:gd name="T79" fmla="*/ 647872 h 2070"/>
                <a:gd name="T80" fmla="*/ 0 w 1345"/>
                <a:gd name="T81" fmla="*/ 591320 h 2070"/>
                <a:gd name="T82" fmla="*/ 13901 w 1345"/>
                <a:gd name="T83" fmla="*/ 496570 h 2070"/>
                <a:gd name="T84" fmla="*/ 13901 w 1345"/>
                <a:gd name="T85" fmla="*/ 496570 h 2070"/>
                <a:gd name="T86" fmla="*/ 75463 w 1345"/>
                <a:gd name="T87" fmla="*/ 553122 h 2070"/>
                <a:gd name="T88" fmla="*/ 108727 w 1345"/>
                <a:gd name="T89" fmla="*/ 520381 h 2070"/>
                <a:gd name="T90" fmla="*/ 94329 w 1345"/>
                <a:gd name="T91" fmla="*/ 482183 h 2070"/>
                <a:gd name="T92" fmla="*/ 127592 w 1345"/>
                <a:gd name="T93" fmla="*/ 406780 h 2070"/>
                <a:gd name="T94" fmla="*/ 94329 w 1345"/>
                <a:gd name="T95" fmla="*/ 354693 h 2070"/>
                <a:gd name="T96" fmla="*/ 84896 w 1345"/>
                <a:gd name="T97" fmla="*/ 298140 h 2070"/>
                <a:gd name="T98" fmla="*/ 94329 w 1345"/>
                <a:gd name="T99" fmla="*/ 259942 h 2070"/>
                <a:gd name="T100" fmla="*/ 89861 w 1345"/>
                <a:gd name="T101" fmla="*/ 207855 h 2070"/>
                <a:gd name="T102" fmla="*/ 118159 w 1345"/>
                <a:gd name="T103" fmla="*/ 146342 h 2070"/>
                <a:gd name="T104" fmla="*/ 137025 w 1345"/>
                <a:gd name="T105" fmla="*/ 80364 h 2070"/>
                <a:gd name="T106" fmla="*/ 137025 w 1345"/>
                <a:gd name="T107" fmla="*/ 80364 h 2070"/>
                <a:gd name="T108" fmla="*/ 236815 w 1345"/>
                <a:gd name="T109" fmla="*/ 4465 h 2070"/>
                <a:gd name="T110" fmla="*/ 378805 w 1345"/>
                <a:gd name="T111" fmla="*/ 70939 h 2070"/>
                <a:gd name="T112" fmla="*/ 459233 w 1345"/>
                <a:gd name="T113" fmla="*/ 9425 h 2070"/>
                <a:gd name="T114" fmla="*/ 511362 w 1345"/>
                <a:gd name="T115" fmla="*/ 51592 h 20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345" h="2070">
                  <a:moveTo>
                    <a:pt x="1030" y="104"/>
                  </a:moveTo>
                  <a:lnTo>
                    <a:pt x="1030" y="104"/>
                  </a:lnTo>
                  <a:cubicBezTo>
                    <a:pt x="1058" y="190"/>
                    <a:pt x="1058" y="190"/>
                    <a:pt x="1058" y="190"/>
                  </a:cubicBezTo>
                  <a:cubicBezTo>
                    <a:pt x="1087" y="229"/>
                    <a:pt x="1125" y="267"/>
                    <a:pt x="1125" y="324"/>
                  </a:cubicBezTo>
                  <a:cubicBezTo>
                    <a:pt x="1135" y="372"/>
                    <a:pt x="1115" y="372"/>
                    <a:pt x="1077" y="400"/>
                  </a:cubicBezTo>
                  <a:cubicBezTo>
                    <a:pt x="1049" y="419"/>
                    <a:pt x="1049" y="505"/>
                    <a:pt x="1049" y="534"/>
                  </a:cubicBezTo>
                  <a:cubicBezTo>
                    <a:pt x="1049" y="601"/>
                    <a:pt x="1153" y="610"/>
                    <a:pt x="1182" y="658"/>
                  </a:cubicBezTo>
                  <a:cubicBezTo>
                    <a:pt x="1182" y="667"/>
                    <a:pt x="1201" y="696"/>
                    <a:pt x="1192" y="705"/>
                  </a:cubicBezTo>
                  <a:cubicBezTo>
                    <a:pt x="1192" y="715"/>
                    <a:pt x="1182" y="715"/>
                    <a:pt x="1173" y="724"/>
                  </a:cubicBezTo>
                  <a:cubicBezTo>
                    <a:pt x="1153" y="753"/>
                    <a:pt x="1173" y="801"/>
                    <a:pt x="1173" y="839"/>
                  </a:cubicBezTo>
                  <a:cubicBezTo>
                    <a:pt x="1182" y="886"/>
                    <a:pt x="1182" y="886"/>
                    <a:pt x="1182" y="886"/>
                  </a:cubicBezTo>
                  <a:cubicBezTo>
                    <a:pt x="1153" y="915"/>
                    <a:pt x="1144" y="972"/>
                    <a:pt x="1135" y="1010"/>
                  </a:cubicBezTo>
                  <a:cubicBezTo>
                    <a:pt x="1125" y="1049"/>
                    <a:pt x="1106" y="1058"/>
                    <a:pt x="1135" y="1106"/>
                  </a:cubicBezTo>
                  <a:cubicBezTo>
                    <a:pt x="1153" y="1125"/>
                    <a:pt x="1192" y="1115"/>
                    <a:pt x="1211" y="1135"/>
                  </a:cubicBezTo>
                  <a:cubicBezTo>
                    <a:pt x="1211" y="1144"/>
                    <a:pt x="1220" y="1163"/>
                    <a:pt x="1211" y="1173"/>
                  </a:cubicBezTo>
                  <a:cubicBezTo>
                    <a:pt x="1201" y="1192"/>
                    <a:pt x="1182" y="1182"/>
                    <a:pt x="1163" y="1173"/>
                  </a:cubicBezTo>
                  <a:cubicBezTo>
                    <a:pt x="1135" y="1163"/>
                    <a:pt x="1106" y="1173"/>
                    <a:pt x="1087" y="1173"/>
                  </a:cubicBezTo>
                  <a:cubicBezTo>
                    <a:pt x="1049" y="1230"/>
                    <a:pt x="1230" y="1363"/>
                    <a:pt x="1240" y="1421"/>
                  </a:cubicBezTo>
                  <a:cubicBezTo>
                    <a:pt x="1240" y="1449"/>
                    <a:pt x="1249" y="1478"/>
                    <a:pt x="1268" y="1497"/>
                  </a:cubicBezTo>
                  <a:cubicBezTo>
                    <a:pt x="1287" y="1535"/>
                    <a:pt x="1344" y="1554"/>
                    <a:pt x="1344" y="1602"/>
                  </a:cubicBezTo>
                  <a:cubicBezTo>
                    <a:pt x="1344" y="1659"/>
                    <a:pt x="1297" y="1726"/>
                    <a:pt x="1230" y="1726"/>
                  </a:cubicBezTo>
                  <a:cubicBezTo>
                    <a:pt x="1211" y="1735"/>
                    <a:pt x="1182" y="1735"/>
                    <a:pt x="1163" y="1735"/>
                  </a:cubicBezTo>
                  <a:cubicBezTo>
                    <a:pt x="1153" y="1735"/>
                    <a:pt x="1144" y="1726"/>
                    <a:pt x="1125" y="1726"/>
                  </a:cubicBezTo>
                  <a:cubicBezTo>
                    <a:pt x="1087" y="1726"/>
                    <a:pt x="1077" y="1745"/>
                    <a:pt x="1058" y="1783"/>
                  </a:cubicBezTo>
                  <a:cubicBezTo>
                    <a:pt x="1039" y="1793"/>
                    <a:pt x="1020" y="1811"/>
                    <a:pt x="1001" y="1821"/>
                  </a:cubicBezTo>
                  <a:cubicBezTo>
                    <a:pt x="972" y="1840"/>
                    <a:pt x="972" y="1859"/>
                    <a:pt x="972" y="1898"/>
                  </a:cubicBezTo>
                  <a:cubicBezTo>
                    <a:pt x="963" y="1926"/>
                    <a:pt x="963" y="1945"/>
                    <a:pt x="944" y="1964"/>
                  </a:cubicBezTo>
                  <a:cubicBezTo>
                    <a:pt x="896" y="1964"/>
                    <a:pt x="848" y="2012"/>
                    <a:pt x="801" y="2031"/>
                  </a:cubicBezTo>
                  <a:cubicBezTo>
                    <a:pt x="734" y="2069"/>
                    <a:pt x="744" y="2002"/>
                    <a:pt x="696" y="1974"/>
                  </a:cubicBezTo>
                  <a:cubicBezTo>
                    <a:pt x="667" y="1955"/>
                    <a:pt x="629" y="1964"/>
                    <a:pt x="601" y="1945"/>
                  </a:cubicBezTo>
                  <a:cubicBezTo>
                    <a:pt x="562" y="1907"/>
                    <a:pt x="534" y="1888"/>
                    <a:pt x="477" y="1869"/>
                  </a:cubicBezTo>
                  <a:cubicBezTo>
                    <a:pt x="410" y="1831"/>
                    <a:pt x="457" y="1764"/>
                    <a:pt x="419" y="1735"/>
                  </a:cubicBezTo>
                  <a:cubicBezTo>
                    <a:pt x="391" y="1716"/>
                    <a:pt x="372" y="1745"/>
                    <a:pt x="343" y="1745"/>
                  </a:cubicBezTo>
                  <a:cubicBezTo>
                    <a:pt x="333" y="1745"/>
                    <a:pt x="324" y="1678"/>
                    <a:pt x="295" y="1659"/>
                  </a:cubicBezTo>
                  <a:cubicBezTo>
                    <a:pt x="295" y="1611"/>
                    <a:pt x="295" y="1583"/>
                    <a:pt x="267" y="1554"/>
                  </a:cubicBezTo>
                  <a:cubicBezTo>
                    <a:pt x="238" y="1526"/>
                    <a:pt x="200" y="1516"/>
                    <a:pt x="171" y="1487"/>
                  </a:cubicBezTo>
                  <a:cubicBezTo>
                    <a:pt x="114" y="1411"/>
                    <a:pt x="190" y="1325"/>
                    <a:pt x="76" y="1306"/>
                  </a:cubicBezTo>
                  <a:cubicBezTo>
                    <a:pt x="9" y="1297"/>
                    <a:pt x="0" y="1258"/>
                    <a:pt x="0" y="1192"/>
                  </a:cubicBezTo>
                  <a:cubicBezTo>
                    <a:pt x="0" y="1125"/>
                    <a:pt x="9" y="1068"/>
                    <a:pt x="28" y="1001"/>
                  </a:cubicBezTo>
                  <a:cubicBezTo>
                    <a:pt x="76" y="1001"/>
                    <a:pt x="105" y="1106"/>
                    <a:pt x="152" y="1115"/>
                  </a:cubicBezTo>
                  <a:cubicBezTo>
                    <a:pt x="210" y="1125"/>
                    <a:pt x="219" y="1106"/>
                    <a:pt x="219" y="1049"/>
                  </a:cubicBezTo>
                  <a:cubicBezTo>
                    <a:pt x="219" y="1039"/>
                    <a:pt x="171" y="972"/>
                    <a:pt x="190" y="972"/>
                  </a:cubicBezTo>
                  <a:cubicBezTo>
                    <a:pt x="238" y="972"/>
                    <a:pt x="286" y="858"/>
                    <a:pt x="257" y="820"/>
                  </a:cubicBezTo>
                  <a:cubicBezTo>
                    <a:pt x="229" y="791"/>
                    <a:pt x="181" y="763"/>
                    <a:pt x="190" y="715"/>
                  </a:cubicBezTo>
                  <a:cubicBezTo>
                    <a:pt x="200" y="677"/>
                    <a:pt x="171" y="639"/>
                    <a:pt x="171" y="601"/>
                  </a:cubicBezTo>
                  <a:cubicBezTo>
                    <a:pt x="162" y="562"/>
                    <a:pt x="190" y="553"/>
                    <a:pt x="190" y="524"/>
                  </a:cubicBezTo>
                  <a:cubicBezTo>
                    <a:pt x="190" y="496"/>
                    <a:pt x="124" y="400"/>
                    <a:pt x="181" y="419"/>
                  </a:cubicBezTo>
                  <a:cubicBezTo>
                    <a:pt x="248" y="429"/>
                    <a:pt x="210" y="333"/>
                    <a:pt x="238" y="295"/>
                  </a:cubicBezTo>
                  <a:cubicBezTo>
                    <a:pt x="276" y="162"/>
                    <a:pt x="276" y="162"/>
                    <a:pt x="276" y="162"/>
                  </a:cubicBezTo>
                  <a:cubicBezTo>
                    <a:pt x="343" y="133"/>
                    <a:pt x="372" y="19"/>
                    <a:pt x="477" y="9"/>
                  </a:cubicBezTo>
                  <a:cubicBezTo>
                    <a:pt x="591" y="0"/>
                    <a:pt x="677" y="229"/>
                    <a:pt x="763" y="143"/>
                  </a:cubicBezTo>
                  <a:cubicBezTo>
                    <a:pt x="810" y="104"/>
                    <a:pt x="839" y="0"/>
                    <a:pt x="925" y="19"/>
                  </a:cubicBezTo>
                  <a:cubicBezTo>
                    <a:pt x="982" y="28"/>
                    <a:pt x="991" y="76"/>
                    <a:pt x="1030" y="104"/>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76" name="Freeform 44">
              <a:extLst>
                <a:ext uri="{FF2B5EF4-FFF2-40B4-BE49-F238E27FC236}">
                  <a16:creationId xmlns:a16="http://schemas.microsoft.com/office/drawing/2014/main" id="{BFF531F7-C312-4B39-A401-556BB608F5F6}"/>
                </a:ext>
              </a:extLst>
            </p:cNvPr>
            <p:cNvSpPr>
              <a:spLocks noChangeArrowheads="1"/>
            </p:cNvSpPr>
            <p:nvPr/>
          </p:nvSpPr>
          <p:spPr bwMode="auto">
            <a:xfrm>
              <a:off x="5585408" y="1520884"/>
              <a:ext cx="521326" cy="615323"/>
            </a:xfrm>
            <a:custGeom>
              <a:avLst/>
              <a:gdLst>
                <a:gd name="T0" fmla="*/ 0 w 2108"/>
                <a:gd name="T1" fmla="*/ 895257 h 2490"/>
                <a:gd name="T2" fmla="*/ 28297 w 2108"/>
                <a:gd name="T3" fmla="*/ 824213 h 2490"/>
                <a:gd name="T4" fmla="*/ 89857 w 2108"/>
                <a:gd name="T5" fmla="*/ 777015 h 2490"/>
                <a:gd name="T6" fmla="*/ 141984 w 2108"/>
                <a:gd name="T7" fmla="*/ 777015 h 2490"/>
                <a:gd name="T8" fmla="*/ 160849 w 2108"/>
                <a:gd name="T9" fmla="*/ 663245 h 2490"/>
                <a:gd name="T10" fmla="*/ 70992 w 2108"/>
                <a:gd name="T11" fmla="*/ 502278 h 2490"/>
                <a:gd name="T12" fmla="*/ 132551 w 2108"/>
                <a:gd name="T13" fmla="*/ 502278 h 2490"/>
                <a:gd name="T14" fmla="*/ 94821 w 2108"/>
                <a:gd name="T15" fmla="*/ 468991 h 2490"/>
                <a:gd name="T16" fmla="*/ 118154 w 2108"/>
                <a:gd name="T17" fmla="*/ 359693 h 2490"/>
                <a:gd name="T18" fmla="*/ 217444 w 2108"/>
                <a:gd name="T19" fmla="*/ 497310 h 2490"/>
                <a:gd name="T20" fmla="*/ 373824 w 2108"/>
                <a:gd name="T21" fmla="*/ 331374 h 2490"/>
                <a:gd name="T22" fmla="*/ 662757 w 2108"/>
                <a:gd name="T23" fmla="*/ 213133 h 2490"/>
                <a:gd name="T24" fmla="*/ 875732 w 2108"/>
                <a:gd name="T25" fmla="*/ 37758 h 2490"/>
                <a:gd name="T26" fmla="*/ 946724 w 2108"/>
                <a:gd name="T27" fmla="*/ 0 h 2490"/>
                <a:gd name="T28" fmla="*/ 946724 w 2108"/>
                <a:gd name="T29" fmla="*/ 47197 h 2490"/>
                <a:gd name="T30" fmla="*/ 932327 w 2108"/>
                <a:gd name="T31" fmla="*/ 142088 h 2490"/>
                <a:gd name="T32" fmla="*/ 908994 w 2108"/>
                <a:gd name="T33" fmla="*/ 155999 h 2490"/>
                <a:gd name="T34" fmla="*/ 847435 w 2108"/>
                <a:gd name="T35" fmla="*/ 189286 h 2490"/>
                <a:gd name="T36" fmla="*/ 870768 w 2108"/>
                <a:gd name="T37" fmla="*/ 241451 h 2490"/>
                <a:gd name="T38" fmla="*/ 946724 w 2108"/>
                <a:gd name="T39" fmla="*/ 350750 h 2490"/>
                <a:gd name="T40" fmla="*/ 1022681 w 2108"/>
                <a:gd name="T41" fmla="*/ 407387 h 2490"/>
                <a:gd name="T42" fmla="*/ 1008284 w 2108"/>
                <a:gd name="T43" fmla="*/ 549475 h 2490"/>
                <a:gd name="T44" fmla="*/ 1003816 w 2108"/>
                <a:gd name="T45" fmla="*/ 738761 h 2490"/>
                <a:gd name="T46" fmla="*/ 984454 w 2108"/>
                <a:gd name="T47" fmla="*/ 753168 h 2490"/>
                <a:gd name="T48" fmla="*/ 937292 w 2108"/>
                <a:gd name="T49" fmla="*/ 786455 h 2490"/>
                <a:gd name="T50" fmla="*/ 880200 w 2108"/>
                <a:gd name="T51" fmla="*/ 838620 h 2490"/>
                <a:gd name="T52" fmla="*/ 890129 w 2108"/>
                <a:gd name="T53" fmla="*/ 933015 h 2490"/>
                <a:gd name="T54" fmla="*/ 823605 w 2108"/>
                <a:gd name="T55" fmla="*/ 995116 h 2490"/>
                <a:gd name="T56" fmla="*/ 804740 w 2108"/>
                <a:gd name="T57" fmla="*/ 1094479 h 2490"/>
                <a:gd name="T58" fmla="*/ 686586 w 2108"/>
                <a:gd name="T59" fmla="*/ 1212720 h 2490"/>
                <a:gd name="T60" fmla="*/ 648360 w 2108"/>
                <a:gd name="T61" fmla="*/ 1236567 h 2490"/>
                <a:gd name="T62" fmla="*/ 625027 w 2108"/>
                <a:gd name="T63" fmla="*/ 1208249 h 2490"/>
                <a:gd name="T64" fmla="*/ 605665 w 2108"/>
                <a:gd name="T65" fmla="*/ 1165523 h 2490"/>
                <a:gd name="T66" fmla="*/ 515808 w 2108"/>
                <a:gd name="T67" fmla="*/ 999587 h 2490"/>
                <a:gd name="T68" fmla="*/ 298365 w 2108"/>
                <a:gd name="T69" fmla="*/ 980709 h 2490"/>
                <a:gd name="T70" fmla="*/ 165317 w 2108"/>
                <a:gd name="T71" fmla="*/ 1018466 h 2490"/>
                <a:gd name="T72" fmla="*/ 118154 w 2108"/>
                <a:gd name="T73" fmla="*/ 1023434 h 2490"/>
                <a:gd name="T74" fmla="*/ 18865 w 2108"/>
                <a:gd name="T75" fmla="*/ 942951 h 24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108" h="2490">
                  <a:moveTo>
                    <a:pt x="0" y="1802"/>
                  </a:moveTo>
                  <a:lnTo>
                    <a:pt x="0" y="1802"/>
                  </a:lnTo>
                  <a:cubicBezTo>
                    <a:pt x="19" y="1783"/>
                    <a:pt x="19" y="1764"/>
                    <a:pt x="28" y="1736"/>
                  </a:cubicBezTo>
                  <a:cubicBezTo>
                    <a:pt x="28" y="1697"/>
                    <a:pt x="28" y="1678"/>
                    <a:pt x="57" y="1659"/>
                  </a:cubicBezTo>
                  <a:cubicBezTo>
                    <a:pt x="76" y="1649"/>
                    <a:pt x="95" y="1631"/>
                    <a:pt x="114" y="1621"/>
                  </a:cubicBezTo>
                  <a:cubicBezTo>
                    <a:pt x="133" y="1583"/>
                    <a:pt x="143" y="1564"/>
                    <a:pt x="181" y="1564"/>
                  </a:cubicBezTo>
                  <a:cubicBezTo>
                    <a:pt x="200" y="1564"/>
                    <a:pt x="209" y="1573"/>
                    <a:pt x="219" y="1573"/>
                  </a:cubicBezTo>
                  <a:cubicBezTo>
                    <a:pt x="238" y="1573"/>
                    <a:pt x="267" y="1573"/>
                    <a:pt x="286" y="1564"/>
                  </a:cubicBezTo>
                  <a:cubicBezTo>
                    <a:pt x="353" y="1564"/>
                    <a:pt x="400" y="1497"/>
                    <a:pt x="400" y="1440"/>
                  </a:cubicBezTo>
                  <a:cubicBezTo>
                    <a:pt x="400" y="1392"/>
                    <a:pt x="343" y="1373"/>
                    <a:pt x="324" y="1335"/>
                  </a:cubicBezTo>
                  <a:cubicBezTo>
                    <a:pt x="305" y="1316"/>
                    <a:pt x="296" y="1287"/>
                    <a:pt x="296" y="1259"/>
                  </a:cubicBezTo>
                  <a:cubicBezTo>
                    <a:pt x="286" y="1201"/>
                    <a:pt x="105" y="1068"/>
                    <a:pt x="143" y="1011"/>
                  </a:cubicBezTo>
                  <a:cubicBezTo>
                    <a:pt x="162" y="1011"/>
                    <a:pt x="191" y="1001"/>
                    <a:pt x="219" y="1011"/>
                  </a:cubicBezTo>
                  <a:cubicBezTo>
                    <a:pt x="238" y="1020"/>
                    <a:pt x="257" y="1030"/>
                    <a:pt x="267" y="1011"/>
                  </a:cubicBezTo>
                  <a:cubicBezTo>
                    <a:pt x="276" y="1001"/>
                    <a:pt x="267" y="982"/>
                    <a:pt x="267" y="973"/>
                  </a:cubicBezTo>
                  <a:cubicBezTo>
                    <a:pt x="248" y="953"/>
                    <a:pt x="209" y="963"/>
                    <a:pt x="191" y="944"/>
                  </a:cubicBezTo>
                  <a:cubicBezTo>
                    <a:pt x="162" y="896"/>
                    <a:pt x="181" y="887"/>
                    <a:pt x="191" y="848"/>
                  </a:cubicBezTo>
                  <a:cubicBezTo>
                    <a:pt x="200" y="810"/>
                    <a:pt x="209" y="753"/>
                    <a:pt x="238" y="724"/>
                  </a:cubicBezTo>
                  <a:cubicBezTo>
                    <a:pt x="343" y="782"/>
                    <a:pt x="286" y="973"/>
                    <a:pt x="438" y="1001"/>
                  </a:cubicBezTo>
                  <a:cubicBezTo>
                    <a:pt x="496" y="1011"/>
                    <a:pt x="658" y="906"/>
                    <a:pt x="696" y="858"/>
                  </a:cubicBezTo>
                  <a:cubicBezTo>
                    <a:pt x="725" y="801"/>
                    <a:pt x="705" y="696"/>
                    <a:pt x="753" y="667"/>
                  </a:cubicBezTo>
                  <a:cubicBezTo>
                    <a:pt x="830" y="619"/>
                    <a:pt x="953" y="543"/>
                    <a:pt x="1039" y="562"/>
                  </a:cubicBezTo>
                  <a:cubicBezTo>
                    <a:pt x="1201" y="591"/>
                    <a:pt x="1220" y="534"/>
                    <a:pt x="1335" y="429"/>
                  </a:cubicBezTo>
                  <a:cubicBezTo>
                    <a:pt x="1459" y="391"/>
                    <a:pt x="1535" y="257"/>
                    <a:pt x="1621" y="162"/>
                  </a:cubicBezTo>
                  <a:cubicBezTo>
                    <a:pt x="1659" y="114"/>
                    <a:pt x="1707" y="76"/>
                    <a:pt x="1764" y="76"/>
                  </a:cubicBezTo>
                  <a:cubicBezTo>
                    <a:pt x="1821" y="76"/>
                    <a:pt x="1869" y="28"/>
                    <a:pt x="1907" y="0"/>
                  </a:cubicBezTo>
                  <a:cubicBezTo>
                    <a:pt x="1917" y="0"/>
                    <a:pt x="1917" y="9"/>
                    <a:pt x="1926" y="19"/>
                  </a:cubicBezTo>
                  <a:cubicBezTo>
                    <a:pt x="1945" y="47"/>
                    <a:pt x="1917" y="76"/>
                    <a:pt x="1907" y="95"/>
                  </a:cubicBezTo>
                  <a:cubicBezTo>
                    <a:pt x="1888" y="143"/>
                    <a:pt x="1907" y="190"/>
                    <a:pt x="1878" y="229"/>
                  </a:cubicBezTo>
                  <a:cubicBezTo>
                    <a:pt x="1859" y="257"/>
                    <a:pt x="1869" y="276"/>
                    <a:pt x="1878" y="286"/>
                  </a:cubicBezTo>
                  <a:cubicBezTo>
                    <a:pt x="1831" y="314"/>
                    <a:pt x="1831" y="314"/>
                    <a:pt x="1831" y="314"/>
                  </a:cubicBezTo>
                  <a:cubicBezTo>
                    <a:pt x="1793" y="314"/>
                    <a:pt x="1783" y="295"/>
                    <a:pt x="1764" y="276"/>
                  </a:cubicBezTo>
                  <a:cubicBezTo>
                    <a:pt x="1716" y="229"/>
                    <a:pt x="1735" y="362"/>
                    <a:pt x="1707" y="381"/>
                  </a:cubicBezTo>
                  <a:cubicBezTo>
                    <a:pt x="1678" y="391"/>
                    <a:pt x="1640" y="467"/>
                    <a:pt x="1640" y="496"/>
                  </a:cubicBezTo>
                  <a:cubicBezTo>
                    <a:pt x="1669" y="515"/>
                    <a:pt x="1726" y="467"/>
                    <a:pt x="1754" y="486"/>
                  </a:cubicBezTo>
                  <a:cubicBezTo>
                    <a:pt x="1754" y="524"/>
                    <a:pt x="1764" y="686"/>
                    <a:pt x="1793" y="706"/>
                  </a:cubicBezTo>
                  <a:cubicBezTo>
                    <a:pt x="1812" y="724"/>
                    <a:pt x="1869" y="696"/>
                    <a:pt x="1907" y="706"/>
                  </a:cubicBezTo>
                  <a:cubicBezTo>
                    <a:pt x="1917" y="715"/>
                    <a:pt x="1926" y="753"/>
                    <a:pt x="1936" y="763"/>
                  </a:cubicBezTo>
                  <a:cubicBezTo>
                    <a:pt x="1945" y="810"/>
                    <a:pt x="2022" y="810"/>
                    <a:pt x="2060" y="820"/>
                  </a:cubicBezTo>
                  <a:cubicBezTo>
                    <a:pt x="2107" y="858"/>
                    <a:pt x="2060" y="973"/>
                    <a:pt x="2060" y="1011"/>
                  </a:cubicBezTo>
                  <a:cubicBezTo>
                    <a:pt x="2060" y="1068"/>
                    <a:pt x="2069" y="1058"/>
                    <a:pt x="2031" y="1106"/>
                  </a:cubicBezTo>
                  <a:cubicBezTo>
                    <a:pt x="2002" y="1144"/>
                    <a:pt x="2002" y="1192"/>
                    <a:pt x="2002" y="1230"/>
                  </a:cubicBezTo>
                  <a:cubicBezTo>
                    <a:pt x="2022" y="1487"/>
                    <a:pt x="2022" y="1487"/>
                    <a:pt x="2022" y="1487"/>
                  </a:cubicBezTo>
                  <a:cubicBezTo>
                    <a:pt x="1983" y="1516"/>
                    <a:pt x="1983" y="1516"/>
                    <a:pt x="1983" y="1516"/>
                  </a:cubicBezTo>
                  <a:cubicBezTo>
                    <a:pt x="1964" y="1535"/>
                    <a:pt x="1945" y="1545"/>
                    <a:pt x="1936" y="1564"/>
                  </a:cubicBezTo>
                  <a:cubicBezTo>
                    <a:pt x="1917" y="1573"/>
                    <a:pt x="1907" y="1573"/>
                    <a:pt x="1888" y="1583"/>
                  </a:cubicBezTo>
                  <a:cubicBezTo>
                    <a:pt x="1859" y="1611"/>
                    <a:pt x="1859" y="1640"/>
                    <a:pt x="1840" y="1659"/>
                  </a:cubicBezTo>
                  <a:cubicBezTo>
                    <a:pt x="1821" y="1678"/>
                    <a:pt x="1793" y="1688"/>
                    <a:pt x="1773" y="1688"/>
                  </a:cubicBezTo>
                  <a:cubicBezTo>
                    <a:pt x="1754" y="1697"/>
                    <a:pt x="1764" y="1764"/>
                    <a:pt x="1764" y="1783"/>
                  </a:cubicBezTo>
                  <a:cubicBezTo>
                    <a:pt x="1773" y="1812"/>
                    <a:pt x="1802" y="1850"/>
                    <a:pt x="1793" y="1878"/>
                  </a:cubicBezTo>
                  <a:cubicBezTo>
                    <a:pt x="1773" y="1936"/>
                    <a:pt x="1735" y="1907"/>
                    <a:pt x="1697" y="1926"/>
                  </a:cubicBezTo>
                  <a:cubicBezTo>
                    <a:pt x="1678" y="1945"/>
                    <a:pt x="1669" y="1983"/>
                    <a:pt x="1659" y="2003"/>
                  </a:cubicBezTo>
                  <a:cubicBezTo>
                    <a:pt x="1650" y="2050"/>
                    <a:pt x="1650" y="2088"/>
                    <a:pt x="1659" y="2126"/>
                  </a:cubicBezTo>
                  <a:cubicBezTo>
                    <a:pt x="1669" y="2155"/>
                    <a:pt x="1640" y="2184"/>
                    <a:pt x="1621" y="2203"/>
                  </a:cubicBezTo>
                  <a:cubicBezTo>
                    <a:pt x="1564" y="2270"/>
                    <a:pt x="1554" y="2355"/>
                    <a:pt x="1459" y="2355"/>
                  </a:cubicBezTo>
                  <a:cubicBezTo>
                    <a:pt x="1392" y="2355"/>
                    <a:pt x="1411" y="2403"/>
                    <a:pt x="1383" y="2441"/>
                  </a:cubicBezTo>
                  <a:cubicBezTo>
                    <a:pt x="1354" y="2470"/>
                    <a:pt x="1344" y="2479"/>
                    <a:pt x="1306" y="2489"/>
                  </a:cubicBezTo>
                  <a:cubicBezTo>
                    <a:pt x="1259" y="2460"/>
                    <a:pt x="1259" y="2460"/>
                    <a:pt x="1259" y="2460"/>
                  </a:cubicBezTo>
                  <a:cubicBezTo>
                    <a:pt x="1259" y="2451"/>
                    <a:pt x="1259" y="2441"/>
                    <a:pt x="1259" y="2432"/>
                  </a:cubicBezTo>
                  <a:cubicBezTo>
                    <a:pt x="1259" y="2412"/>
                    <a:pt x="1259" y="2403"/>
                    <a:pt x="1259" y="2393"/>
                  </a:cubicBezTo>
                  <a:cubicBezTo>
                    <a:pt x="1259" y="2365"/>
                    <a:pt x="1239" y="2365"/>
                    <a:pt x="1220" y="2346"/>
                  </a:cubicBezTo>
                  <a:cubicBezTo>
                    <a:pt x="1154" y="2279"/>
                    <a:pt x="1182" y="2165"/>
                    <a:pt x="1201" y="2088"/>
                  </a:cubicBezTo>
                  <a:cubicBezTo>
                    <a:pt x="1211" y="2041"/>
                    <a:pt x="1039" y="2145"/>
                    <a:pt x="1039" y="2012"/>
                  </a:cubicBezTo>
                  <a:cubicBezTo>
                    <a:pt x="1030" y="1945"/>
                    <a:pt x="925" y="1964"/>
                    <a:pt x="877" y="1974"/>
                  </a:cubicBezTo>
                  <a:cubicBezTo>
                    <a:pt x="801" y="1974"/>
                    <a:pt x="667" y="1955"/>
                    <a:pt x="601" y="1974"/>
                  </a:cubicBezTo>
                  <a:cubicBezTo>
                    <a:pt x="543" y="1983"/>
                    <a:pt x="524" y="2050"/>
                    <a:pt x="467" y="2041"/>
                  </a:cubicBezTo>
                  <a:cubicBezTo>
                    <a:pt x="400" y="2021"/>
                    <a:pt x="381" y="1993"/>
                    <a:pt x="333" y="2050"/>
                  </a:cubicBezTo>
                  <a:cubicBezTo>
                    <a:pt x="305" y="2088"/>
                    <a:pt x="276" y="2060"/>
                    <a:pt x="238" y="2060"/>
                  </a:cubicBezTo>
                  <a:cubicBezTo>
                    <a:pt x="191" y="2060"/>
                    <a:pt x="152" y="2060"/>
                    <a:pt x="105" y="2031"/>
                  </a:cubicBezTo>
                  <a:cubicBezTo>
                    <a:pt x="76" y="2012"/>
                    <a:pt x="38" y="1936"/>
                    <a:pt x="38" y="1898"/>
                  </a:cubicBezTo>
                  <a:cubicBezTo>
                    <a:pt x="38" y="1859"/>
                    <a:pt x="9" y="1840"/>
                    <a:pt x="0" y="1802"/>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77" name="Freeform 45">
              <a:extLst>
                <a:ext uri="{FF2B5EF4-FFF2-40B4-BE49-F238E27FC236}">
                  <a16:creationId xmlns:a16="http://schemas.microsoft.com/office/drawing/2014/main" id="{8C0532EB-24ED-44FF-906F-B8EB5B852C47}"/>
                </a:ext>
              </a:extLst>
            </p:cNvPr>
            <p:cNvSpPr>
              <a:spLocks noChangeArrowheads="1"/>
            </p:cNvSpPr>
            <p:nvPr/>
          </p:nvSpPr>
          <p:spPr bwMode="auto">
            <a:xfrm>
              <a:off x="5213370" y="1891341"/>
              <a:ext cx="445497" cy="445497"/>
            </a:xfrm>
            <a:custGeom>
              <a:avLst/>
              <a:gdLst>
                <a:gd name="T0" fmla="*/ 748023 w 1804"/>
                <a:gd name="T1" fmla="*/ 151402 h 1804"/>
                <a:gd name="T2" fmla="*/ 748023 w 1804"/>
                <a:gd name="T3" fmla="*/ 151402 h 1804"/>
                <a:gd name="T4" fmla="*/ 766885 w 1804"/>
                <a:gd name="T5" fmla="*/ 199056 h 1804"/>
                <a:gd name="T6" fmla="*/ 800142 w 1804"/>
                <a:gd name="T7" fmla="*/ 265077 h 1804"/>
                <a:gd name="T8" fmla="*/ 866158 w 1804"/>
                <a:gd name="T9" fmla="*/ 279472 h 1804"/>
                <a:gd name="T10" fmla="*/ 866158 w 1804"/>
                <a:gd name="T11" fmla="*/ 279472 h 1804"/>
                <a:gd name="T12" fmla="*/ 880553 w 1804"/>
                <a:gd name="T13" fmla="*/ 350457 h 1804"/>
                <a:gd name="T14" fmla="*/ 851764 w 1804"/>
                <a:gd name="T15" fmla="*/ 459169 h 1804"/>
                <a:gd name="T16" fmla="*/ 880553 w 1804"/>
                <a:gd name="T17" fmla="*/ 596671 h 1804"/>
                <a:gd name="T18" fmla="*/ 894948 w 1804"/>
                <a:gd name="T19" fmla="*/ 629433 h 1804"/>
                <a:gd name="T20" fmla="*/ 894948 w 1804"/>
                <a:gd name="T21" fmla="*/ 629433 h 1804"/>
                <a:gd name="T22" fmla="*/ 856727 w 1804"/>
                <a:gd name="T23" fmla="*/ 672124 h 1804"/>
                <a:gd name="T24" fmla="*/ 823471 w 1804"/>
                <a:gd name="T25" fmla="*/ 714814 h 1804"/>
                <a:gd name="T26" fmla="*/ 733629 w 1804"/>
                <a:gd name="T27" fmla="*/ 776367 h 1804"/>
                <a:gd name="T28" fmla="*/ 695905 w 1804"/>
                <a:gd name="T29" fmla="*/ 847352 h 1804"/>
                <a:gd name="T30" fmla="*/ 624925 w 1804"/>
                <a:gd name="T31" fmla="*/ 861748 h 1804"/>
                <a:gd name="T32" fmla="*/ 567843 w 1804"/>
                <a:gd name="T33" fmla="*/ 890043 h 1804"/>
                <a:gd name="T34" fmla="*/ 454175 w 1804"/>
                <a:gd name="T35" fmla="*/ 856784 h 1804"/>
                <a:gd name="T36" fmla="*/ 397589 w 1804"/>
                <a:gd name="T37" fmla="*/ 875647 h 1804"/>
                <a:gd name="T38" fmla="*/ 298316 w 1804"/>
                <a:gd name="T39" fmla="*/ 866215 h 1804"/>
                <a:gd name="T40" fmla="*/ 236767 w 1804"/>
                <a:gd name="T41" fmla="*/ 871179 h 1804"/>
                <a:gd name="T42" fmla="*/ 85375 w 1804"/>
                <a:gd name="T43" fmla="*/ 875647 h 1804"/>
                <a:gd name="T44" fmla="*/ 85375 w 1804"/>
                <a:gd name="T45" fmla="*/ 875647 h 1804"/>
                <a:gd name="T46" fmla="*/ 85375 w 1804"/>
                <a:gd name="T47" fmla="*/ 819058 h 1804"/>
                <a:gd name="T48" fmla="*/ 89842 w 1804"/>
                <a:gd name="T49" fmla="*/ 748073 h 1804"/>
                <a:gd name="T50" fmla="*/ 37724 w 1804"/>
                <a:gd name="T51" fmla="*/ 610570 h 1804"/>
                <a:gd name="T52" fmla="*/ 42687 w 1804"/>
                <a:gd name="T53" fmla="*/ 535118 h 1804"/>
                <a:gd name="T54" fmla="*/ 52118 w 1804"/>
                <a:gd name="T55" fmla="*/ 478032 h 1804"/>
                <a:gd name="T56" fmla="*/ 47155 w 1804"/>
                <a:gd name="T57" fmla="*/ 416478 h 1804"/>
                <a:gd name="T58" fmla="*/ 28293 w 1804"/>
                <a:gd name="T59" fmla="*/ 378752 h 1804"/>
                <a:gd name="T60" fmla="*/ 146924 w 1804"/>
                <a:gd name="T61" fmla="*/ 350457 h 1804"/>
                <a:gd name="T62" fmla="*/ 212941 w 1804"/>
                <a:gd name="T63" fmla="*/ 302803 h 1804"/>
                <a:gd name="T64" fmla="*/ 227336 w 1804"/>
                <a:gd name="T65" fmla="*/ 184660 h 1804"/>
                <a:gd name="T66" fmla="*/ 260096 w 1804"/>
                <a:gd name="T67" fmla="*/ 137502 h 1804"/>
                <a:gd name="T68" fmla="*/ 283921 w 1804"/>
                <a:gd name="T69" fmla="*/ 75453 h 1804"/>
                <a:gd name="T70" fmla="*/ 350434 w 1804"/>
                <a:gd name="T71" fmla="*/ 33259 h 1804"/>
                <a:gd name="T72" fmla="*/ 425882 w 1804"/>
                <a:gd name="T73" fmla="*/ 0 h 1804"/>
                <a:gd name="T74" fmla="*/ 425882 w 1804"/>
                <a:gd name="T75" fmla="*/ 0 h 1804"/>
                <a:gd name="T76" fmla="*/ 449707 w 1804"/>
                <a:gd name="T77" fmla="*/ 42690 h 1804"/>
                <a:gd name="T78" fmla="*/ 487431 w 1804"/>
                <a:gd name="T79" fmla="*/ 37726 h 1804"/>
                <a:gd name="T80" fmla="*/ 516220 w 1804"/>
                <a:gd name="T81" fmla="*/ 104244 h 1804"/>
                <a:gd name="T82" fmla="*/ 577770 w 1804"/>
                <a:gd name="T83" fmla="*/ 141970 h 1804"/>
                <a:gd name="T84" fmla="*/ 624925 w 1804"/>
                <a:gd name="T85" fmla="*/ 156366 h 1804"/>
                <a:gd name="T86" fmla="*/ 677043 w 1804"/>
                <a:gd name="T87" fmla="*/ 184660 h 1804"/>
                <a:gd name="T88" fmla="*/ 748023 w 1804"/>
                <a:gd name="T89" fmla="*/ 151402 h 180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804" h="1804">
                  <a:moveTo>
                    <a:pt x="1507" y="305"/>
                  </a:moveTo>
                  <a:lnTo>
                    <a:pt x="1507" y="305"/>
                  </a:lnTo>
                  <a:cubicBezTo>
                    <a:pt x="1516" y="343"/>
                    <a:pt x="1545" y="362"/>
                    <a:pt x="1545" y="401"/>
                  </a:cubicBezTo>
                  <a:cubicBezTo>
                    <a:pt x="1545" y="439"/>
                    <a:pt x="1583" y="515"/>
                    <a:pt x="1612" y="534"/>
                  </a:cubicBezTo>
                  <a:cubicBezTo>
                    <a:pt x="1659" y="563"/>
                    <a:pt x="1698" y="563"/>
                    <a:pt x="1745" y="563"/>
                  </a:cubicBezTo>
                  <a:cubicBezTo>
                    <a:pt x="1745" y="601"/>
                    <a:pt x="1803" y="677"/>
                    <a:pt x="1774" y="706"/>
                  </a:cubicBezTo>
                  <a:cubicBezTo>
                    <a:pt x="1716" y="773"/>
                    <a:pt x="1659" y="839"/>
                    <a:pt x="1716" y="925"/>
                  </a:cubicBezTo>
                  <a:cubicBezTo>
                    <a:pt x="1783" y="1020"/>
                    <a:pt x="1745" y="1106"/>
                    <a:pt x="1774" y="1202"/>
                  </a:cubicBezTo>
                  <a:cubicBezTo>
                    <a:pt x="1803" y="1268"/>
                    <a:pt x="1803" y="1268"/>
                    <a:pt x="1803" y="1268"/>
                  </a:cubicBezTo>
                  <a:cubicBezTo>
                    <a:pt x="1793" y="1287"/>
                    <a:pt x="1755" y="1326"/>
                    <a:pt x="1726" y="1354"/>
                  </a:cubicBezTo>
                  <a:cubicBezTo>
                    <a:pt x="1698" y="1383"/>
                    <a:pt x="1678" y="1411"/>
                    <a:pt x="1659" y="1440"/>
                  </a:cubicBezTo>
                  <a:cubicBezTo>
                    <a:pt x="1602" y="1507"/>
                    <a:pt x="1516" y="1488"/>
                    <a:pt x="1478" y="1564"/>
                  </a:cubicBezTo>
                  <a:cubicBezTo>
                    <a:pt x="1449" y="1612"/>
                    <a:pt x="1440" y="1669"/>
                    <a:pt x="1402" y="1707"/>
                  </a:cubicBezTo>
                  <a:cubicBezTo>
                    <a:pt x="1364" y="1736"/>
                    <a:pt x="1307" y="1716"/>
                    <a:pt x="1259" y="1736"/>
                  </a:cubicBezTo>
                  <a:cubicBezTo>
                    <a:pt x="1221" y="1755"/>
                    <a:pt x="1192" y="1793"/>
                    <a:pt x="1144" y="1793"/>
                  </a:cubicBezTo>
                  <a:cubicBezTo>
                    <a:pt x="1097" y="1793"/>
                    <a:pt x="963" y="1755"/>
                    <a:pt x="915" y="1726"/>
                  </a:cubicBezTo>
                  <a:cubicBezTo>
                    <a:pt x="839" y="1678"/>
                    <a:pt x="858" y="1764"/>
                    <a:pt x="801" y="1764"/>
                  </a:cubicBezTo>
                  <a:cubicBezTo>
                    <a:pt x="725" y="1764"/>
                    <a:pt x="677" y="1707"/>
                    <a:pt x="601" y="1745"/>
                  </a:cubicBezTo>
                  <a:cubicBezTo>
                    <a:pt x="563" y="1764"/>
                    <a:pt x="515" y="1793"/>
                    <a:pt x="477" y="1755"/>
                  </a:cubicBezTo>
                  <a:cubicBezTo>
                    <a:pt x="372" y="1593"/>
                    <a:pt x="296" y="1803"/>
                    <a:pt x="172" y="1764"/>
                  </a:cubicBezTo>
                  <a:cubicBezTo>
                    <a:pt x="181" y="1755"/>
                    <a:pt x="172" y="1669"/>
                    <a:pt x="172" y="1650"/>
                  </a:cubicBezTo>
                  <a:cubicBezTo>
                    <a:pt x="153" y="1593"/>
                    <a:pt x="162" y="1564"/>
                    <a:pt x="181" y="1507"/>
                  </a:cubicBezTo>
                  <a:cubicBezTo>
                    <a:pt x="210" y="1392"/>
                    <a:pt x="143" y="1316"/>
                    <a:pt x="76" y="1230"/>
                  </a:cubicBezTo>
                  <a:cubicBezTo>
                    <a:pt x="0" y="1144"/>
                    <a:pt x="38" y="1154"/>
                    <a:pt x="86" y="1078"/>
                  </a:cubicBezTo>
                  <a:cubicBezTo>
                    <a:pt x="105" y="1040"/>
                    <a:pt x="105" y="1001"/>
                    <a:pt x="105" y="963"/>
                  </a:cubicBezTo>
                  <a:cubicBezTo>
                    <a:pt x="105" y="925"/>
                    <a:pt x="105" y="877"/>
                    <a:pt x="95" y="839"/>
                  </a:cubicBezTo>
                  <a:cubicBezTo>
                    <a:pt x="86" y="830"/>
                    <a:pt x="10" y="763"/>
                    <a:pt x="57" y="763"/>
                  </a:cubicBezTo>
                  <a:cubicBezTo>
                    <a:pt x="134" y="763"/>
                    <a:pt x="248" y="763"/>
                    <a:pt x="296" y="706"/>
                  </a:cubicBezTo>
                  <a:cubicBezTo>
                    <a:pt x="343" y="658"/>
                    <a:pt x="420" y="658"/>
                    <a:pt x="429" y="610"/>
                  </a:cubicBezTo>
                  <a:cubicBezTo>
                    <a:pt x="448" y="534"/>
                    <a:pt x="429" y="448"/>
                    <a:pt x="458" y="372"/>
                  </a:cubicBezTo>
                  <a:cubicBezTo>
                    <a:pt x="467" y="324"/>
                    <a:pt x="515" y="315"/>
                    <a:pt x="524" y="277"/>
                  </a:cubicBezTo>
                  <a:cubicBezTo>
                    <a:pt x="544" y="239"/>
                    <a:pt x="534" y="181"/>
                    <a:pt x="572" y="152"/>
                  </a:cubicBezTo>
                  <a:cubicBezTo>
                    <a:pt x="629" y="124"/>
                    <a:pt x="677" y="124"/>
                    <a:pt x="706" y="67"/>
                  </a:cubicBezTo>
                  <a:cubicBezTo>
                    <a:pt x="734" y="10"/>
                    <a:pt x="811" y="19"/>
                    <a:pt x="858" y="0"/>
                  </a:cubicBezTo>
                  <a:cubicBezTo>
                    <a:pt x="887" y="19"/>
                    <a:pt x="896" y="86"/>
                    <a:pt x="906" y="86"/>
                  </a:cubicBezTo>
                  <a:cubicBezTo>
                    <a:pt x="935" y="86"/>
                    <a:pt x="954" y="57"/>
                    <a:pt x="982" y="76"/>
                  </a:cubicBezTo>
                  <a:cubicBezTo>
                    <a:pt x="1020" y="105"/>
                    <a:pt x="973" y="172"/>
                    <a:pt x="1040" y="210"/>
                  </a:cubicBezTo>
                  <a:cubicBezTo>
                    <a:pt x="1097" y="229"/>
                    <a:pt x="1125" y="248"/>
                    <a:pt x="1164" y="286"/>
                  </a:cubicBezTo>
                  <a:cubicBezTo>
                    <a:pt x="1192" y="305"/>
                    <a:pt x="1230" y="296"/>
                    <a:pt x="1259" y="315"/>
                  </a:cubicBezTo>
                  <a:cubicBezTo>
                    <a:pt x="1307" y="343"/>
                    <a:pt x="1297" y="410"/>
                    <a:pt x="1364" y="372"/>
                  </a:cubicBezTo>
                  <a:cubicBezTo>
                    <a:pt x="1411" y="353"/>
                    <a:pt x="1459" y="305"/>
                    <a:pt x="1507" y="305"/>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p:spPr>
          <p:txBody>
            <a:bodyPr wrap="none" anchor="ctr"/>
            <a:lstStyle/>
            <a:p>
              <a:endParaRPr lang="ru-RU" sz="1872">
                <a:solidFill>
                  <a:srgbClr val="454545"/>
                </a:solidFill>
              </a:endParaRPr>
            </a:p>
          </p:txBody>
        </p:sp>
        <p:sp>
          <p:nvSpPr>
            <p:cNvPr id="178" name="Freeform 46">
              <a:extLst>
                <a:ext uri="{FF2B5EF4-FFF2-40B4-BE49-F238E27FC236}">
                  <a16:creationId xmlns:a16="http://schemas.microsoft.com/office/drawing/2014/main" id="{11087083-2EF9-4F11-982D-0155E49EB1AA}"/>
                </a:ext>
              </a:extLst>
            </p:cNvPr>
            <p:cNvSpPr>
              <a:spLocks noChangeArrowheads="1"/>
            </p:cNvSpPr>
            <p:nvPr/>
          </p:nvSpPr>
          <p:spPr bwMode="auto">
            <a:xfrm>
              <a:off x="5780510" y="685182"/>
              <a:ext cx="427330" cy="721168"/>
            </a:xfrm>
            <a:custGeom>
              <a:avLst/>
              <a:gdLst>
                <a:gd name="T0" fmla="*/ 61621 w 1727"/>
                <a:gd name="T1" fmla="*/ 1435044 h 2919"/>
                <a:gd name="T2" fmla="*/ 265369 w 1727"/>
                <a:gd name="T3" fmla="*/ 1420644 h 2919"/>
                <a:gd name="T4" fmla="*/ 492969 w 1727"/>
                <a:gd name="T5" fmla="*/ 1259760 h 2919"/>
                <a:gd name="T6" fmla="*/ 644538 w 1727"/>
                <a:gd name="T7" fmla="*/ 1122711 h 2919"/>
                <a:gd name="T8" fmla="*/ 635096 w 1727"/>
                <a:gd name="T9" fmla="*/ 1117745 h 2919"/>
                <a:gd name="T10" fmla="*/ 649507 w 1727"/>
                <a:gd name="T11" fmla="*/ 985165 h 2919"/>
                <a:gd name="T12" fmla="*/ 715601 w 1727"/>
                <a:gd name="T13" fmla="*/ 899758 h 2919"/>
                <a:gd name="T14" fmla="*/ 753369 w 1727"/>
                <a:gd name="T15" fmla="*/ 795481 h 2919"/>
                <a:gd name="T16" fmla="*/ 772749 w 1727"/>
                <a:gd name="T17" fmla="*/ 696170 h 2919"/>
                <a:gd name="T18" fmla="*/ 810517 w 1727"/>
                <a:gd name="T19" fmla="*/ 601328 h 2919"/>
                <a:gd name="T20" fmla="*/ 801075 w 1727"/>
                <a:gd name="T21" fmla="*/ 464279 h 2919"/>
                <a:gd name="T22" fmla="*/ 753369 w 1727"/>
                <a:gd name="T23" fmla="*/ 293961 h 2919"/>
                <a:gd name="T24" fmla="*/ 720570 w 1727"/>
                <a:gd name="T25" fmla="*/ 203588 h 2919"/>
                <a:gd name="T26" fmla="*/ 744424 w 1727"/>
                <a:gd name="T27" fmla="*/ 146980 h 2919"/>
                <a:gd name="T28" fmla="*/ 791633 w 1727"/>
                <a:gd name="T29" fmla="*/ 42704 h 2919"/>
                <a:gd name="T30" fmla="*/ 711128 w 1727"/>
                <a:gd name="T31" fmla="*/ 47669 h 2919"/>
                <a:gd name="T32" fmla="*/ 564033 w 1727"/>
                <a:gd name="T33" fmla="*/ 4966 h 2919"/>
                <a:gd name="T34" fmla="*/ 407495 w 1727"/>
                <a:gd name="T35" fmla="*/ 80442 h 2919"/>
                <a:gd name="T36" fmla="*/ 213189 w 1727"/>
                <a:gd name="T37" fmla="*/ 104277 h 2919"/>
                <a:gd name="T38" fmla="*/ 208717 w 1727"/>
                <a:gd name="T39" fmla="*/ 109242 h 2919"/>
                <a:gd name="T40" fmla="*/ 137654 w 1727"/>
                <a:gd name="T41" fmla="*/ 194153 h 2919"/>
                <a:gd name="T42" fmla="*/ 208717 w 1727"/>
                <a:gd name="T43" fmla="*/ 284029 h 2919"/>
                <a:gd name="T44" fmla="*/ 222631 w 1727"/>
                <a:gd name="T45" fmla="*/ 346099 h 2919"/>
                <a:gd name="T46" fmla="*/ 218159 w 1727"/>
                <a:gd name="T47" fmla="*/ 511452 h 2919"/>
                <a:gd name="T48" fmla="*/ 128212 w 1727"/>
                <a:gd name="T49" fmla="*/ 530321 h 2919"/>
                <a:gd name="T50" fmla="*/ 0 w 1727"/>
                <a:gd name="T51" fmla="*/ 738874 h 2919"/>
                <a:gd name="T52" fmla="*/ 9442 w 1727"/>
                <a:gd name="T53" fmla="*/ 786047 h 2919"/>
                <a:gd name="T54" fmla="*/ 28326 w 1727"/>
                <a:gd name="T55" fmla="*/ 876420 h 2919"/>
                <a:gd name="T56" fmla="*/ 57149 w 1727"/>
                <a:gd name="T57" fmla="*/ 994600 h 2919"/>
                <a:gd name="T58" fmla="*/ 165980 w 1727"/>
                <a:gd name="T59" fmla="*/ 1037303 h 2919"/>
                <a:gd name="T60" fmla="*/ 128212 w 1727"/>
                <a:gd name="T61" fmla="*/ 1212091 h 2919"/>
                <a:gd name="T62" fmla="*/ 57149 w 1727"/>
                <a:gd name="T63" fmla="*/ 1364037 h 291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727" h="2919">
                  <a:moveTo>
                    <a:pt x="124" y="2890"/>
                  </a:moveTo>
                  <a:lnTo>
                    <a:pt x="124" y="2890"/>
                  </a:lnTo>
                  <a:cubicBezTo>
                    <a:pt x="296" y="2890"/>
                    <a:pt x="296" y="2890"/>
                    <a:pt x="296" y="2890"/>
                  </a:cubicBezTo>
                  <a:cubicBezTo>
                    <a:pt x="401" y="2852"/>
                    <a:pt x="420" y="2813"/>
                    <a:pt x="534" y="2861"/>
                  </a:cubicBezTo>
                  <a:cubicBezTo>
                    <a:pt x="696" y="2918"/>
                    <a:pt x="820" y="2833"/>
                    <a:pt x="916" y="2709"/>
                  </a:cubicBezTo>
                  <a:cubicBezTo>
                    <a:pt x="973" y="2632"/>
                    <a:pt x="963" y="2613"/>
                    <a:pt x="992" y="2537"/>
                  </a:cubicBezTo>
                  <a:cubicBezTo>
                    <a:pt x="1011" y="2451"/>
                    <a:pt x="1078" y="2413"/>
                    <a:pt x="1135" y="2356"/>
                  </a:cubicBezTo>
                  <a:cubicBezTo>
                    <a:pt x="1297" y="2261"/>
                    <a:pt x="1297" y="2261"/>
                    <a:pt x="1297" y="2261"/>
                  </a:cubicBezTo>
                  <a:cubicBezTo>
                    <a:pt x="1288" y="2261"/>
                    <a:pt x="1288" y="2261"/>
                    <a:pt x="1278" y="2251"/>
                  </a:cubicBezTo>
                  <a:cubicBezTo>
                    <a:pt x="1240" y="2213"/>
                    <a:pt x="1211" y="2127"/>
                    <a:pt x="1269" y="2079"/>
                  </a:cubicBezTo>
                  <a:cubicBezTo>
                    <a:pt x="1297" y="2060"/>
                    <a:pt x="1297" y="2022"/>
                    <a:pt x="1307" y="1984"/>
                  </a:cubicBezTo>
                  <a:cubicBezTo>
                    <a:pt x="1326" y="1946"/>
                    <a:pt x="1345" y="1955"/>
                    <a:pt x="1383" y="1936"/>
                  </a:cubicBezTo>
                  <a:cubicBezTo>
                    <a:pt x="1488" y="1898"/>
                    <a:pt x="1393" y="1841"/>
                    <a:pt x="1440" y="1812"/>
                  </a:cubicBezTo>
                  <a:cubicBezTo>
                    <a:pt x="1478" y="1784"/>
                    <a:pt x="1516" y="1822"/>
                    <a:pt x="1545" y="1755"/>
                  </a:cubicBezTo>
                  <a:cubicBezTo>
                    <a:pt x="1574" y="1679"/>
                    <a:pt x="1516" y="1660"/>
                    <a:pt x="1516" y="1602"/>
                  </a:cubicBezTo>
                  <a:cubicBezTo>
                    <a:pt x="1516" y="1574"/>
                    <a:pt x="1526" y="1555"/>
                    <a:pt x="1536" y="1526"/>
                  </a:cubicBezTo>
                  <a:cubicBezTo>
                    <a:pt x="1555" y="1478"/>
                    <a:pt x="1536" y="1440"/>
                    <a:pt x="1555" y="1402"/>
                  </a:cubicBezTo>
                  <a:cubicBezTo>
                    <a:pt x="1545" y="1364"/>
                    <a:pt x="1564" y="1316"/>
                    <a:pt x="1583" y="1288"/>
                  </a:cubicBezTo>
                  <a:cubicBezTo>
                    <a:pt x="1602" y="1259"/>
                    <a:pt x="1640" y="1269"/>
                    <a:pt x="1631" y="1211"/>
                  </a:cubicBezTo>
                  <a:cubicBezTo>
                    <a:pt x="1612" y="1097"/>
                    <a:pt x="1726" y="1144"/>
                    <a:pt x="1726" y="1049"/>
                  </a:cubicBezTo>
                  <a:cubicBezTo>
                    <a:pt x="1726" y="1002"/>
                    <a:pt x="1640" y="964"/>
                    <a:pt x="1612" y="935"/>
                  </a:cubicBezTo>
                  <a:cubicBezTo>
                    <a:pt x="1555" y="868"/>
                    <a:pt x="1555" y="820"/>
                    <a:pt x="1545" y="735"/>
                  </a:cubicBezTo>
                  <a:cubicBezTo>
                    <a:pt x="1536" y="706"/>
                    <a:pt x="1507" y="610"/>
                    <a:pt x="1516" y="592"/>
                  </a:cubicBezTo>
                  <a:cubicBezTo>
                    <a:pt x="1516" y="553"/>
                    <a:pt x="1555" y="544"/>
                    <a:pt x="1498" y="506"/>
                  </a:cubicBezTo>
                  <a:cubicBezTo>
                    <a:pt x="1469" y="487"/>
                    <a:pt x="1440" y="458"/>
                    <a:pt x="1450" y="410"/>
                  </a:cubicBezTo>
                  <a:cubicBezTo>
                    <a:pt x="1450" y="391"/>
                    <a:pt x="1478" y="382"/>
                    <a:pt x="1488" y="363"/>
                  </a:cubicBezTo>
                  <a:cubicBezTo>
                    <a:pt x="1488" y="343"/>
                    <a:pt x="1488" y="305"/>
                    <a:pt x="1498" y="296"/>
                  </a:cubicBezTo>
                  <a:cubicBezTo>
                    <a:pt x="1507" y="277"/>
                    <a:pt x="1583" y="315"/>
                    <a:pt x="1583" y="258"/>
                  </a:cubicBezTo>
                  <a:cubicBezTo>
                    <a:pt x="1593" y="210"/>
                    <a:pt x="1593" y="143"/>
                    <a:pt x="1593" y="86"/>
                  </a:cubicBezTo>
                  <a:cubicBezTo>
                    <a:pt x="1593" y="57"/>
                    <a:pt x="1536" y="67"/>
                    <a:pt x="1516" y="57"/>
                  </a:cubicBezTo>
                  <a:cubicBezTo>
                    <a:pt x="1440" y="48"/>
                    <a:pt x="1469" y="48"/>
                    <a:pt x="1431" y="96"/>
                  </a:cubicBezTo>
                  <a:cubicBezTo>
                    <a:pt x="1421" y="105"/>
                    <a:pt x="1297" y="105"/>
                    <a:pt x="1278" y="96"/>
                  </a:cubicBezTo>
                  <a:cubicBezTo>
                    <a:pt x="1202" y="86"/>
                    <a:pt x="1240" y="0"/>
                    <a:pt x="1135" y="10"/>
                  </a:cubicBezTo>
                  <a:cubicBezTo>
                    <a:pt x="1078" y="29"/>
                    <a:pt x="992" y="0"/>
                    <a:pt x="944" y="10"/>
                  </a:cubicBezTo>
                  <a:cubicBezTo>
                    <a:pt x="916" y="19"/>
                    <a:pt x="849" y="124"/>
                    <a:pt x="820" y="162"/>
                  </a:cubicBezTo>
                  <a:cubicBezTo>
                    <a:pt x="725" y="286"/>
                    <a:pt x="706" y="229"/>
                    <a:pt x="592" y="143"/>
                  </a:cubicBezTo>
                  <a:cubicBezTo>
                    <a:pt x="496" y="86"/>
                    <a:pt x="477" y="124"/>
                    <a:pt x="429" y="210"/>
                  </a:cubicBezTo>
                  <a:cubicBezTo>
                    <a:pt x="429" y="210"/>
                    <a:pt x="429" y="220"/>
                    <a:pt x="420" y="220"/>
                  </a:cubicBezTo>
                  <a:cubicBezTo>
                    <a:pt x="420" y="248"/>
                    <a:pt x="410" y="324"/>
                    <a:pt x="382" y="343"/>
                  </a:cubicBezTo>
                  <a:cubicBezTo>
                    <a:pt x="344" y="372"/>
                    <a:pt x="315" y="372"/>
                    <a:pt x="277" y="391"/>
                  </a:cubicBezTo>
                  <a:cubicBezTo>
                    <a:pt x="201" y="420"/>
                    <a:pt x="363" y="515"/>
                    <a:pt x="382" y="534"/>
                  </a:cubicBezTo>
                  <a:cubicBezTo>
                    <a:pt x="401" y="544"/>
                    <a:pt x="401" y="563"/>
                    <a:pt x="420" y="572"/>
                  </a:cubicBezTo>
                  <a:cubicBezTo>
                    <a:pt x="439" y="582"/>
                    <a:pt x="448" y="572"/>
                    <a:pt x="468" y="572"/>
                  </a:cubicBezTo>
                  <a:cubicBezTo>
                    <a:pt x="468" y="610"/>
                    <a:pt x="458" y="658"/>
                    <a:pt x="448" y="697"/>
                  </a:cubicBezTo>
                  <a:cubicBezTo>
                    <a:pt x="448" y="763"/>
                    <a:pt x="496" y="849"/>
                    <a:pt x="477" y="906"/>
                  </a:cubicBezTo>
                  <a:cubicBezTo>
                    <a:pt x="458" y="982"/>
                    <a:pt x="344" y="964"/>
                    <a:pt x="439" y="1030"/>
                  </a:cubicBezTo>
                  <a:cubicBezTo>
                    <a:pt x="487" y="1068"/>
                    <a:pt x="448" y="1106"/>
                    <a:pt x="401" y="1087"/>
                  </a:cubicBezTo>
                  <a:cubicBezTo>
                    <a:pt x="363" y="1087"/>
                    <a:pt x="286" y="1030"/>
                    <a:pt x="258" y="1068"/>
                  </a:cubicBezTo>
                  <a:cubicBezTo>
                    <a:pt x="229" y="1097"/>
                    <a:pt x="267" y="1307"/>
                    <a:pt x="153" y="1249"/>
                  </a:cubicBezTo>
                  <a:cubicBezTo>
                    <a:pt x="57" y="1202"/>
                    <a:pt x="77" y="1440"/>
                    <a:pt x="0" y="1488"/>
                  </a:cubicBezTo>
                  <a:cubicBezTo>
                    <a:pt x="10" y="1517"/>
                    <a:pt x="10" y="1555"/>
                    <a:pt x="19" y="1583"/>
                  </a:cubicBezTo>
                  <a:cubicBezTo>
                    <a:pt x="29" y="1621"/>
                    <a:pt x="0" y="1660"/>
                    <a:pt x="10" y="1698"/>
                  </a:cubicBezTo>
                  <a:cubicBezTo>
                    <a:pt x="19" y="1726"/>
                    <a:pt x="48" y="1736"/>
                    <a:pt x="57" y="1765"/>
                  </a:cubicBezTo>
                  <a:cubicBezTo>
                    <a:pt x="77" y="1803"/>
                    <a:pt x="57" y="1831"/>
                    <a:pt x="48" y="1869"/>
                  </a:cubicBezTo>
                  <a:cubicBezTo>
                    <a:pt x="48" y="1917"/>
                    <a:pt x="96" y="1955"/>
                    <a:pt x="115" y="2003"/>
                  </a:cubicBezTo>
                  <a:cubicBezTo>
                    <a:pt x="143" y="2070"/>
                    <a:pt x="181" y="2041"/>
                    <a:pt x="229" y="2051"/>
                  </a:cubicBezTo>
                  <a:cubicBezTo>
                    <a:pt x="267" y="2060"/>
                    <a:pt x="286" y="2079"/>
                    <a:pt x="334" y="2089"/>
                  </a:cubicBezTo>
                  <a:cubicBezTo>
                    <a:pt x="429" y="2098"/>
                    <a:pt x="315" y="2241"/>
                    <a:pt x="286" y="2279"/>
                  </a:cubicBezTo>
                  <a:cubicBezTo>
                    <a:pt x="229" y="2346"/>
                    <a:pt x="267" y="2365"/>
                    <a:pt x="258" y="2441"/>
                  </a:cubicBezTo>
                  <a:cubicBezTo>
                    <a:pt x="258" y="2489"/>
                    <a:pt x="181" y="2604"/>
                    <a:pt x="162" y="2651"/>
                  </a:cubicBezTo>
                  <a:cubicBezTo>
                    <a:pt x="143" y="2680"/>
                    <a:pt x="105" y="2709"/>
                    <a:pt x="115" y="2747"/>
                  </a:cubicBezTo>
                  <a:cubicBezTo>
                    <a:pt x="124" y="2890"/>
                    <a:pt x="124" y="2890"/>
                    <a:pt x="124" y="289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79" name="Freeform 47">
              <a:extLst>
                <a:ext uri="{FF2B5EF4-FFF2-40B4-BE49-F238E27FC236}">
                  <a16:creationId xmlns:a16="http://schemas.microsoft.com/office/drawing/2014/main" id="{F4FBD4B9-1ECD-4AC0-82A1-A32698DA7702}"/>
                </a:ext>
              </a:extLst>
            </p:cNvPr>
            <p:cNvSpPr>
              <a:spLocks noChangeArrowheads="1"/>
            </p:cNvSpPr>
            <p:nvPr/>
          </p:nvSpPr>
          <p:spPr bwMode="auto">
            <a:xfrm>
              <a:off x="5606734" y="1242843"/>
              <a:ext cx="534755" cy="528435"/>
            </a:xfrm>
            <a:custGeom>
              <a:avLst/>
              <a:gdLst>
                <a:gd name="T0" fmla="*/ 411617 w 2165"/>
                <a:gd name="T1" fmla="*/ 312558 h 2137"/>
                <a:gd name="T2" fmla="*/ 411617 w 2165"/>
                <a:gd name="T3" fmla="*/ 312558 h 2137"/>
                <a:gd name="T4" fmla="*/ 497019 w 2165"/>
                <a:gd name="T5" fmla="*/ 312558 h 2137"/>
                <a:gd name="T6" fmla="*/ 615191 w 2165"/>
                <a:gd name="T7" fmla="*/ 298148 h 2137"/>
                <a:gd name="T8" fmla="*/ 804863 w 2165"/>
                <a:gd name="T9" fmla="*/ 222617 h 2137"/>
                <a:gd name="T10" fmla="*/ 842599 w 2165"/>
                <a:gd name="T11" fmla="*/ 137148 h 2137"/>
                <a:gd name="T12" fmla="*/ 913601 w 2165"/>
                <a:gd name="T13" fmla="*/ 47207 h 2137"/>
                <a:gd name="T14" fmla="*/ 994038 w 2165"/>
                <a:gd name="T15" fmla="*/ 0 h 2137"/>
                <a:gd name="T16" fmla="*/ 994038 w 2165"/>
                <a:gd name="T17" fmla="*/ 0 h 2137"/>
                <a:gd name="T18" fmla="*/ 1051138 w 2165"/>
                <a:gd name="T19" fmla="*/ 18883 h 2137"/>
                <a:gd name="T20" fmla="*/ 1051138 w 2165"/>
                <a:gd name="T21" fmla="*/ 18883 h 2137"/>
                <a:gd name="T22" fmla="*/ 1041704 w 2165"/>
                <a:gd name="T23" fmla="*/ 51679 h 2137"/>
                <a:gd name="T24" fmla="*/ 1041704 w 2165"/>
                <a:gd name="T25" fmla="*/ 80500 h 2137"/>
                <a:gd name="T26" fmla="*/ 1055607 w 2165"/>
                <a:gd name="T27" fmla="*/ 137148 h 2137"/>
                <a:gd name="T28" fmla="*/ 1051138 w 2165"/>
                <a:gd name="T29" fmla="*/ 222617 h 2137"/>
                <a:gd name="T30" fmla="*/ 1017871 w 2165"/>
                <a:gd name="T31" fmla="*/ 322000 h 2137"/>
                <a:gd name="T32" fmla="*/ 980135 w 2165"/>
                <a:gd name="T33" fmla="*/ 393058 h 2137"/>
                <a:gd name="T34" fmla="*/ 937434 w 2165"/>
                <a:gd name="T35" fmla="*/ 421382 h 2137"/>
                <a:gd name="T36" fmla="*/ 932469 w 2165"/>
                <a:gd name="T37" fmla="*/ 468589 h 2137"/>
                <a:gd name="T38" fmla="*/ 909133 w 2165"/>
                <a:gd name="T39" fmla="*/ 492441 h 2137"/>
                <a:gd name="T40" fmla="*/ 899699 w 2165"/>
                <a:gd name="T41" fmla="*/ 516293 h 2137"/>
                <a:gd name="T42" fmla="*/ 904167 w 2165"/>
                <a:gd name="T43" fmla="*/ 559027 h 2137"/>
                <a:gd name="T44" fmla="*/ 904167 w 2165"/>
                <a:gd name="T45" fmla="*/ 559027 h 2137"/>
                <a:gd name="T46" fmla="*/ 833165 w 2165"/>
                <a:gd name="T47" fmla="*/ 596792 h 2137"/>
                <a:gd name="T48" fmla="*/ 762162 w 2165"/>
                <a:gd name="T49" fmla="*/ 639527 h 2137"/>
                <a:gd name="T50" fmla="*/ 620156 w 2165"/>
                <a:gd name="T51" fmla="*/ 772203 h 2137"/>
                <a:gd name="T52" fmla="*/ 473186 w 2165"/>
                <a:gd name="T53" fmla="*/ 838292 h 2137"/>
                <a:gd name="T54" fmla="*/ 331180 w 2165"/>
                <a:gd name="T55" fmla="*/ 890468 h 2137"/>
                <a:gd name="T56" fmla="*/ 302879 w 2165"/>
                <a:gd name="T57" fmla="*/ 985378 h 2137"/>
                <a:gd name="T58" fmla="*/ 174776 w 2165"/>
                <a:gd name="T59" fmla="*/ 1056437 h 2137"/>
                <a:gd name="T60" fmla="*/ 75471 w 2165"/>
                <a:gd name="T61" fmla="*/ 918792 h 2137"/>
                <a:gd name="T62" fmla="*/ 75471 w 2165"/>
                <a:gd name="T63" fmla="*/ 918792 h 2137"/>
                <a:gd name="T64" fmla="*/ 71003 w 2165"/>
                <a:gd name="T65" fmla="*/ 895437 h 2137"/>
                <a:gd name="T66" fmla="*/ 71003 w 2165"/>
                <a:gd name="T67" fmla="*/ 838292 h 2137"/>
                <a:gd name="T68" fmla="*/ 80437 w 2165"/>
                <a:gd name="T69" fmla="*/ 828851 h 2137"/>
                <a:gd name="T70" fmla="*/ 75471 w 2165"/>
                <a:gd name="T71" fmla="*/ 805496 h 2137"/>
                <a:gd name="T72" fmla="*/ 9434 w 2165"/>
                <a:gd name="T73" fmla="*/ 743879 h 2137"/>
                <a:gd name="T74" fmla="*/ 23337 w 2165"/>
                <a:gd name="T75" fmla="*/ 677292 h 2137"/>
                <a:gd name="T76" fmla="*/ 47170 w 2165"/>
                <a:gd name="T77" fmla="*/ 639527 h 2137"/>
                <a:gd name="T78" fmla="*/ 13903 w 2165"/>
                <a:gd name="T79" fmla="*/ 572941 h 2137"/>
                <a:gd name="T80" fmla="*/ 0 w 2165"/>
                <a:gd name="T81" fmla="*/ 530206 h 2137"/>
                <a:gd name="T82" fmla="*/ 0 w 2165"/>
                <a:gd name="T83" fmla="*/ 530206 h 2137"/>
                <a:gd name="T84" fmla="*/ 52135 w 2165"/>
                <a:gd name="T85" fmla="*/ 487969 h 2137"/>
                <a:gd name="T86" fmla="*/ 99304 w 2165"/>
                <a:gd name="T87" fmla="*/ 478527 h 2137"/>
                <a:gd name="T88" fmla="*/ 217477 w 2165"/>
                <a:gd name="T89" fmla="*/ 411941 h 2137"/>
                <a:gd name="T90" fmla="*/ 284011 w 2165"/>
                <a:gd name="T91" fmla="*/ 364734 h 2137"/>
                <a:gd name="T92" fmla="*/ 355014 w 2165"/>
                <a:gd name="T93" fmla="*/ 393058 h 2137"/>
                <a:gd name="T94" fmla="*/ 411617 w 2165"/>
                <a:gd name="T95" fmla="*/ 312558 h 213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165" h="2137">
                  <a:moveTo>
                    <a:pt x="829" y="629"/>
                  </a:moveTo>
                  <a:lnTo>
                    <a:pt x="829" y="629"/>
                  </a:lnTo>
                  <a:cubicBezTo>
                    <a:pt x="1001" y="629"/>
                    <a:pt x="1001" y="629"/>
                    <a:pt x="1001" y="629"/>
                  </a:cubicBezTo>
                  <a:cubicBezTo>
                    <a:pt x="1106" y="591"/>
                    <a:pt x="1125" y="552"/>
                    <a:pt x="1239" y="600"/>
                  </a:cubicBezTo>
                  <a:cubicBezTo>
                    <a:pt x="1401" y="657"/>
                    <a:pt x="1525" y="572"/>
                    <a:pt x="1621" y="448"/>
                  </a:cubicBezTo>
                  <a:cubicBezTo>
                    <a:pt x="1678" y="371"/>
                    <a:pt x="1668" y="352"/>
                    <a:pt x="1697" y="276"/>
                  </a:cubicBezTo>
                  <a:cubicBezTo>
                    <a:pt x="1716" y="190"/>
                    <a:pt x="1783" y="152"/>
                    <a:pt x="1840" y="95"/>
                  </a:cubicBezTo>
                  <a:cubicBezTo>
                    <a:pt x="2002" y="0"/>
                    <a:pt x="2002" y="0"/>
                    <a:pt x="2002" y="0"/>
                  </a:cubicBezTo>
                  <a:cubicBezTo>
                    <a:pt x="2031" y="18"/>
                    <a:pt x="2088" y="28"/>
                    <a:pt x="2117" y="38"/>
                  </a:cubicBezTo>
                  <a:cubicBezTo>
                    <a:pt x="2117" y="57"/>
                    <a:pt x="2098" y="76"/>
                    <a:pt x="2098" y="104"/>
                  </a:cubicBezTo>
                  <a:cubicBezTo>
                    <a:pt x="2098" y="133"/>
                    <a:pt x="2107" y="142"/>
                    <a:pt x="2098" y="162"/>
                  </a:cubicBezTo>
                  <a:cubicBezTo>
                    <a:pt x="2069" y="200"/>
                    <a:pt x="2088" y="257"/>
                    <a:pt x="2126" y="276"/>
                  </a:cubicBezTo>
                  <a:cubicBezTo>
                    <a:pt x="2155" y="285"/>
                    <a:pt x="2098" y="400"/>
                    <a:pt x="2117" y="448"/>
                  </a:cubicBezTo>
                  <a:cubicBezTo>
                    <a:pt x="2164" y="572"/>
                    <a:pt x="2107" y="552"/>
                    <a:pt x="2050" y="648"/>
                  </a:cubicBezTo>
                  <a:cubicBezTo>
                    <a:pt x="2021" y="715"/>
                    <a:pt x="2040" y="734"/>
                    <a:pt x="1974" y="791"/>
                  </a:cubicBezTo>
                  <a:cubicBezTo>
                    <a:pt x="1945" y="810"/>
                    <a:pt x="1907" y="810"/>
                    <a:pt x="1888" y="848"/>
                  </a:cubicBezTo>
                  <a:cubicBezTo>
                    <a:pt x="1878" y="877"/>
                    <a:pt x="1897" y="924"/>
                    <a:pt x="1878" y="943"/>
                  </a:cubicBezTo>
                  <a:cubicBezTo>
                    <a:pt x="1869" y="963"/>
                    <a:pt x="1831" y="953"/>
                    <a:pt x="1831" y="991"/>
                  </a:cubicBezTo>
                  <a:cubicBezTo>
                    <a:pt x="1831" y="1029"/>
                    <a:pt x="1840" y="1010"/>
                    <a:pt x="1812" y="1039"/>
                  </a:cubicBezTo>
                  <a:cubicBezTo>
                    <a:pt x="1773" y="1087"/>
                    <a:pt x="1792" y="1106"/>
                    <a:pt x="1821" y="1125"/>
                  </a:cubicBezTo>
                  <a:cubicBezTo>
                    <a:pt x="1783" y="1153"/>
                    <a:pt x="1735" y="1201"/>
                    <a:pt x="1678" y="1201"/>
                  </a:cubicBezTo>
                  <a:cubicBezTo>
                    <a:pt x="1621" y="1201"/>
                    <a:pt x="1573" y="1239"/>
                    <a:pt x="1535" y="1287"/>
                  </a:cubicBezTo>
                  <a:cubicBezTo>
                    <a:pt x="1449" y="1382"/>
                    <a:pt x="1373" y="1516"/>
                    <a:pt x="1249" y="1554"/>
                  </a:cubicBezTo>
                  <a:cubicBezTo>
                    <a:pt x="1134" y="1659"/>
                    <a:pt x="1115" y="1716"/>
                    <a:pt x="953" y="1687"/>
                  </a:cubicBezTo>
                  <a:cubicBezTo>
                    <a:pt x="867" y="1668"/>
                    <a:pt x="744" y="1744"/>
                    <a:pt x="667" y="1792"/>
                  </a:cubicBezTo>
                  <a:cubicBezTo>
                    <a:pt x="619" y="1821"/>
                    <a:pt x="639" y="1926"/>
                    <a:pt x="610" y="1983"/>
                  </a:cubicBezTo>
                  <a:cubicBezTo>
                    <a:pt x="572" y="2031"/>
                    <a:pt x="410" y="2136"/>
                    <a:pt x="352" y="2126"/>
                  </a:cubicBezTo>
                  <a:cubicBezTo>
                    <a:pt x="200" y="2098"/>
                    <a:pt x="257" y="1907"/>
                    <a:pt x="152" y="1849"/>
                  </a:cubicBezTo>
                  <a:cubicBezTo>
                    <a:pt x="143" y="1802"/>
                    <a:pt x="143" y="1802"/>
                    <a:pt x="143" y="1802"/>
                  </a:cubicBezTo>
                  <a:cubicBezTo>
                    <a:pt x="143" y="1764"/>
                    <a:pt x="123" y="1716"/>
                    <a:pt x="143" y="1687"/>
                  </a:cubicBezTo>
                  <a:cubicBezTo>
                    <a:pt x="152" y="1678"/>
                    <a:pt x="162" y="1678"/>
                    <a:pt x="162" y="1668"/>
                  </a:cubicBezTo>
                  <a:cubicBezTo>
                    <a:pt x="171" y="1659"/>
                    <a:pt x="152" y="1630"/>
                    <a:pt x="152" y="1621"/>
                  </a:cubicBezTo>
                  <a:cubicBezTo>
                    <a:pt x="123" y="1573"/>
                    <a:pt x="19" y="1564"/>
                    <a:pt x="19" y="1497"/>
                  </a:cubicBezTo>
                  <a:cubicBezTo>
                    <a:pt x="19" y="1468"/>
                    <a:pt x="19" y="1382"/>
                    <a:pt x="47" y="1363"/>
                  </a:cubicBezTo>
                  <a:cubicBezTo>
                    <a:pt x="85" y="1335"/>
                    <a:pt x="105" y="1335"/>
                    <a:pt x="95" y="1287"/>
                  </a:cubicBezTo>
                  <a:cubicBezTo>
                    <a:pt x="95" y="1230"/>
                    <a:pt x="57" y="1192"/>
                    <a:pt x="28" y="1153"/>
                  </a:cubicBezTo>
                  <a:cubicBezTo>
                    <a:pt x="0" y="1067"/>
                    <a:pt x="0" y="1067"/>
                    <a:pt x="0" y="1067"/>
                  </a:cubicBezTo>
                  <a:cubicBezTo>
                    <a:pt x="57" y="1048"/>
                    <a:pt x="76" y="1039"/>
                    <a:pt x="105" y="982"/>
                  </a:cubicBezTo>
                  <a:cubicBezTo>
                    <a:pt x="123" y="943"/>
                    <a:pt x="171" y="953"/>
                    <a:pt x="200" y="963"/>
                  </a:cubicBezTo>
                  <a:cubicBezTo>
                    <a:pt x="314" y="972"/>
                    <a:pt x="372" y="905"/>
                    <a:pt x="438" y="829"/>
                  </a:cubicBezTo>
                  <a:cubicBezTo>
                    <a:pt x="477" y="791"/>
                    <a:pt x="505" y="724"/>
                    <a:pt x="572" y="734"/>
                  </a:cubicBezTo>
                  <a:cubicBezTo>
                    <a:pt x="600" y="743"/>
                    <a:pt x="715" y="896"/>
                    <a:pt x="715" y="791"/>
                  </a:cubicBezTo>
                  <a:cubicBezTo>
                    <a:pt x="715" y="724"/>
                    <a:pt x="744" y="648"/>
                    <a:pt x="829" y="629"/>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p:spPr>
          <p:txBody>
            <a:bodyPr wrap="none" anchor="ctr"/>
            <a:lstStyle/>
            <a:p>
              <a:endParaRPr lang="ru-RU" sz="1872">
                <a:solidFill>
                  <a:srgbClr val="454545"/>
                </a:solidFill>
              </a:endParaRPr>
            </a:p>
          </p:txBody>
        </p:sp>
        <p:sp>
          <p:nvSpPr>
            <p:cNvPr id="180" name="Freeform 48">
              <a:extLst>
                <a:ext uri="{FF2B5EF4-FFF2-40B4-BE49-F238E27FC236}">
                  <a16:creationId xmlns:a16="http://schemas.microsoft.com/office/drawing/2014/main" id="{79229498-9CBA-4626-9BCC-40FA637D9A03}"/>
                </a:ext>
              </a:extLst>
            </p:cNvPr>
            <p:cNvSpPr>
              <a:spLocks noChangeArrowheads="1"/>
            </p:cNvSpPr>
            <p:nvPr/>
          </p:nvSpPr>
          <p:spPr bwMode="auto">
            <a:xfrm>
              <a:off x="5368978" y="1038262"/>
              <a:ext cx="518167" cy="501579"/>
            </a:xfrm>
            <a:custGeom>
              <a:avLst/>
              <a:gdLst>
                <a:gd name="T0" fmla="*/ 890205 w 2099"/>
                <a:gd name="T1" fmla="*/ 724729 h 2032"/>
                <a:gd name="T2" fmla="*/ 890205 w 2099"/>
                <a:gd name="T3" fmla="*/ 724729 h 2032"/>
                <a:gd name="T4" fmla="*/ 885737 w 2099"/>
                <a:gd name="T5" fmla="*/ 653696 h 2032"/>
                <a:gd name="T6" fmla="*/ 909072 w 2099"/>
                <a:gd name="T7" fmla="*/ 606010 h 2032"/>
                <a:gd name="T8" fmla="*/ 956735 w 2099"/>
                <a:gd name="T9" fmla="*/ 501697 h 2032"/>
                <a:gd name="T10" fmla="*/ 970637 w 2099"/>
                <a:gd name="T11" fmla="*/ 421227 h 2032"/>
                <a:gd name="T12" fmla="*/ 994468 w 2099"/>
                <a:gd name="T13" fmla="*/ 326848 h 2032"/>
                <a:gd name="T14" fmla="*/ 942337 w 2099"/>
                <a:gd name="T15" fmla="*/ 307972 h 2032"/>
                <a:gd name="T16" fmla="*/ 885737 w 2099"/>
                <a:gd name="T17" fmla="*/ 284129 h 2032"/>
                <a:gd name="T18" fmla="*/ 852472 w 2099"/>
                <a:gd name="T19" fmla="*/ 217568 h 2032"/>
                <a:gd name="T20" fmla="*/ 856940 w 2099"/>
                <a:gd name="T21" fmla="*/ 165908 h 2032"/>
                <a:gd name="T22" fmla="*/ 833606 w 2099"/>
                <a:gd name="T23" fmla="*/ 132627 h 2032"/>
                <a:gd name="T24" fmla="*/ 838074 w 2099"/>
                <a:gd name="T25" fmla="*/ 75503 h 2032"/>
                <a:gd name="T26" fmla="*/ 828641 w 2099"/>
                <a:gd name="T27" fmla="*/ 28314 h 2032"/>
                <a:gd name="T28" fmla="*/ 828641 w 2099"/>
                <a:gd name="T29" fmla="*/ 28314 h 2032"/>
                <a:gd name="T30" fmla="*/ 800341 w 2099"/>
                <a:gd name="T31" fmla="*/ 23346 h 2032"/>
                <a:gd name="T32" fmla="*/ 729343 w 2099"/>
                <a:gd name="T33" fmla="*/ 18876 h 2032"/>
                <a:gd name="T34" fmla="*/ 653380 w 2099"/>
                <a:gd name="T35" fmla="*/ 18876 h 2032"/>
                <a:gd name="T36" fmla="*/ 648911 w 2099"/>
                <a:gd name="T37" fmla="*/ 23346 h 2032"/>
                <a:gd name="T38" fmla="*/ 648911 w 2099"/>
                <a:gd name="T39" fmla="*/ 23346 h 2032"/>
                <a:gd name="T40" fmla="*/ 634513 w 2099"/>
                <a:gd name="T41" fmla="*/ 137097 h 2032"/>
                <a:gd name="T42" fmla="*/ 643947 w 2099"/>
                <a:gd name="T43" fmla="*/ 198692 h 2032"/>
                <a:gd name="T44" fmla="*/ 611178 w 2099"/>
                <a:gd name="T45" fmla="*/ 236443 h 2032"/>
                <a:gd name="T46" fmla="*/ 572949 w 2099"/>
                <a:gd name="T47" fmla="*/ 317410 h 2032"/>
                <a:gd name="T48" fmla="*/ 511384 w 2099"/>
                <a:gd name="T49" fmla="*/ 407318 h 2032"/>
                <a:gd name="T50" fmla="*/ 469182 w 2099"/>
                <a:gd name="T51" fmla="*/ 478351 h 2032"/>
                <a:gd name="T52" fmla="*/ 426484 w 2099"/>
                <a:gd name="T53" fmla="*/ 497227 h 2032"/>
                <a:gd name="T54" fmla="*/ 346053 w 2099"/>
                <a:gd name="T55" fmla="*/ 596573 h 2032"/>
                <a:gd name="T56" fmla="*/ 288957 w 2099"/>
                <a:gd name="T57" fmla="*/ 691448 h 2032"/>
                <a:gd name="T58" fmla="*/ 241790 w 2099"/>
                <a:gd name="T59" fmla="*/ 696415 h 2032"/>
                <a:gd name="T60" fmla="*/ 189659 w 2099"/>
                <a:gd name="T61" fmla="*/ 748075 h 2032"/>
                <a:gd name="T62" fmla="*/ 94829 w 2099"/>
                <a:gd name="T63" fmla="*/ 829042 h 2032"/>
                <a:gd name="T64" fmla="*/ 14398 w 2099"/>
                <a:gd name="T65" fmla="*/ 956702 h 2032"/>
                <a:gd name="T66" fmla="*/ 23831 w 2099"/>
                <a:gd name="T67" fmla="*/ 1008858 h 2032"/>
                <a:gd name="T68" fmla="*/ 104263 w 2099"/>
                <a:gd name="T69" fmla="*/ 971107 h 2032"/>
                <a:gd name="T70" fmla="*/ 104263 w 2099"/>
                <a:gd name="T71" fmla="*/ 971107 h 2032"/>
                <a:gd name="T72" fmla="*/ 204057 w 2099"/>
                <a:gd name="T73" fmla="*/ 895107 h 2032"/>
                <a:gd name="T74" fmla="*/ 346053 w 2099"/>
                <a:gd name="T75" fmla="*/ 961669 h 2032"/>
                <a:gd name="T76" fmla="*/ 426484 w 2099"/>
                <a:gd name="T77" fmla="*/ 900074 h 2032"/>
                <a:gd name="T78" fmla="*/ 478616 w 2099"/>
                <a:gd name="T79" fmla="*/ 942296 h 2032"/>
                <a:gd name="T80" fmla="*/ 478616 w 2099"/>
                <a:gd name="T81" fmla="*/ 942296 h 2032"/>
                <a:gd name="T82" fmla="*/ 530747 w 2099"/>
                <a:gd name="T83" fmla="*/ 900074 h 2032"/>
                <a:gd name="T84" fmla="*/ 577914 w 2099"/>
                <a:gd name="T85" fmla="*/ 890637 h 2032"/>
                <a:gd name="T86" fmla="*/ 696078 w 2099"/>
                <a:gd name="T87" fmla="*/ 824075 h 2032"/>
                <a:gd name="T88" fmla="*/ 762608 w 2099"/>
                <a:gd name="T89" fmla="*/ 776885 h 2032"/>
                <a:gd name="T90" fmla="*/ 833606 w 2099"/>
                <a:gd name="T91" fmla="*/ 805199 h 2032"/>
                <a:gd name="T92" fmla="*/ 890205 w 2099"/>
                <a:gd name="T93" fmla="*/ 724729 h 203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099" h="2032">
                  <a:moveTo>
                    <a:pt x="1793" y="1459"/>
                  </a:moveTo>
                  <a:lnTo>
                    <a:pt x="1793" y="1459"/>
                  </a:lnTo>
                  <a:cubicBezTo>
                    <a:pt x="1784" y="1316"/>
                    <a:pt x="1784" y="1316"/>
                    <a:pt x="1784" y="1316"/>
                  </a:cubicBezTo>
                  <a:cubicBezTo>
                    <a:pt x="1774" y="1278"/>
                    <a:pt x="1812" y="1249"/>
                    <a:pt x="1831" y="1220"/>
                  </a:cubicBezTo>
                  <a:cubicBezTo>
                    <a:pt x="1850" y="1173"/>
                    <a:pt x="1927" y="1058"/>
                    <a:pt x="1927" y="1010"/>
                  </a:cubicBezTo>
                  <a:cubicBezTo>
                    <a:pt x="1936" y="934"/>
                    <a:pt x="1898" y="915"/>
                    <a:pt x="1955" y="848"/>
                  </a:cubicBezTo>
                  <a:cubicBezTo>
                    <a:pt x="1984" y="810"/>
                    <a:pt x="2098" y="667"/>
                    <a:pt x="2003" y="658"/>
                  </a:cubicBezTo>
                  <a:cubicBezTo>
                    <a:pt x="1955" y="648"/>
                    <a:pt x="1936" y="629"/>
                    <a:pt x="1898" y="620"/>
                  </a:cubicBezTo>
                  <a:cubicBezTo>
                    <a:pt x="1850" y="610"/>
                    <a:pt x="1812" y="639"/>
                    <a:pt x="1784" y="572"/>
                  </a:cubicBezTo>
                  <a:cubicBezTo>
                    <a:pt x="1765" y="524"/>
                    <a:pt x="1717" y="486"/>
                    <a:pt x="1717" y="438"/>
                  </a:cubicBezTo>
                  <a:cubicBezTo>
                    <a:pt x="1726" y="400"/>
                    <a:pt x="1746" y="372"/>
                    <a:pt x="1726" y="334"/>
                  </a:cubicBezTo>
                  <a:cubicBezTo>
                    <a:pt x="1717" y="305"/>
                    <a:pt x="1688" y="295"/>
                    <a:pt x="1679" y="267"/>
                  </a:cubicBezTo>
                  <a:cubicBezTo>
                    <a:pt x="1669" y="229"/>
                    <a:pt x="1698" y="190"/>
                    <a:pt x="1688" y="152"/>
                  </a:cubicBezTo>
                  <a:cubicBezTo>
                    <a:pt x="1679" y="124"/>
                    <a:pt x="1679" y="86"/>
                    <a:pt x="1669" y="57"/>
                  </a:cubicBezTo>
                  <a:cubicBezTo>
                    <a:pt x="1612" y="47"/>
                    <a:pt x="1612" y="47"/>
                    <a:pt x="1612" y="47"/>
                  </a:cubicBezTo>
                  <a:cubicBezTo>
                    <a:pt x="1574" y="38"/>
                    <a:pt x="1517" y="47"/>
                    <a:pt x="1469" y="38"/>
                  </a:cubicBezTo>
                  <a:cubicBezTo>
                    <a:pt x="1431" y="28"/>
                    <a:pt x="1345" y="0"/>
                    <a:pt x="1316" y="38"/>
                  </a:cubicBezTo>
                  <a:cubicBezTo>
                    <a:pt x="1316" y="47"/>
                    <a:pt x="1307" y="47"/>
                    <a:pt x="1307" y="47"/>
                  </a:cubicBezTo>
                  <a:cubicBezTo>
                    <a:pt x="1297" y="124"/>
                    <a:pt x="1297" y="200"/>
                    <a:pt x="1278" y="276"/>
                  </a:cubicBezTo>
                  <a:cubicBezTo>
                    <a:pt x="1259" y="343"/>
                    <a:pt x="1278" y="343"/>
                    <a:pt x="1297" y="400"/>
                  </a:cubicBezTo>
                  <a:cubicBezTo>
                    <a:pt x="1297" y="448"/>
                    <a:pt x="1288" y="486"/>
                    <a:pt x="1231" y="476"/>
                  </a:cubicBezTo>
                  <a:cubicBezTo>
                    <a:pt x="1164" y="467"/>
                    <a:pt x="1174" y="601"/>
                    <a:pt x="1154" y="639"/>
                  </a:cubicBezTo>
                  <a:cubicBezTo>
                    <a:pt x="1135" y="696"/>
                    <a:pt x="1069" y="772"/>
                    <a:pt x="1030" y="820"/>
                  </a:cubicBezTo>
                  <a:cubicBezTo>
                    <a:pt x="1002" y="868"/>
                    <a:pt x="983" y="925"/>
                    <a:pt x="945" y="963"/>
                  </a:cubicBezTo>
                  <a:cubicBezTo>
                    <a:pt x="916" y="992"/>
                    <a:pt x="887" y="953"/>
                    <a:pt x="859" y="1001"/>
                  </a:cubicBezTo>
                  <a:cubicBezTo>
                    <a:pt x="811" y="1068"/>
                    <a:pt x="716" y="1115"/>
                    <a:pt x="697" y="1201"/>
                  </a:cubicBezTo>
                  <a:cubicBezTo>
                    <a:pt x="668" y="1306"/>
                    <a:pt x="649" y="1316"/>
                    <a:pt x="582" y="1392"/>
                  </a:cubicBezTo>
                  <a:cubicBezTo>
                    <a:pt x="535" y="1449"/>
                    <a:pt x="535" y="1440"/>
                    <a:pt x="487" y="1402"/>
                  </a:cubicBezTo>
                  <a:cubicBezTo>
                    <a:pt x="420" y="1354"/>
                    <a:pt x="411" y="1478"/>
                    <a:pt x="382" y="1506"/>
                  </a:cubicBezTo>
                  <a:cubicBezTo>
                    <a:pt x="325" y="1564"/>
                    <a:pt x="229" y="1602"/>
                    <a:pt x="191" y="1669"/>
                  </a:cubicBezTo>
                  <a:cubicBezTo>
                    <a:pt x="144" y="1745"/>
                    <a:pt x="0" y="1821"/>
                    <a:pt x="29" y="1926"/>
                  </a:cubicBezTo>
                  <a:cubicBezTo>
                    <a:pt x="29" y="1945"/>
                    <a:pt x="29" y="2031"/>
                    <a:pt x="48" y="2031"/>
                  </a:cubicBezTo>
                  <a:cubicBezTo>
                    <a:pt x="96" y="2031"/>
                    <a:pt x="153" y="1945"/>
                    <a:pt x="210" y="1955"/>
                  </a:cubicBezTo>
                  <a:cubicBezTo>
                    <a:pt x="277" y="1926"/>
                    <a:pt x="306" y="1812"/>
                    <a:pt x="411" y="1802"/>
                  </a:cubicBezTo>
                  <a:cubicBezTo>
                    <a:pt x="525" y="1793"/>
                    <a:pt x="611" y="2022"/>
                    <a:pt x="697" y="1936"/>
                  </a:cubicBezTo>
                  <a:cubicBezTo>
                    <a:pt x="744" y="1897"/>
                    <a:pt x="773" y="1793"/>
                    <a:pt x="859" y="1812"/>
                  </a:cubicBezTo>
                  <a:cubicBezTo>
                    <a:pt x="916" y="1821"/>
                    <a:pt x="925" y="1869"/>
                    <a:pt x="964" y="1897"/>
                  </a:cubicBezTo>
                  <a:cubicBezTo>
                    <a:pt x="1021" y="1878"/>
                    <a:pt x="1040" y="1869"/>
                    <a:pt x="1069" y="1812"/>
                  </a:cubicBezTo>
                  <a:cubicBezTo>
                    <a:pt x="1087" y="1773"/>
                    <a:pt x="1135" y="1783"/>
                    <a:pt x="1164" y="1793"/>
                  </a:cubicBezTo>
                  <a:cubicBezTo>
                    <a:pt x="1278" y="1802"/>
                    <a:pt x="1336" y="1735"/>
                    <a:pt x="1402" y="1659"/>
                  </a:cubicBezTo>
                  <a:cubicBezTo>
                    <a:pt x="1441" y="1621"/>
                    <a:pt x="1469" y="1554"/>
                    <a:pt x="1536" y="1564"/>
                  </a:cubicBezTo>
                  <a:cubicBezTo>
                    <a:pt x="1564" y="1573"/>
                    <a:pt x="1679" y="1726"/>
                    <a:pt x="1679" y="1621"/>
                  </a:cubicBezTo>
                  <a:cubicBezTo>
                    <a:pt x="1679" y="1554"/>
                    <a:pt x="1708" y="1478"/>
                    <a:pt x="1793" y="1459"/>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81" name="Freeform 49">
              <a:extLst>
                <a:ext uri="{FF2B5EF4-FFF2-40B4-BE49-F238E27FC236}">
                  <a16:creationId xmlns:a16="http://schemas.microsoft.com/office/drawing/2014/main" id="{FA5E61C0-D9EA-4A9F-9DA6-EABD0B00F421}"/>
                </a:ext>
              </a:extLst>
            </p:cNvPr>
            <p:cNvSpPr>
              <a:spLocks noChangeArrowheads="1"/>
            </p:cNvSpPr>
            <p:nvPr/>
          </p:nvSpPr>
          <p:spPr bwMode="auto">
            <a:xfrm>
              <a:off x="5076719" y="1078547"/>
              <a:ext cx="275671" cy="575039"/>
            </a:xfrm>
            <a:custGeom>
              <a:avLst/>
              <a:gdLst>
                <a:gd name="T0" fmla="*/ 553410 w 1117"/>
                <a:gd name="T1" fmla="*/ 189199 h 2328"/>
                <a:gd name="T2" fmla="*/ 553410 w 1117"/>
                <a:gd name="T3" fmla="*/ 189199 h 2328"/>
                <a:gd name="T4" fmla="*/ 510764 w 1117"/>
                <a:gd name="T5" fmla="*/ 222470 h 2328"/>
                <a:gd name="T6" fmla="*/ 473076 w 1117"/>
                <a:gd name="T7" fmla="*/ 274612 h 2328"/>
                <a:gd name="T8" fmla="*/ 401669 w 1117"/>
                <a:gd name="T9" fmla="*/ 383364 h 2328"/>
                <a:gd name="T10" fmla="*/ 373403 w 1117"/>
                <a:gd name="T11" fmla="*/ 416636 h 2328"/>
                <a:gd name="T12" fmla="*/ 311913 w 1117"/>
                <a:gd name="T13" fmla="*/ 463811 h 2328"/>
                <a:gd name="T14" fmla="*/ 340675 w 1117"/>
                <a:gd name="T15" fmla="*/ 534823 h 2328"/>
                <a:gd name="T16" fmla="*/ 368940 w 1117"/>
                <a:gd name="T17" fmla="*/ 634637 h 2328"/>
                <a:gd name="T18" fmla="*/ 363981 w 1117"/>
                <a:gd name="T19" fmla="*/ 681812 h 2328"/>
                <a:gd name="T20" fmla="*/ 378362 w 1117"/>
                <a:gd name="T21" fmla="*/ 719553 h 2328"/>
                <a:gd name="T22" fmla="*/ 425471 w 1117"/>
                <a:gd name="T23" fmla="*/ 743389 h 2328"/>
                <a:gd name="T24" fmla="*/ 430430 w 1117"/>
                <a:gd name="T25" fmla="*/ 800000 h 2328"/>
                <a:gd name="T26" fmla="*/ 411586 w 1117"/>
                <a:gd name="T27" fmla="*/ 828802 h 2328"/>
                <a:gd name="T28" fmla="*/ 382825 w 1117"/>
                <a:gd name="T29" fmla="*/ 833271 h 2328"/>
                <a:gd name="T30" fmla="*/ 354559 w 1117"/>
                <a:gd name="T31" fmla="*/ 913718 h 2328"/>
                <a:gd name="T32" fmla="*/ 330757 w 1117"/>
                <a:gd name="T33" fmla="*/ 980261 h 2328"/>
                <a:gd name="T34" fmla="*/ 217199 w 1117"/>
                <a:gd name="T35" fmla="*/ 975295 h 2328"/>
                <a:gd name="T36" fmla="*/ 212736 w 1117"/>
                <a:gd name="T37" fmla="*/ 1051272 h 2328"/>
                <a:gd name="T38" fmla="*/ 212736 w 1117"/>
                <a:gd name="T39" fmla="*/ 1075108 h 2328"/>
                <a:gd name="T40" fmla="*/ 212736 w 1117"/>
                <a:gd name="T41" fmla="*/ 1075108 h 2328"/>
                <a:gd name="T42" fmla="*/ 179511 w 1117"/>
                <a:gd name="T43" fmla="*/ 1112849 h 2328"/>
                <a:gd name="T44" fmla="*/ 127939 w 1117"/>
                <a:gd name="T45" fmla="*/ 1108380 h 2328"/>
                <a:gd name="T46" fmla="*/ 28266 w 1117"/>
                <a:gd name="T47" fmla="*/ 1155555 h 2328"/>
                <a:gd name="T48" fmla="*/ 28266 w 1117"/>
                <a:gd name="T49" fmla="*/ 1098448 h 2328"/>
                <a:gd name="T50" fmla="*/ 28266 w 1117"/>
                <a:gd name="T51" fmla="*/ 1013532 h 2328"/>
                <a:gd name="T52" fmla="*/ 70912 w 1117"/>
                <a:gd name="T53" fmla="*/ 937554 h 2328"/>
                <a:gd name="T54" fmla="*/ 9422 w 1117"/>
                <a:gd name="T55" fmla="*/ 823836 h 2328"/>
                <a:gd name="T56" fmla="*/ 9422 w 1117"/>
                <a:gd name="T57" fmla="*/ 823836 h 2328"/>
                <a:gd name="T58" fmla="*/ 65953 w 1117"/>
                <a:gd name="T59" fmla="*/ 842706 h 2328"/>
                <a:gd name="T60" fmla="*/ 113558 w 1117"/>
                <a:gd name="T61" fmla="*/ 828802 h 2328"/>
                <a:gd name="T62" fmla="*/ 160667 w 1117"/>
                <a:gd name="T63" fmla="*/ 748355 h 2328"/>
                <a:gd name="T64" fmla="*/ 132402 w 1117"/>
                <a:gd name="T65" fmla="*/ 672377 h 2328"/>
                <a:gd name="T66" fmla="*/ 122980 w 1117"/>
                <a:gd name="T67" fmla="*/ 629671 h 2328"/>
                <a:gd name="T68" fmla="*/ 113558 w 1117"/>
                <a:gd name="T69" fmla="*/ 582495 h 2328"/>
                <a:gd name="T70" fmla="*/ 104136 w 1117"/>
                <a:gd name="T71" fmla="*/ 487647 h 2328"/>
                <a:gd name="T72" fmla="*/ 52068 w 1117"/>
                <a:gd name="T73" fmla="*/ 407200 h 2328"/>
                <a:gd name="T74" fmla="*/ 0 w 1117"/>
                <a:gd name="T75" fmla="*/ 364494 h 2328"/>
                <a:gd name="T76" fmla="*/ 33224 w 1117"/>
                <a:gd name="T77" fmla="*/ 326754 h 2328"/>
                <a:gd name="T78" fmla="*/ 80334 w 1117"/>
                <a:gd name="T79" fmla="*/ 279578 h 2328"/>
                <a:gd name="T80" fmla="*/ 132402 w 1117"/>
                <a:gd name="T81" fmla="*/ 231906 h 2328"/>
                <a:gd name="T82" fmla="*/ 222157 w 1117"/>
                <a:gd name="T83" fmla="*/ 184730 h 2328"/>
                <a:gd name="T84" fmla="*/ 279184 w 1117"/>
                <a:gd name="T85" fmla="*/ 94848 h 2328"/>
                <a:gd name="T86" fmla="*/ 359518 w 1117"/>
                <a:gd name="T87" fmla="*/ 56611 h 2328"/>
                <a:gd name="T88" fmla="*/ 430430 w 1117"/>
                <a:gd name="T89" fmla="*/ 0 h 2328"/>
                <a:gd name="T90" fmla="*/ 458696 w 1117"/>
                <a:gd name="T91" fmla="*/ 52142 h 2328"/>
                <a:gd name="T92" fmla="*/ 477539 w 1117"/>
                <a:gd name="T93" fmla="*/ 132588 h 2328"/>
                <a:gd name="T94" fmla="*/ 553410 w 1117"/>
                <a:gd name="T95" fmla="*/ 189199 h 232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117" h="2328">
                  <a:moveTo>
                    <a:pt x="1116" y="381"/>
                  </a:moveTo>
                  <a:lnTo>
                    <a:pt x="1116" y="381"/>
                  </a:lnTo>
                  <a:cubicBezTo>
                    <a:pt x="1030" y="448"/>
                    <a:pt x="1030" y="448"/>
                    <a:pt x="1030" y="448"/>
                  </a:cubicBezTo>
                  <a:cubicBezTo>
                    <a:pt x="992" y="477"/>
                    <a:pt x="992" y="524"/>
                    <a:pt x="954" y="553"/>
                  </a:cubicBezTo>
                  <a:cubicBezTo>
                    <a:pt x="877" y="601"/>
                    <a:pt x="868" y="706"/>
                    <a:pt x="810" y="772"/>
                  </a:cubicBezTo>
                  <a:cubicBezTo>
                    <a:pt x="792" y="791"/>
                    <a:pt x="792" y="839"/>
                    <a:pt x="753" y="839"/>
                  </a:cubicBezTo>
                  <a:cubicBezTo>
                    <a:pt x="706" y="839"/>
                    <a:pt x="610" y="877"/>
                    <a:pt x="629" y="934"/>
                  </a:cubicBezTo>
                  <a:cubicBezTo>
                    <a:pt x="648" y="982"/>
                    <a:pt x="677" y="1020"/>
                    <a:pt x="687" y="1077"/>
                  </a:cubicBezTo>
                  <a:cubicBezTo>
                    <a:pt x="696" y="1163"/>
                    <a:pt x="696" y="1202"/>
                    <a:pt x="744" y="1278"/>
                  </a:cubicBezTo>
                  <a:cubicBezTo>
                    <a:pt x="763" y="1316"/>
                    <a:pt x="734" y="1335"/>
                    <a:pt x="734" y="1373"/>
                  </a:cubicBezTo>
                  <a:cubicBezTo>
                    <a:pt x="734" y="1392"/>
                    <a:pt x="763" y="1421"/>
                    <a:pt x="763" y="1449"/>
                  </a:cubicBezTo>
                  <a:cubicBezTo>
                    <a:pt x="763" y="1488"/>
                    <a:pt x="820" y="1497"/>
                    <a:pt x="858" y="1497"/>
                  </a:cubicBezTo>
                  <a:cubicBezTo>
                    <a:pt x="868" y="1611"/>
                    <a:pt x="868" y="1611"/>
                    <a:pt x="868" y="1611"/>
                  </a:cubicBezTo>
                  <a:cubicBezTo>
                    <a:pt x="868" y="1650"/>
                    <a:pt x="877" y="1669"/>
                    <a:pt x="830" y="1669"/>
                  </a:cubicBezTo>
                  <a:cubicBezTo>
                    <a:pt x="820" y="1669"/>
                    <a:pt x="753" y="1640"/>
                    <a:pt x="772" y="1678"/>
                  </a:cubicBezTo>
                  <a:cubicBezTo>
                    <a:pt x="830" y="1755"/>
                    <a:pt x="753" y="1783"/>
                    <a:pt x="715" y="1840"/>
                  </a:cubicBezTo>
                  <a:cubicBezTo>
                    <a:pt x="677" y="1888"/>
                    <a:pt x="696" y="1936"/>
                    <a:pt x="667" y="1974"/>
                  </a:cubicBezTo>
                  <a:cubicBezTo>
                    <a:pt x="629" y="2031"/>
                    <a:pt x="505" y="1964"/>
                    <a:pt x="438" y="1964"/>
                  </a:cubicBezTo>
                  <a:cubicBezTo>
                    <a:pt x="334" y="1964"/>
                    <a:pt x="429" y="2060"/>
                    <a:pt x="429" y="2117"/>
                  </a:cubicBezTo>
                  <a:cubicBezTo>
                    <a:pt x="429" y="2165"/>
                    <a:pt x="429" y="2165"/>
                    <a:pt x="429" y="2165"/>
                  </a:cubicBezTo>
                  <a:cubicBezTo>
                    <a:pt x="410" y="2193"/>
                    <a:pt x="391" y="2232"/>
                    <a:pt x="362" y="2241"/>
                  </a:cubicBezTo>
                  <a:cubicBezTo>
                    <a:pt x="334" y="2250"/>
                    <a:pt x="296" y="2232"/>
                    <a:pt x="258" y="2232"/>
                  </a:cubicBezTo>
                  <a:cubicBezTo>
                    <a:pt x="200" y="2250"/>
                    <a:pt x="114" y="2327"/>
                    <a:pt x="57" y="2327"/>
                  </a:cubicBezTo>
                  <a:cubicBezTo>
                    <a:pt x="29" y="2317"/>
                    <a:pt x="48" y="2232"/>
                    <a:pt x="57" y="2212"/>
                  </a:cubicBezTo>
                  <a:cubicBezTo>
                    <a:pt x="67" y="2165"/>
                    <a:pt x="67" y="2098"/>
                    <a:pt x="57" y="2041"/>
                  </a:cubicBezTo>
                  <a:cubicBezTo>
                    <a:pt x="48" y="1945"/>
                    <a:pt x="29" y="1888"/>
                    <a:pt x="143" y="1888"/>
                  </a:cubicBezTo>
                  <a:cubicBezTo>
                    <a:pt x="153" y="1878"/>
                    <a:pt x="38" y="1678"/>
                    <a:pt x="19" y="1659"/>
                  </a:cubicBezTo>
                  <a:cubicBezTo>
                    <a:pt x="133" y="1697"/>
                    <a:pt x="133" y="1697"/>
                    <a:pt x="133" y="1697"/>
                  </a:cubicBezTo>
                  <a:cubicBezTo>
                    <a:pt x="191" y="1707"/>
                    <a:pt x="153" y="1602"/>
                    <a:pt x="229" y="1669"/>
                  </a:cubicBezTo>
                  <a:cubicBezTo>
                    <a:pt x="334" y="1764"/>
                    <a:pt x="334" y="1554"/>
                    <a:pt x="324" y="1507"/>
                  </a:cubicBezTo>
                  <a:cubicBezTo>
                    <a:pt x="324" y="1459"/>
                    <a:pt x="315" y="1373"/>
                    <a:pt x="267" y="1354"/>
                  </a:cubicBezTo>
                  <a:cubicBezTo>
                    <a:pt x="191" y="1325"/>
                    <a:pt x="238" y="1316"/>
                    <a:pt x="248" y="1268"/>
                  </a:cubicBezTo>
                  <a:cubicBezTo>
                    <a:pt x="258" y="1230"/>
                    <a:pt x="248" y="1202"/>
                    <a:pt x="229" y="1173"/>
                  </a:cubicBezTo>
                  <a:cubicBezTo>
                    <a:pt x="210" y="1125"/>
                    <a:pt x="229" y="1039"/>
                    <a:pt x="210" y="982"/>
                  </a:cubicBezTo>
                  <a:cubicBezTo>
                    <a:pt x="181" y="896"/>
                    <a:pt x="153" y="887"/>
                    <a:pt x="105" y="820"/>
                  </a:cubicBezTo>
                  <a:cubicBezTo>
                    <a:pt x="57" y="791"/>
                    <a:pt x="29" y="772"/>
                    <a:pt x="0" y="734"/>
                  </a:cubicBezTo>
                  <a:cubicBezTo>
                    <a:pt x="9" y="706"/>
                    <a:pt x="67" y="696"/>
                    <a:pt x="67" y="658"/>
                  </a:cubicBezTo>
                  <a:cubicBezTo>
                    <a:pt x="76" y="572"/>
                    <a:pt x="67" y="563"/>
                    <a:pt x="162" y="563"/>
                  </a:cubicBezTo>
                  <a:cubicBezTo>
                    <a:pt x="210" y="563"/>
                    <a:pt x="238" y="496"/>
                    <a:pt x="267" y="467"/>
                  </a:cubicBezTo>
                  <a:cubicBezTo>
                    <a:pt x="315" y="419"/>
                    <a:pt x="410" y="419"/>
                    <a:pt x="448" y="372"/>
                  </a:cubicBezTo>
                  <a:cubicBezTo>
                    <a:pt x="496" y="314"/>
                    <a:pt x="496" y="248"/>
                    <a:pt x="563" y="191"/>
                  </a:cubicBezTo>
                  <a:cubicBezTo>
                    <a:pt x="629" y="181"/>
                    <a:pt x="667" y="143"/>
                    <a:pt x="725" y="114"/>
                  </a:cubicBezTo>
                  <a:cubicBezTo>
                    <a:pt x="763" y="95"/>
                    <a:pt x="820" y="0"/>
                    <a:pt x="868" y="0"/>
                  </a:cubicBezTo>
                  <a:cubicBezTo>
                    <a:pt x="877" y="38"/>
                    <a:pt x="877" y="86"/>
                    <a:pt x="925" y="105"/>
                  </a:cubicBezTo>
                  <a:cubicBezTo>
                    <a:pt x="1011" y="152"/>
                    <a:pt x="934" y="210"/>
                    <a:pt x="963" y="267"/>
                  </a:cubicBezTo>
                  <a:cubicBezTo>
                    <a:pt x="992" y="324"/>
                    <a:pt x="1059" y="353"/>
                    <a:pt x="1116" y="381"/>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82" name="Freeform 50">
              <a:extLst>
                <a:ext uri="{FF2B5EF4-FFF2-40B4-BE49-F238E27FC236}">
                  <a16:creationId xmlns:a16="http://schemas.microsoft.com/office/drawing/2014/main" id="{565A4C0F-8AFC-4480-BC8A-B825F03A1939}"/>
                </a:ext>
              </a:extLst>
            </p:cNvPr>
            <p:cNvSpPr>
              <a:spLocks noChangeArrowheads="1"/>
            </p:cNvSpPr>
            <p:nvPr/>
          </p:nvSpPr>
          <p:spPr bwMode="auto">
            <a:xfrm>
              <a:off x="5323954" y="304456"/>
              <a:ext cx="556872" cy="660347"/>
            </a:xfrm>
            <a:custGeom>
              <a:avLst/>
              <a:gdLst>
                <a:gd name="T0" fmla="*/ 393453 w 2252"/>
                <a:gd name="T1" fmla="*/ 985065 h 2671"/>
                <a:gd name="T2" fmla="*/ 393453 w 2252"/>
                <a:gd name="T3" fmla="*/ 985065 h 2671"/>
                <a:gd name="T4" fmla="*/ 540004 w 2252"/>
                <a:gd name="T5" fmla="*/ 942841 h 2671"/>
                <a:gd name="T6" fmla="*/ 673142 w 2252"/>
                <a:gd name="T7" fmla="*/ 942841 h 2671"/>
                <a:gd name="T8" fmla="*/ 696491 w 2252"/>
                <a:gd name="T9" fmla="*/ 866837 h 2671"/>
                <a:gd name="T10" fmla="*/ 781938 w 2252"/>
                <a:gd name="T11" fmla="*/ 824116 h 2671"/>
                <a:gd name="T12" fmla="*/ 805783 w 2252"/>
                <a:gd name="T13" fmla="*/ 781395 h 2671"/>
                <a:gd name="T14" fmla="*/ 852978 w 2252"/>
                <a:gd name="T15" fmla="*/ 748609 h 2671"/>
                <a:gd name="T16" fmla="*/ 919050 w 2252"/>
                <a:gd name="T17" fmla="*/ 719798 h 2671"/>
                <a:gd name="T18" fmla="*/ 947367 w 2252"/>
                <a:gd name="T19" fmla="*/ 691483 h 2671"/>
                <a:gd name="T20" fmla="*/ 985619 w 2252"/>
                <a:gd name="T21" fmla="*/ 667638 h 2671"/>
                <a:gd name="T22" fmla="*/ 985619 w 2252"/>
                <a:gd name="T23" fmla="*/ 667638 h 2671"/>
                <a:gd name="T24" fmla="*/ 1004497 w 2252"/>
                <a:gd name="T25" fmla="*/ 615976 h 2671"/>
                <a:gd name="T26" fmla="*/ 1042252 w 2252"/>
                <a:gd name="T27" fmla="*/ 553882 h 2671"/>
                <a:gd name="T28" fmla="*/ 1108821 w 2252"/>
                <a:gd name="T29" fmla="*/ 345741 h 2671"/>
                <a:gd name="T30" fmla="*/ 1118260 w 2252"/>
                <a:gd name="T31" fmla="*/ 284144 h 2671"/>
                <a:gd name="T32" fmla="*/ 1056659 w 2252"/>
                <a:gd name="T33" fmla="*/ 298550 h 2671"/>
                <a:gd name="T34" fmla="*/ 1018903 w 2252"/>
                <a:gd name="T35" fmla="*/ 236952 h 2671"/>
                <a:gd name="T36" fmla="*/ 971212 w 2252"/>
                <a:gd name="T37" fmla="*/ 165916 h 2671"/>
                <a:gd name="T38" fmla="*/ 914579 w 2252"/>
                <a:gd name="T39" fmla="*/ 75507 h 2671"/>
                <a:gd name="T40" fmla="*/ 800815 w 2252"/>
                <a:gd name="T41" fmla="*/ 155981 h 2671"/>
                <a:gd name="T42" fmla="*/ 767531 w 2252"/>
                <a:gd name="T43" fmla="*/ 213108 h 2671"/>
                <a:gd name="T44" fmla="*/ 710898 w 2252"/>
                <a:gd name="T45" fmla="*/ 151510 h 2671"/>
                <a:gd name="T46" fmla="*/ 710898 w 2252"/>
                <a:gd name="T47" fmla="*/ 118228 h 2671"/>
                <a:gd name="T48" fmla="*/ 710898 w 2252"/>
                <a:gd name="T49" fmla="*/ 118228 h 2671"/>
                <a:gd name="T50" fmla="*/ 673142 w 2252"/>
                <a:gd name="T51" fmla="*/ 85442 h 2671"/>
                <a:gd name="T52" fmla="*/ 629922 w 2252"/>
                <a:gd name="T53" fmla="*/ 13909 h 2671"/>
                <a:gd name="T54" fmla="*/ 502248 w 2252"/>
                <a:gd name="T55" fmla="*/ 71036 h 2671"/>
                <a:gd name="T56" fmla="*/ 431208 w 2252"/>
                <a:gd name="T57" fmla="*/ 132634 h 2671"/>
                <a:gd name="T58" fmla="*/ 393453 w 2252"/>
                <a:gd name="T59" fmla="*/ 142072 h 2671"/>
                <a:gd name="T60" fmla="*/ 322413 w 2252"/>
                <a:gd name="T61" fmla="*/ 123195 h 2671"/>
                <a:gd name="T62" fmla="*/ 255844 w 2252"/>
                <a:gd name="T63" fmla="*/ 113757 h 2671"/>
                <a:gd name="T64" fmla="*/ 175365 w 2252"/>
                <a:gd name="T65" fmla="*/ 99351 h 2671"/>
                <a:gd name="T66" fmla="*/ 213120 w 2252"/>
                <a:gd name="T67" fmla="*/ 142072 h 2671"/>
                <a:gd name="T68" fmla="*/ 236966 w 2252"/>
                <a:gd name="T69" fmla="*/ 222546 h 2671"/>
                <a:gd name="T70" fmla="*/ 265283 w 2252"/>
                <a:gd name="T71" fmla="*/ 269738 h 2671"/>
                <a:gd name="T72" fmla="*/ 241934 w 2252"/>
                <a:gd name="T73" fmla="*/ 303020 h 2671"/>
                <a:gd name="T74" fmla="*/ 241934 w 2252"/>
                <a:gd name="T75" fmla="*/ 303020 h 2671"/>
                <a:gd name="T76" fmla="*/ 260811 w 2252"/>
                <a:gd name="T77" fmla="*/ 331335 h 2671"/>
                <a:gd name="T78" fmla="*/ 208649 w 2252"/>
                <a:gd name="T79" fmla="*/ 374056 h 2671"/>
                <a:gd name="T80" fmla="*/ 170894 w 2252"/>
                <a:gd name="T81" fmla="*/ 431183 h 2671"/>
                <a:gd name="T82" fmla="*/ 147048 w 2252"/>
                <a:gd name="T83" fmla="*/ 492781 h 2671"/>
                <a:gd name="T84" fmla="*/ 123202 w 2252"/>
                <a:gd name="T85" fmla="*/ 544940 h 2671"/>
                <a:gd name="T86" fmla="*/ 113763 w 2252"/>
                <a:gd name="T87" fmla="*/ 644291 h 2671"/>
                <a:gd name="T88" fmla="*/ 18878 w 2252"/>
                <a:gd name="T89" fmla="*/ 743642 h 2671"/>
                <a:gd name="T90" fmla="*/ 52162 w 2252"/>
                <a:gd name="T91" fmla="*/ 852431 h 2671"/>
                <a:gd name="T92" fmla="*/ 52162 w 2252"/>
                <a:gd name="T93" fmla="*/ 914029 h 2671"/>
                <a:gd name="T94" fmla="*/ 66569 w 2252"/>
                <a:gd name="T95" fmla="*/ 961717 h 2671"/>
                <a:gd name="T96" fmla="*/ 71040 w 2252"/>
                <a:gd name="T97" fmla="*/ 1051630 h 2671"/>
                <a:gd name="T98" fmla="*/ 61601 w 2252"/>
                <a:gd name="T99" fmla="*/ 1203140 h 2671"/>
                <a:gd name="T100" fmla="*/ 109292 w 2252"/>
                <a:gd name="T101" fmla="*/ 1260267 h 2671"/>
                <a:gd name="T102" fmla="*/ 132641 w 2252"/>
                <a:gd name="T103" fmla="*/ 1326335 h 2671"/>
                <a:gd name="T104" fmla="*/ 132641 w 2252"/>
                <a:gd name="T105" fmla="*/ 1326335 h 2671"/>
                <a:gd name="T106" fmla="*/ 203681 w 2252"/>
                <a:gd name="T107" fmla="*/ 1264738 h 2671"/>
                <a:gd name="T108" fmla="*/ 251373 w 2252"/>
                <a:gd name="T109" fmla="*/ 1208108 h 2671"/>
                <a:gd name="T110" fmla="*/ 251373 w 2252"/>
                <a:gd name="T111" fmla="*/ 1108757 h 2671"/>
                <a:gd name="T112" fmla="*/ 279689 w 2252"/>
                <a:gd name="T113" fmla="*/ 990032 h 2671"/>
                <a:gd name="T114" fmla="*/ 294096 w 2252"/>
                <a:gd name="T115" fmla="*/ 966188 h 2671"/>
                <a:gd name="T116" fmla="*/ 317445 w 2252"/>
                <a:gd name="T117" fmla="*/ 975626 h 2671"/>
                <a:gd name="T118" fmla="*/ 355697 w 2252"/>
                <a:gd name="T119" fmla="*/ 985065 h 2671"/>
                <a:gd name="T120" fmla="*/ 393453 w 2252"/>
                <a:gd name="T121" fmla="*/ 985065 h 267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252" h="2671">
                  <a:moveTo>
                    <a:pt x="792" y="1983"/>
                  </a:moveTo>
                  <a:lnTo>
                    <a:pt x="792" y="1983"/>
                  </a:lnTo>
                  <a:cubicBezTo>
                    <a:pt x="925" y="1898"/>
                    <a:pt x="897" y="1812"/>
                    <a:pt x="1087" y="1898"/>
                  </a:cubicBezTo>
                  <a:cubicBezTo>
                    <a:pt x="1164" y="1936"/>
                    <a:pt x="1268" y="1878"/>
                    <a:pt x="1355" y="1898"/>
                  </a:cubicBezTo>
                  <a:cubicBezTo>
                    <a:pt x="1412" y="1907"/>
                    <a:pt x="1392" y="1793"/>
                    <a:pt x="1402" y="1745"/>
                  </a:cubicBezTo>
                  <a:cubicBezTo>
                    <a:pt x="1440" y="1611"/>
                    <a:pt x="1517" y="1774"/>
                    <a:pt x="1574" y="1659"/>
                  </a:cubicBezTo>
                  <a:cubicBezTo>
                    <a:pt x="1593" y="1621"/>
                    <a:pt x="1564" y="1573"/>
                    <a:pt x="1622" y="1573"/>
                  </a:cubicBezTo>
                  <a:cubicBezTo>
                    <a:pt x="1660" y="1573"/>
                    <a:pt x="1688" y="1526"/>
                    <a:pt x="1717" y="1507"/>
                  </a:cubicBezTo>
                  <a:cubicBezTo>
                    <a:pt x="1784" y="1507"/>
                    <a:pt x="1812" y="1507"/>
                    <a:pt x="1850" y="1449"/>
                  </a:cubicBezTo>
                  <a:cubicBezTo>
                    <a:pt x="1860" y="1430"/>
                    <a:pt x="1879" y="1411"/>
                    <a:pt x="1907" y="1392"/>
                  </a:cubicBezTo>
                  <a:cubicBezTo>
                    <a:pt x="1927" y="1383"/>
                    <a:pt x="1965" y="1354"/>
                    <a:pt x="1984" y="1344"/>
                  </a:cubicBezTo>
                  <a:cubicBezTo>
                    <a:pt x="1965" y="1316"/>
                    <a:pt x="2003" y="1268"/>
                    <a:pt x="2022" y="1240"/>
                  </a:cubicBezTo>
                  <a:cubicBezTo>
                    <a:pt x="2060" y="1173"/>
                    <a:pt x="2003" y="1163"/>
                    <a:pt x="2098" y="1115"/>
                  </a:cubicBezTo>
                  <a:cubicBezTo>
                    <a:pt x="2194" y="1077"/>
                    <a:pt x="2213" y="782"/>
                    <a:pt x="2232" y="696"/>
                  </a:cubicBezTo>
                  <a:cubicBezTo>
                    <a:pt x="2241" y="658"/>
                    <a:pt x="2241" y="610"/>
                    <a:pt x="2251" y="572"/>
                  </a:cubicBezTo>
                  <a:cubicBezTo>
                    <a:pt x="2203" y="515"/>
                    <a:pt x="2194" y="639"/>
                    <a:pt x="2127" y="601"/>
                  </a:cubicBezTo>
                  <a:cubicBezTo>
                    <a:pt x="2098" y="581"/>
                    <a:pt x="2060" y="505"/>
                    <a:pt x="2051" y="477"/>
                  </a:cubicBezTo>
                  <a:cubicBezTo>
                    <a:pt x="2031" y="410"/>
                    <a:pt x="1974" y="400"/>
                    <a:pt x="1955" y="334"/>
                  </a:cubicBezTo>
                  <a:cubicBezTo>
                    <a:pt x="1936" y="276"/>
                    <a:pt x="1907" y="181"/>
                    <a:pt x="1841" y="152"/>
                  </a:cubicBezTo>
                  <a:cubicBezTo>
                    <a:pt x="1669" y="67"/>
                    <a:pt x="1707" y="267"/>
                    <a:pt x="1612" y="314"/>
                  </a:cubicBezTo>
                  <a:cubicBezTo>
                    <a:pt x="1564" y="343"/>
                    <a:pt x="1574" y="419"/>
                    <a:pt x="1545" y="429"/>
                  </a:cubicBezTo>
                  <a:cubicBezTo>
                    <a:pt x="1469" y="448"/>
                    <a:pt x="1440" y="353"/>
                    <a:pt x="1431" y="305"/>
                  </a:cubicBezTo>
                  <a:cubicBezTo>
                    <a:pt x="1431" y="286"/>
                    <a:pt x="1431" y="257"/>
                    <a:pt x="1431" y="238"/>
                  </a:cubicBezTo>
                  <a:cubicBezTo>
                    <a:pt x="1355" y="172"/>
                    <a:pt x="1355" y="172"/>
                    <a:pt x="1355" y="172"/>
                  </a:cubicBezTo>
                  <a:cubicBezTo>
                    <a:pt x="1307" y="143"/>
                    <a:pt x="1335" y="57"/>
                    <a:pt x="1268" y="28"/>
                  </a:cubicBezTo>
                  <a:cubicBezTo>
                    <a:pt x="1192" y="0"/>
                    <a:pt x="1040" y="67"/>
                    <a:pt x="1011" y="143"/>
                  </a:cubicBezTo>
                  <a:cubicBezTo>
                    <a:pt x="983" y="210"/>
                    <a:pt x="944" y="276"/>
                    <a:pt x="868" y="267"/>
                  </a:cubicBezTo>
                  <a:cubicBezTo>
                    <a:pt x="830" y="267"/>
                    <a:pt x="811" y="257"/>
                    <a:pt x="792" y="286"/>
                  </a:cubicBezTo>
                  <a:cubicBezTo>
                    <a:pt x="716" y="324"/>
                    <a:pt x="706" y="238"/>
                    <a:pt x="649" y="248"/>
                  </a:cubicBezTo>
                  <a:cubicBezTo>
                    <a:pt x="592" y="257"/>
                    <a:pt x="572" y="276"/>
                    <a:pt x="515" y="229"/>
                  </a:cubicBezTo>
                  <a:cubicBezTo>
                    <a:pt x="467" y="191"/>
                    <a:pt x="344" y="105"/>
                    <a:pt x="353" y="200"/>
                  </a:cubicBezTo>
                  <a:cubicBezTo>
                    <a:pt x="363" y="229"/>
                    <a:pt x="410" y="267"/>
                    <a:pt x="429" y="286"/>
                  </a:cubicBezTo>
                  <a:cubicBezTo>
                    <a:pt x="467" y="324"/>
                    <a:pt x="439" y="419"/>
                    <a:pt x="477" y="448"/>
                  </a:cubicBezTo>
                  <a:cubicBezTo>
                    <a:pt x="515" y="477"/>
                    <a:pt x="544" y="496"/>
                    <a:pt x="534" y="543"/>
                  </a:cubicBezTo>
                  <a:cubicBezTo>
                    <a:pt x="525" y="572"/>
                    <a:pt x="506" y="591"/>
                    <a:pt x="487" y="610"/>
                  </a:cubicBezTo>
                  <a:cubicBezTo>
                    <a:pt x="525" y="667"/>
                    <a:pt x="525" y="667"/>
                    <a:pt x="525" y="667"/>
                  </a:cubicBezTo>
                  <a:cubicBezTo>
                    <a:pt x="487" y="715"/>
                    <a:pt x="439" y="686"/>
                    <a:pt x="420" y="753"/>
                  </a:cubicBezTo>
                  <a:cubicBezTo>
                    <a:pt x="410" y="791"/>
                    <a:pt x="363" y="839"/>
                    <a:pt x="344" y="868"/>
                  </a:cubicBezTo>
                  <a:cubicBezTo>
                    <a:pt x="315" y="906"/>
                    <a:pt x="296" y="944"/>
                    <a:pt x="296" y="992"/>
                  </a:cubicBezTo>
                  <a:cubicBezTo>
                    <a:pt x="296" y="1030"/>
                    <a:pt x="248" y="1058"/>
                    <a:pt x="248" y="1097"/>
                  </a:cubicBezTo>
                  <a:cubicBezTo>
                    <a:pt x="239" y="1163"/>
                    <a:pt x="258" y="1230"/>
                    <a:pt x="229" y="1297"/>
                  </a:cubicBezTo>
                  <a:cubicBezTo>
                    <a:pt x="181" y="1383"/>
                    <a:pt x="67" y="1402"/>
                    <a:pt x="38" y="1497"/>
                  </a:cubicBezTo>
                  <a:cubicBezTo>
                    <a:pt x="0" y="1611"/>
                    <a:pt x="162" y="1602"/>
                    <a:pt x="105" y="1716"/>
                  </a:cubicBezTo>
                  <a:cubicBezTo>
                    <a:pt x="76" y="1783"/>
                    <a:pt x="105" y="1783"/>
                    <a:pt x="105" y="1840"/>
                  </a:cubicBezTo>
                  <a:cubicBezTo>
                    <a:pt x="105" y="1888"/>
                    <a:pt x="115" y="1888"/>
                    <a:pt x="134" y="1936"/>
                  </a:cubicBezTo>
                  <a:cubicBezTo>
                    <a:pt x="153" y="1983"/>
                    <a:pt x="124" y="2060"/>
                    <a:pt x="143" y="2117"/>
                  </a:cubicBezTo>
                  <a:cubicBezTo>
                    <a:pt x="181" y="2250"/>
                    <a:pt x="29" y="2308"/>
                    <a:pt x="124" y="2422"/>
                  </a:cubicBezTo>
                  <a:cubicBezTo>
                    <a:pt x="220" y="2537"/>
                    <a:pt x="220" y="2537"/>
                    <a:pt x="220" y="2537"/>
                  </a:cubicBezTo>
                  <a:cubicBezTo>
                    <a:pt x="248" y="2575"/>
                    <a:pt x="248" y="2632"/>
                    <a:pt x="267" y="2670"/>
                  </a:cubicBezTo>
                  <a:cubicBezTo>
                    <a:pt x="334" y="2651"/>
                    <a:pt x="353" y="2584"/>
                    <a:pt x="410" y="2546"/>
                  </a:cubicBezTo>
                  <a:cubicBezTo>
                    <a:pt x="458" y="2517"/>
                    <a:pt x="496" y="2489"/>
                    <a:pt x="506" y="2432"/>
                  </a:cubicBezTo>
                  <a:cubicBezTo>
                    <a:pt x="515" y="2365"/>
                    <a:pt x="448" y="2298"/>
                    <a:pt x="506" y="2232"/>
                  </a:cubicBezTo>
                  <a:cubicBezTo>
                    <a:pt x="572" y="2165"/>
                    <a:pt x="563" y="2088"/>
                    <a:pt x="563" y="1993"/>
                  </a:cubicBezTo>
                  <a:cubicBezTo>
                    <a:pt x="572" y="1974"/>
                    <a:pt x="563" y="1945"/>
                    <a:pt x="592" y="1945"/>
                  </a:cubicBezTo>
                  <a:cubicBezTo>
                    <a:pt x="601" y="1945"/>
                    <a:pt x="630" y="1964"/>
                    <a:pt x="639" y="1964"/>
                  </a:cubicBezTo>
                  <a:cubicBezTo>
                    <a:pt x="658" y="1983"/>
                    <a:pt x="687" y="1983"/>
                    <a:pt x="716" y="1983"/>
                  </a:cubicBezTo>
                  <a:cubicBezTo>
                    <a:pt x="734" y="1983"/>
                    <a:pt x="773" y="1974"/>
                    <a:pt x="792" y="1983"/>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83" name="Freeform 51">
              <a:extLst>
                <a:ext uri="{FF2B5EF4-FFF2-40B4-BE49-F238E27FC236}">
                  <a16:creationId xmlns:a16="http://schemas.microsoft.com/office/drawing/2014/main" id="{C9633B83-2AAA-4C6B-9AEE-0BBD8104DD22}"/>
                </a:ext>
              </a:extLst>
            </p:cNvPr>
            <p:cNvSpPr>
              <a:spLocks noChangeArrowheads="1"/>
            </p:cNvSpPr>
            <p:nvPr/>
          </p:nvSpPr>
          <p:spPr bwMode="auto">
            <a:xfrm>
              <a:off x="5510368" y="636999"/>
              <a:ext cx="393365" cy="415481"/>
            </a:xfrm>
            <a:custGeom>
              <a:avLst/>
              <a:gdLst>
                <a:gd name="T0" fmla="*/ 18853 w 1593"/>
                <a:gd name="T1" fmla="*/ 317292 h 1680"/>
                <a:gd name="T2" fmla="*/ 18853 w 1593"/>
                <a:gd name="T3" fmla="*/ 317292 h 1680"/>
                <a:gd name="T4" fmla="*/ 165216 w 1593"/>
                <a:gd name="T5" fmla="*/ 275086 h 1680"/>
                <a:gd name="T6" fmla="*/ 298182 w 1593"/>
                <a:gd name="T7" fmla="*/ 275086 h 1680"/>
                <a:gd name="T8" fmla="*/ 321501 w 1593"/>
                <a:gd name="T9" fmla="*/ 199115 h 1680"/>
                <a:gd name="T10" fmla="*/ 406837 w 1593"/>
                <a:gd name="T11" fmla="*/ 156412 h 1680"/>
                <a:gd name="T12" fmla="*/ 430652 w 1593"/>
                <a:gd name="T13" fmla="*/ 113709 h 1680"/>
                <a:gd name="T14" fmla="*/ 477786 w 1593"/>
                <a:gd name="T15" fmla="*/ 80937 h 1680"/>
                <a:gd name="T16" fmla="*/ 543773 w 1593"/>
                <a:gd name="T17" fmla="*/ 52137 h 1680"/>
                <a:gd name="T18" fmla="*/ 572053 w 1593"/>
                <a:gd name="T19" fmla="*/ 23834 h 1680"/>
                <a:gd name="T20" fmla="*/ 610256 w 1593"/>
                <a:gd name="T21" fmla="*/ 0 h 1680"/>
                <a:gd name="T22" fmla="*/ 610256 w 1593"/>
                <a:gd name="T23" fmla="*/ 0 h 1680"/>
                <a:gd name="T24" fmla="*/ 629109 w 1593"/>
                <a:gd name="T25" fmla="*/ 9931 h 1680"/>
                <a:gd name="T26" fmla="*/ 647963 w 1593"/>
                <a:gd name="T27" fmla="*/ 85406 h 1680"/>
                <a:gd name="T28" fmla="*/ 671778 w 1593"/>
                <a:gd name="T29" fmla="*/ 146977 h 1680"/>
                <a:gd name="T30" fmla="*/ 752153 w 1593"/>
                <a:gd name="T31" fmla="*/ 204080 h 1680"/>
                <a:gd name="T32" fmla="*/ 752153 w 1593"/>
                <a:gd name="T33" fmla="*/ 204080 h 1680"/>
                <a:gd name="T34" fmla="*/ 733300 w 1593"/>
                <a:gd name="T35" fmla="*/ 265155 h 1680"/>
                <a:gd name="T36" fmla="*/ 681205 w 1593"/>
                <a:gd name="T37" fmla="*/ 288989 h 1680"/>
                <a:gd name="T38" fmla="*/ 733300 w 1593"/>
                <a:gd name="T39" fmla="*/ 359995 h 1680"/>
                <a:gd name="T40" fmla="*/ 752153 w 1593"/>
                <a:gd name="T41" fmla="*/ 378864 h 1680"/>
                <a:gd name="T42" fmla="*/ 775968 w 1593"/>
                <a:gd name="T43" fmla="*/ 378864 h 1680"/>
                <a:gd name="T44" fmla="*/ 766045 w 1593"/>
                <a:gd name="T45" fmla="*/ 440932 h 1680"/>
                <a:gd name="T46" fmla="*/ 780433 w 1593"/>
                <a:gd name="T47" fmla="*/ 544710 h 1680"/>
                <a:gd name="T48" fmla="*/ 761580 w 1593"/>
                <a:gd name="T49" fmla="*/ 606282 h 1680"/>
                <a:gd name="T50" fmla="*/ 742726 w 1593"/>
                <a:gd name="T51" fmla="*/ 634585 h 1680"/>
                <a:gd name="T52" fmla="*/ 671778 w 1593"/>
                <a:gd name="T53" fmla="*/ 625150 h 1680"/>
                <a:gd name="T54" fmla="*/ 619683 w 1593"/>
                <a:gd name="T55" fmla="*/ 715025 h 1680"/>
                <a:gd name="T56" fmla="*/ 543773 w 1593"/>
                <a:gd name="T57" fmla="*/ 833699 h 1680"/>
                <a:gd name="T58" fmla="*/ 543773 w 1593"/>
                <a:gd name="T59" fmla="*/ 833699 h 1680"/>
                <a:gd name="T60" fmla="*/ 515493 w 1593"/>
                <a:gd name="T61" fmla="*/ 828734 h 1680"/>
                <a:gd name="T62" fmla="*/ 444544 w 1593"/>
                <a:gd name="T63" fmla="*/ 824265 h 1680"/>
                <a:gd name="T64" fmla="*/ 368634 w 1593"/>
                <a:gd name="T65" fmla="*/ 824265 h 1680"/>
                <a:gd name="T66" fmla="*/ 364169 w 1593"/>
                <a:gd name="T67" fmla="*/ 828734 h 1680"/>
                <a:gd name="T68" fmla="*/ 364169 w 1593"/>
                <a:gd name="T69" fmla="*/ 828734 h 1680"/>
                <a:gd name="T70" fmla="*/ 298182 w 1593"/>
                <a:gd name="T71" fmla="*/ 772128 h 1680"/>
                <a:gd name="T72" fmla="*/ 246087 w 1593"/>
                <a:gd name="T73" fmla="*/ 738859 h 1680"/>
                <a:gd name="T74" fmla="*/ 203419 w 1593"/>
                <a:gd name="T75" fmla="*/ 686722 h 1680"/>
                <a:gd name="T76" fmla="*/ 127509 w 1593"/>
                <a:gd name="T77" fmla="*/ 648985 h 1680"/>
                <a:gd name="T78" fmla="*/ 70948 w 1593"/>
                <a:gd name="T79" fmla="*/ 592378 h 1680"/>
                <a:gd name="T80" fmla="*/ 52095 w 1593"/>
                <a:gd name="T81" fmla="*/ 540241 h 1680"/>
                <a:gd name="T82" fmla="*/ 18853 w 1593"/>
                <a:gd name="T83" fmla="*/ 402698 h 1680"/>
                <a:gd name="T84" fmla="*/ 18853 w 1593"/>
                <a:gd name="T85" fmla="*/ 317292 h 168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593" h="1680">
                  <a:moveTo>
                    <a:pt x="38" y="639"/>
                  </a:moveTo>
                  <a:lnTo>
                    <a:pt x="38" y="639"/>
                  </a:lnTo>
                  <a:cubicBezTo>
                    <a:pt x="171" y="554"/>
                    <a:pt x="143" y="468"/>
                    <a:pt x="333" y="554"/>
                  </a:cubicBezTo>
                  <a:cubicBezTo>
                    <a:pt x="410" y="592"/>
                    <a:pt x="514" y="534"/>
                    <a:pt x="601" y="554"/>
                  </a:cubicBezTo>
                  <a:cubicBezTo>
                    <a:pt x="658" y="563"/>
                    <a:pt x="638" y="449"/>
                    <a:pt x="648" y="401"/>
                  </a:cubicBezTo>
                  <a:cubicBezTo>
                    <a:pt x="686" y="267"/>
                    <a:pt x="763" y="430"/>
                    <a:pt x="820" y="315"/>
                  </a:cubicBezTo>
                  <a:cubicBezTo>
                    <a:pt x="839" y="277"/>
                    <a:pt x="810" y="229"/>
                    <a:pt x="868" y="229"/>
                  </a:cubicBezTo>
                  <a:cubicBezTo>
                    <a:pt x="906" y="229"/>
                    <a:pt x="934" y="182"/>
                    <a:pt x="963" y="163"/>
                  </a:cubicBezTo>
                  <a:cubicBezTo>
                    <a:pt x="1030" y="163"/>
                    <a:pt x="1058" y="163"/>
                    <a:pt x="1096" y="105"/>
                  </a:cubicBezTo>
                  <a:cubicBezTo>
                    <a:pt x="1106" y="86"/>
                    <a:pt x="1125" y="67"/>
                    <a:pt x="1153" y="48"/>
                  </a:cubicBezTo>
                  <a:cubicBezTo>
                    <a:pt x="1173" y="39"/>
                    <a:pt x="1211" y="10"/>
                    <a:pt x="1230" y="0"/>
                  </a:cubicBezTo>
                  <a:cubicBezTo>
                    <a:pt x="1230" y="10"/>
                    <a:pt x="1249" y="20"/>
                    <a:pt x="1268" y="20"/>
                  </a:cubicBezTo>
                  <a:cubicBezTo>
                    <a:pt x="1268" y="96"/>
                    <a:pt x="1249" y="125"/>
                    <a:pt x="1306" y="172"/>
                  </a:cubicBezTo>
                  <a:cubicBezTo>
                    <a:pt x="1354" y="220"/>
                    <a:pt x="1325" y="248"/>
                    <a:pt x="1354" y="296"/>
                  </a:cubicBezTo>
                  <a:cubicBezTo>
                    <a:pt x="1363" y="334"/>
                    <a:pt x="1468" y="439"/>
                    <a:pt x="1516" y="411"/>
                  </a:cubicBezTo>
                  <a:cubicBezTo>
                    <a:pt x="1516" y="439"/>
                    <a:pt x="1506" y="515"/>
                    <a:pt x="1478" y="534"/>
                  </a:cubicBezTo>
                  <a:cubicBezTo>
                    <a:pt x="1440" y="563"/>
                    <a:pt x="1411" y="563"/>
                    <a:pt x="1373" y="582"/>
                  </a:cubicBezTo>
                  <a:cubicBezTo>
                    <a:pt x="1297" y="611"/>
                    <a:pt x="1459" y="706"/>
                    <a:pt x="1478" y="725"/>
                  </a:cubicBezTo>
                  <a:cubicBezTo>
                    <a:pt x="1497" y="735"/>
                    <a:pt x="1497" y="754"/>
                    <a:pt x="1516" y="763"/>
                  </a:cubicBezTo>
                  <a:cubicBezTo>
                    <a:pt x="1535" y="773"/>
                    <a:pt x="1544" y="763"/>
                    <a:pt x="1564" y="763"/>
                  </a:cubicBezTo>
                  <a:cubicBezTo>
                    <a:pt x="1564" y="801"/>
                    <a:pt x="1554" y="849"/>
                    <a:pt x="1544" y="888"/>
                  </a:cubicBezTo>
                  <a:cubicBezTo>
                    <a:pt x="1544" y="954"/>
                    <a:pt x="1592" y="1040"/>
                    <a:pt x="1573" y="1097"/>
                  </a:cubicBezTo>
                  <a:cubicBezTo>
                    <a:pt x="1554" y="1173"/>
                    <a:pt x="1440" y="1155"/>
                    <a:pt x="1535" y="1221"/>
                  </a:cubicBezTo>
                  <a:cubicBezTo>
                    <a:pt x="1583" y="1259"/>
                    <a:pt x="1544" y="1297"/>
                    <a:pt x="1497" y="1278"/>
                  </a:cubicBezTo>
                  <a:cubicBezTo>
                    <a:pt x="1459" y="1278"/>
                    <a:pt x="1382" y="1221"/>
                    <a:pt x="1354" y="1259"/>
                  </a:cubicBezTo>
                  <a:cubicBezTo>
                    <a:pt x="1325" y="1288"/>
                    <a:pt x="1363" y="1498"/>
                    <a:pt x="1249" y="1440"/>
                  </a:cubicBezTo>
                  <a:cubicBezTo>
                    <a:pt x="1153" y="1393"/>
                    <a:pt x="1173" y="1631"/>
                    <a:pt x="1096" y="1679"/>
                  </a:cubicBezTo>
                  <a:cubicBezTo>
                    <a:pt x="1039" y="1669"/>
                    <a:pt x="1039" y="1669"/>
                    <a:pt x="1039" y="1669"/>
                  </a:cubicBezTo>
                  <a:cubicBezTo>
                    <a:pt x="1001" y="1660"/>
                    <a:pt x="944" y="1669"/>
                    <a:pt x="896" y="1660"/>
                  </a:cubicBezTo>
                  <a:cubicBezTo>
                    <a:pt x="858" y="1650"/>
                    <a:pt x="772" y="1622"/>
                    <a:pt x="743" y="1660"/>
                  </a:cubicBezTo>
                  <a:cubicBezTo>
                    <a:pt x="743" y="1669"/>
                    <a:pt x="734" y="1669"/>
                    <a:pt x="734" y="1669"/>
                  </a:cubicBezTo>
                  <a:cubicBezTo>
                    <a:pt x="677" y="1650"/>
                    <a:pt x="619" y="1622"/>
                    <a:pt x="601" y="1555"/>
                  </a:cubicBezTo>
                  <a:cubicBezTo>
                    <a:pt x="581" y="1469"/>
                    <a:pt x="562" y="1517"/>
                    <a:pt x="496" y="1488"/>
                  </a:cubicBezTo>
                  <a:cubicBezTo>
                    <a:pt x="467" y="1469"/>
                    <a:pt x="429" y="1412"/>
                    <a:pt x="410" y="1383"/>
                  </a:cubicBezTo>
                  <a:cubicBezTo>
                    <a:pt x="362" y="1326"/>
                    <a:pt x="324" y="1317"/>
                    <a:pt x="257" y="1307"/>
                  </a:cubicBezTo>
                  <a:cubicBezTo>
                    <a:pt x="181" y="1288"/>
                    <a:pt x="238" y="1193"/>
                    <a:pt x="143" y="1193"/>
                  </a:cubicBezTo>
                  <a:cubicBezTo>
                    <a:pt x="114" y="1193"/>
                    <a:pt x="114" y="1116"/>
                    <a:pt x="105" y="1088"/>
                  </a:cubicBezTo>
                  <a:cubicBezTo>
                    <a:pt x="66" y="992"/>
                    <a:pt x="0" y="916"/>
                    <a:pt x="38" y="811"/>
                  </a:cubicBezTo>
                  <a:cubicBezTo>
                    <a:pt x="38" y="639"/>
                    <a:pt x="38" y="639"/>
                    <a:pt x="38" y="639"/>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84" name="Freeform 52">
              <a:extLst>
                <a:ext uri="{FF2B5EF4-FFF2-40B4-BE49-F238E27FC236}">
                  <a16:creationId xmlns:a16="http://schemas.microsoft.com/office/drawing/2014/main" id="{58A6F90F-98C6-4571-91EC-5A6E330D16BD}"/>
                </a:ext>
              </a:extLst>
            </p:cNvPr>
            <p:cNvSpPr>
              <a:spLocks noChangeArrowheads="1"/>
            </p:cNvSpPr>
            <p:nvPr/>
          </p:nvSpPr>
          <p:spPr bwMode="auto">
            <a:xfrm>
              <a:off x="5158868" y="786288"/>
              <a:ext cx="532385" cy="973142"/>
            </a:xfrm>
            <a:custGeom>
              <a:avLst/>
              <a:gdLst>
                <a:gd name="T0" fmla="*/ 463790 w 2156"/>
                <a:gd name="T1" fmla="*/ 359780 h 3940"/>
                <a:gd name="T2" fmla="*/ 582469 w 2156"/>
                <a:gd name="T3" fmla="*/ 241673 h 3940"/>
                <a:gd name="T4" fmla="*/ 610773 w 2156"/>
                <a:gd name="T5" fmla="*/ 23820 h 3940"/>
                <a:gd name="T6" fmla="*/ 648512 w 2156"/>
                <a:gd name="T7" fmla="*/ 9429 h 3940"/>
                <a:gd name="T8" fmla="*/ 724486 w 2156"/>
                <a:gd name="T9" fmla="*/ 18857 h 3940"/>
                <a:gd name="T10" fmla="*/ 724486 w 2156"/>
                <a:gd name="T11" fmla="*/ 104212 h 3940"/>
                <a:gd name="T12" fmla="*/ 776625 w 2156"/>
                <a:gd name="T13" fmla="*/ 293779 h 3940"/>
                <a:gd name="T14" fmla="*/ 909208 w 2156"/>
                <a:gd name="T15" fmla="*/ 388066 h 3940"/>
                <a:gd name="T16" fmla="*/ 1004051 w 2156"/>
                <a:gd name="T17" fmla="*/ 473421 h 3940"/>
                <a:gd name="T18" fmla="*/ 1070094 w 2156"/>
                <a:gd name="T19" fmla="*/ 529993 h 3940"/>
                <a:gd name="T20" fmla="*/ 1065129 w 2156"/>
                <a:gd name="T21" fmla="*/ 705168 h 3940"/>
                <a:gd name="T22" fmla="*/ 994120 w 2156"/>
                <a:gd name="T23" fmla="*/ 823772 h 3940"/>
                <a:gd name="T24" fmla="*/ 890338 w 2156"/>
                <a:gd name="T25" fmla="*/ 984556 h 3940"/>
                <a:gd name="T26" fmla="*/ 767191 w 2156"/>
                <a:gd name="T27" fmla="*/ 1102663 h 3940"/>
                <a:gd name="T28" fmla="*/ 662912 w 2156"/>
                <a:gd name="T29" fmla="*/ 1202409 h 3940"/>
                <a:gd name="T30" fmla="*/ 515930 w 2156"/>
                <a:gd name="T31" fmla="*/ 1334907 h 3940"/>
                <a:gd name="T32" fmla="*/ 444921 w 2156"/>
                <a:gd name="T33" fmla="*/ 1514549 h 3940"/>
                <a:gd name="T34" fmla="*/ 525364 w 2156"/>
                <a:gd name="T35" fmla="*/ 1476834 h 3940"/>
                <a:gd name="T36" fmla="*/ 478191 w 2156"/>
                <a:gd name="T37" fmla="*/ 1604370 h 3940"/>
                <a:gd name="T38" fmla="*/ 473225 w 2156"/>
                <a:gd name="T39" fmla="*/ 1694687 h 3940"/>
                <a:gd name="T40" fmla="*/ 515930 w 2156"/>
                <a:gd name="T41" fmla="*/ 1803365 h 3940"/>
                <a:gd name="T42" fmla="*/ 497060 w 2156"/>
                <a:gd name="T43" fmla="*/ 1917006 h 3940"/>
                <a:gd name="T44" fmla="*/ 402216 w 2156"/>
                <a:gd name="T45" fmla="*/ 1893186 h 3940"/>
                <a:gd name="T46" fmla="*/ 331208 w 2156"/>
                <a:gd name="T47" fmla="*/ 1803365 h 3940"/>
                <a:gd name="T48" fmla="*/ 274600 w 2156"/>
                <a:gd name="T49" fmla="*/ 1807831 h 3940"/>
                <a:gd name="T50" fmla="*/ 47174 w 2156"/>
                <a:gd name="T51" fmla="*/ 1661438 h 3940"/>
                <a:gd name="T52" fmla="*/ 47174 w 2156"/>
                <a:gd name="T53" fmla="*/ 1637618 h 3940"/>
                <a:gd name="T54" fmla="*/ 165356 w 2156"/>
                <a:gd name="T55" fmla="*/ 1566655 h 3940"/>
                <a:gd name="T56" fmla="*/ 217495 w 2156"/>
                <a:gd name="T57" fmla="*/ 1419765 h 3940"/>
                <a:gd name="T58" fmla="*/ 265165 w 2156"/>
                <a:gd name="T59" fmla="*/ 1386517 h 3940"/>
                <a:gd name="T60" fmla="*/ 213026 w 2156"/>
                <a:gd name="T61" fmla="*/ 1306125 h 3940"/>
                <a:gd name="T62" fmla="*/ 203591 w 2156"/>
                <a:gd name="T63" fmla="*/ 1221266 h 3940"/>
                <a:gd name="T64" fmla="*/ 146486 w 2156"/>
                <a:gd name="T65" fmla="*/ 1050557 h 3940"/>
                <a:gd name="T66" fmla="*/ 236364 w 2156"/>
                <a:gd name="T67" fmla="*/ 970165 h 3940"/>
                <a:gd name="T68" fmla="*/ 345608 w 2156"/>
                <a:gd name="T69" fmla="*/ 809380 h 3940"/>
                <a:gd name="T70" fmla="*/ 388313 w 2156"/>
                <a:gd name="T71" fmla="*/ 776132 h 3940"/>
                <a:gd name="T72" fmla="*/ 407182 w 2156"/>
                <a:gd name="T73" fmla="*/ 662491 h 3940"/>
                <a:gd name="T74" fmla="*/ 430521 w 2156"/>
                <a:gd name="T75" fmla="*/ 544384 h 3940"/>
                <a:gd name="T76" fmla="*/ 463790 w 2156"/>
                <a:gd name="T77" fmla="*/ 359780 h 394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156" h="3940">
                  <a:moveTo>
                    <a:pt x="934" y="725"/>
                  </a:moveTo>
                  <a:lnTo>
                    <a:pt x="934" y="725"/>
                  </a:lnTo>
                  <a:cubicBezTo>
                    <a:pt x="1001" y="706"/>
                    <a:pt x="1020" y="639"/>
                    <a:pt x="1077" y="601"/>
                  </a:cubicBezTo>
                  <a:cubicBezTo>
                    <a:pt x="1125" y="572"/>
                    <a:pt x="1163" y="544"/>
                    <a:pt x="1173" y="487"/>
                  </a:cubicBezTo>
                  <a:cubicBezTo>
                    <a:pt x="1182" y="420"/>
                    <a:pt x="1115" y="353"/>
                    <a:pt x="1173" y="287"/>
                  </a:cubicBezTo>
                  <a:cubicBezTo>
                    <a:pt x="1239" y="220"/>
                    <a:pt x="1230" y="143"/>
                    <a:pt x="1230" y="48"/>
                  </a:cubicBezTo>
                  <a:cubicBezTo>
                    <a:pt x="1239" y="29"/>
                    <a:pt x="1230" y="0"/>
                    <a:pt x="1259" y="0"/>
                  </a:cubicBezTo>
                  <a:cubicBezTo>
                    <a:pt x="1268" y="0"/>
                    <a:pt x="1297" y="19"/>
                    <a:pt x="1306" y="19"/>
                  </a:cubicBezTo>
                  <a:cubicBezTo>
                    <a:pt x="1325" y="38"/>
                    <a:pt x="1354" y="38"/>
                    <a:pt x="1383" y="38"/>
                  </a:cubicBezTo>
                  <a:cubicBezTo>
                    <a:pt x="1401" y="38"/>
                    <a:pt x="1440" y="29"/>
                    <a:pt x="1459" y="38"/>
                  </a:cubicBezTo>
                  <a:cubicBezTo>
                    <a:pt x="1459" y="210"/>
                    <a:pt x="1459" y="210"/>
                    <a:pt x="1459" y="210"/>
                  </a:cubicBezTo>
                  <a:cubicBezTo>
                    <a:pt x="1421" y="315"/>
                    <a:pt x="1487" y="391"/>
                    <a:pt x="1526" y="487"/>
                  </a:cubicBezTo>
                  <a:cubicBezTo>
                    <a:pt x="1535" y="515"/>
                    <a:pt x="1535" y="592"/>
                    <a:pt x="1564" y="592"/>
                  </a:cubicBezTo>
                  <a:cubicBezTo>
                    <a:pt x="1659" y="592"/>
                    <a:pt x="1602" y="687"/>
                    <a:pt x="1678" y="706"/>
                  </a:cubicBezTo>
                  <a:cubicBezTo>
                    <a:pt x="1745" y="716"/>
                    <a:pt x="1783" y="725"/>
                    <a:pt x="1831" y="782"/>
                  </a:cubicBezTo>
                  <a:cubicBezTo>
                    <a:pt x="1850" y="811"/>
                    <a:pt x="1888" y="868"/>
                    <a:pt x="1917" y="887"/>
                  </a:cubicBezTo>
                  <a:cubicBezTo>
                    <a:pt x="1983" y="916"/>
                    <a:pt x="2002" y="868"/>
                    <a:pt x="2022" y="954"/>
                  </a:cubicBezTo>
                  <a:cubicBezTo>
                    <a:pt x="2040" y="1021"/>
                    <a:pt x="2098" y="1049"/>
                    <a:pt x="2155" y="1068"/>
                  </a:cubicBezTo>
                  <a:cubicBezTo>
                    <a:pt x="2145" y="1145"/>
                    <a:pt x="2145" y="1221"/>
                    <a:pt x="2126" y="1297"/>
                  </a:cubicBezTo>
                  <a:cubicBezTo>
                    <a:pt x="2107" y="1364"/>
                    <a:pt x="2126" y="1364"/>
                    <a:pt x="2145" y="1421"/>
                  </a:cubicBezTo>
                  <a:cubicBezTo>
                    <a:pt x="2145" y="1469"/>
                    <a:pt x="2136" y="1507"/>
                    <a:pt x="2079" y="1497"/>
                  </a:cubicBezTo>
                  <a:cubicBezTo>
                    <a:pt x="2012" y="1488"/>
                    <a:pt x="2022" y="1622"/>
                    <a:pt x="2002" y="1660"/>
                  </a:cubicBezTo>
                  <a:cubicBezTo>
                    <a:pt x="1983" y="1717"/>
                    <a:pt x="1917" y="1793"/>
                    <a:pt x="1878" y="1841"/>
                  </a:cubicBezTo>
                  <a:cubicBezTo>
                    <a:pt x="1850" y="1889"/>
                    <a:pt x="1831" y="1946"/>
                    <a:pt x="1793" y="1984"/>
                  </a:cubicBezTo>
                  <a:cubicBezTo>
                    <a:pt x="1764" y="2013"/>
                    <a:pt x="1735" y="1974"/>
                    <a:pt x="1707" y="2022"/>
                  </a:cubicBezTo>
                  <a:cubicBezTo>
                    <a:pt x="1659" y="2089"/>
                    <a:pt x="1564" y="2136"/>
                    <a:pt x="1545" y="2222"/>
                  </a:cubicBezTo>
                  <a:cubicBezTo>
                    <a:pt x="1516" y="2327"/>
                    <a:pt x="1497" y="2337"/>
                    <a:pt x="1430" y="2413"/>
                  </a:cubicBezTo>
                  <a:cubicBezTo>
                    <a:pt x="1383" y="2470"/>
                    <a:pt x="1383" y="2461"/>
                    <a:pt x="1335" y="2423"/>
                  </a:cubicBezTo>
                  <a:cubicBezTo>
                    <a:pt x="1268" y="2375"/>
                    <a:pt x="1259" y="2499"/>
                    <a:pt x="1230" y="2527"/>
                  </a:cubicBezTo>
                  <a:cubicBezTo>
                    <a:pt x="1173" y="2585"/>
                    <a:pt x="1077" y="2623"/>
                    <a:pt x="1039" y="2690"/>
                  </a:cubicBezTo>
                  <a:cubicBezTo>
                    <a:pt x="992" y="2766"/>
                    <a:pt x="848" y="2842"/>
                    <a:pt x="877" y="2947"/>
                  </a:cubicBezTo>
                  <a:cubicBezTo>
                    <a:pt x="877" y="2966"/>
                    <a:pt x="877" y="3052"/>
                    <a:pt x="896" y="3052"/>
                  </a:cubicBezTo>
                  <a:cubicBezTo>
                    <a:pt x="944" y="3052"/>
                    <a:pt x="1001" y="2966"/>
                    <a:pt x="1058" y="2976"/>
                  </a:cubicBezTo>
                  <a:cubicBezTo>
                    <a:pt x="1020" y="3109"/>
                    <a:pt x="1020" y="3109"/>
                    <a:pt x="1020" y="3109"/>
                  </a:cubicBezTo>
                  <a:cubicBezTo>
                    <a:pt x="992" y="3147"/>
                    <a:pt x="1030" y="3243"/>
                    <a:pt x="963" y="3233"/>
                  </a:cubicBezTo>
                  <a:cubicBezTo>
                    <a:pt x="906" y="3214"/>
                    <a:pt x="972" y="3310"/>
                    <a:pt x="972" y="3338"/>
                  </a:cubicBezTo>
                  <a:cubicBezTo>
                    <a:pt x="972" y="3367"/>
                    <a:pt x="944" y="3376"/>
                    <a:pt x="953" y="3415"/>
                  </a:cubicBezTo>
                  <a:cubicBezTo>
                    <a:pt x="953" y="3453"/>
                    <a:pt x="982" y="3491"/>
                    <a:pt x="972" y="3529"/>
                  </a:cubicBezTo>
                  <a:cubicBezTo>
                    <a:pt x="963" y="3577"/>
                    <a:pt x="1011" y="3605"/>
                    <a:pt x="1039" y="3634"/>
                  </a:cubicBezTo>
                  <a:cubicBezTo>
                    <a:pt x="1068" y="3672"/>
                    <a:pt x="1020" y="3786"/>
                    <a:pt x="972" y="3786"/>
                  </a:cubicBezTo>
                  <a:cubicBezTo>
                    <a:pt x="953" y="3786"/>
                    <a:pt x="1001" y="3853"/>
                    <a:pt x="1001" y="3863"/>
                  </a:cubicBezTo>
                  <a:cubicBezTo>
                    <a:pt x="1001" y="3920"/>
                    <a:pt x="992" y="3939"/>
                    <a:pt x="934" y="3929"/>
                  </a:cubicBezTo>
                  <a:cubicBezTo>
                    <a:pt x="887" y="3920"/>
                    <a:pt x="858" y="3815"/>
                    <a:pt x="810" y="3815"/>
                  </a:cubicBezTo>
                  <a:cubicBezTo>
                    <a:pt x="725" y="3758"/>
                    <a:pt x="696" y="3739"/>
                    <a:pt x="667" y="3634"/>
                  </a:cubicBezTo>
                  <a:cubicBezTo>
                    <a:pt x="667" y="3615"/>
                    <a:pt x="686" y="3577"/>
                    <a:pt x="658" y="3567"/>
                  </a:cubicBezTo>
                  <a:cubicBezTo>
                    <a:pt x="610" y="3557"/>
                    <a:pt x="581" y="3615"/>
                    <a:pt x="553" y="3643"/>
                  </a:cubicBezTo>
                  <a:cubicBezTo>
                    <a:pt x="429" y="3777"/>
                    <a:pt x="267" y="3510"/>
                    <a:pt x="181" y="3453"/>
                  </a:cubicBezTo>
                  <a:cubicBezTo>
                    <a:pt x="133" y="3424"/>
                    <a:pt x="143" y="3367"/>
                    <a:pt x="95" y="3348"/>
                  </a:cubicBezTo>
                  <a:cubicBezTo>
                    <a:pt x="95" y="3300"/>
                    <a:pt x="95" y="3300"/>
                    <a:pt x="95" y="3300"/>
                  </a:cubicBezTo>
                  <a:cubicBezTo>
                    <a:pt x="95" y="3243"/>
                    <a:pt x="0" y="3147"/>
                    <a:pt x="104" y="3147"/>
                  </a:cubicBezTo>
                  <a:cubicBezTo>
                    <a:pt x="171" y="3147"/>
                    <a:pt x="295" y="3214"/>
                    <a:pt x="333" y="3157"/>
                  </a:cubicBezTo>
                  <a:cubicBezTo>
                    <a:pt x="362" y="3119"/>
                    <a:pt x="343" y="3071"/>
                    <a:pt x="381" y="3023"/>
                  </a:cubicBezTo>
                  <a:cubicBezTo>
                    <a:pt x="419" y="2966"/>
                    <a:pt x="496" y="2938"/>
                    <a:pt x="438" y="2861"/>
                  </a:cubicBezTo>
                  <a:cubicBezTo>
                    <a:pt x="419" y="2823"/>
                    <a:pt x="486" y="2852"/>
                    <a:pt x="496" y="2852"/>
                  </a:cubicBezTo>
                  <a:cubicBezTo>
                    <a:pt x="543" y="2852"/>
                    <a:pt x="534" y="2833"/>
                    <a:pt x="534" y="2794"/>
                  </a:cubicBezTo>
                  <a:cubicBezTo>
                    <a:pt x="524" y="2680"/>
                    <a:pt x="524" y="2680"/>
                    <a:pt x="524" y="2680"/>
                  </a:cubicBezTo>
                  <a:cubicBezTo>
                    <a:pt x="486" y="2680"/>
                    <a:pt x="429" y="2671"/>
                    <a:pt x="429" y="2632"/>
                  </a:cubicBezTo>
                  <a:cubicBezTo>
                    <a:pt x="429" y="2604"/>
                    <a:pt x="400" y="2575"/>
                    <a:pt x="400" y="2556"/>
                  </a:cubicBezTo>
                  <a:cubicBezTo>
                    <a:pt x="400" y="2518"/>
                    <a:pt x="429" y="2499"/>
                    <a:pt x="410" y="2461"/>
                  </a:cubicBezTo>
                  <a:cubicBezTo>
                    <a:pt x="362" y="2385"/>
                    <a:pt x="362" y="2346"/>
                    <a:pt x="353" y="2260"/>
                  </a:cubicBezTo>
                  <a:cubicBezTo>
                    <a:pt x="343" y="2203"/>
                    <a:pt x="314" y="2165"/>
                    <a:pt x="295" y="2117"/>
                  </a:cubicBezTo>
                  <a:cubicBezTo>
                    <a:pt x="276" y="2060"/>
                    <a:pt x="372" y="2022"/>
                    <a:pt x="419" y="2022"/>
                  </a:cubicBezTo>
                  <a:cubicBezTo>
                    <a:pt x="458" y="2022"/>
                    <a:pt x="458" y="1974"/>
                    <a:pt x="476" y="1955"/>
                  </a:cubicBezTo>
                  <a:cubicBezTo>
                    <a:pt x="534" y="1889"/>
                    <a:pt x="543" y="1784"/>
                    <a:pt x="620" y="1736"/>
                  </a:cubicBezTo>
                  <a:cubicBezTo>
                    <a:pt x="658" y="1707"/>
                    <a:pt x="658" y="1660"/>
                    <a:pt x="696" y="1631"/>
                  </a:cubicBezTo>
                  <a:cubicBezTo>
                    <a:pt x="782" y="1564"/>
                    <a:pt x="782" y="1564"/>
                    <a:pt x="782" y="1564"/>
                  </a:cubicBezTo>
                  <a:cubicBezTo>
                    <a:pt x="810" y="1536"/>
                    <a:pt x="867" y="1469"/>
                    <a:pt x="839" y="1440"/>
                  </a:cubicBezTo>
                  <a:cubicBezTo>
                    <a:pt x="801" y="1402"/>
                    <a:pt x="791" y="1393"/>
                    <a:pt x="820" y="1335"/>
                  </a:cubicBezTo>
                  <a:cubicBezTo>
                    <a:pt x="829" y="1316"/>
                    <a:pt x="839" y="1278"/>
                    <a:pt x="829" y="1250"/>
                  </a:cubicBezTo>
                  <a:cubicBezTo>
                    <a:pt x="820" y="1192"/>
                    <a:pt x="867" y="1154"/>
                    <a:pt x="867" y="1097"/>
                  </a:cubicBezTo>
                  <a:cubicBezTo>
                    <a:pt x="867" y="1040"/>
                    <a:pt x="848" y="983"/>
                    <a:pt x="887" y="916"/>
                  </a:cubicBezTo>
                  <a:cubicBezTo>
                    <a:pt x="934" y="725"/>
                    <a:pt x="934" y="725"/>
                    <a:pt x="934" y="725"/>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85" name="Freeform 53">
              <a:extLst>
                <a:ext uri="{FF2B5EF4-FFF2-40B4-BE49-F238E27FC236}">
                  <a16:creationId xmlns:a16="http://schemas.microsoft.com/office/drawing/2014/main" id="{7A6E3611-4609-4571-9C85-9B1C4D42FA9E}"/>
                </a:ext>
              </a:extLst>
            </p:cNvPr>
            <p:cNvSpPr>
              <a:spLocks noChangeArrowheads="1"/>
            </p:cNvSpPr>
            <p:nvPr/>
          </p:nvSpPr>
          <p:spPr bwMode="auto">
            <a:xfrm>
              <a:off x="4532486" y="604614"/>
              <a:ext cx="542654" cy="963664"/>
            </a:xfrm>
            <a:custGeom>
              <a:avLst/>
              <a:gdLst>
                <a:gd name="T0" fmla="*/ 615931 w 2195"/>
                <a:gd name="T1" fmla="*/ 1937203 h 3901"/>
                <a:gd name="T2" fmla="*/ 658649 w 2195"/>
                <a:gd name="T3" fmla="*/ 1804579 h 3901"/>
                <a:gd name="T4" fmla="*/ 554338 w 2195"/>
                <a:gd name="T5" fmla="*/ 1681890 h 3901"/>
                <a:gd name="T6" fmla="*/ 724712 w 2195"/>
                <a:gd name="T7" fmla="*/ 1629734 h 3901"/>
                <a:gd name="T8" fmla="*/ 686962 w 2195"/>
                <a:gd name="T9" fmla="*/ 1492143 h 3901"/>
                <a:gd name="T10" fmla="*/ 653681 w 2195"/>
                <a:gd name="T11" fmla="*/ 1368957 h 3901"/>
                <a:gd name="T12" fmla="*/ 625369 w 2195"/>
                <a:gd name="T13" fmla="*/ 1231863 h 3901"/>
                <a:gd name="T14" fmla="*/ 677524 w 2195"/>
                <a:gd name="T15" fmla="*/ 1141460 h 3901"/>
                <a:gd name="T16" fmla="*/ 729679 w 2195"/>
                <a:gd name="T17" fmla="*/ 1094271 h 3901"/>
                <a:gd name="T18" fmla="*/ 625369 w 2195"/>
                <a:gd name="T19" fmla="*/ 956680 h 3901"/>
                <a:gd name="T20" fmla="*/ 648714 w 2195"/>
                <a:gd name="T21" fmla="*/ 810148 h 3901"/>
                <a:gd name="T22" fmla="*/ 748555 w 2195"/>
                <a:gd name="T23" fmla="*/ 610964 h 3901"/>
                <a:gd name="T24" fmla="*/ 900054 w 2195"/>
                <a:gd name="T25" fmla="*/ 691433 h 3901"/>
                <a:gd name="T26" fmla="*/ 1032678 w 2195"/>
                <a:gd name="T27" fmla="*/ 681995 h 3901"/>
                <a:gd name="T28" fmla="*/ 1079866 w 2195"/>
                <a:gd name="T29" fmla="*/ 625369 h 3901"/>
                <a:gd name="T30" fmla="*/ 1037645 w 2195"/>
                <a:gd name="T31" fmla="*/ 544901 h 3901"/>
                <a:gd name="T32" fmla="*/ 1042115 w 2195"/>
                <a:gd name="T33" fmla="*/ 416747 h 3901"/>
                <a:gd name="T34" fmla="*/ 1032678 w 2195"/>
                <a:gd name="T35" fmla="*/ 250843 h 3901"/>
                <a:gd name="T36" fmla="*/ 985489 w 2195"/>
                <a:gd name="T37" fmla="*/ 160937 h 3901"/>
                <a:gd name="T38" fmla="*/ 928367 w 2195"/>
                <a:gd name="T39" fmla="*/ 108781 h 3901"/>
                <a:gd name="T40" fmla="*/ 743588 w 2195"/>
                <a:gd name="T41" fmla="*/ 89906 h 3901"/>
                <a:gd name="T42" fmla="*/ 610964 w 2195"/>
                <a:gd name="T43" fmla="*/ 4470 h 3901"/>
                <a:gd name="T44" fmla="*/ 563775 w 2195"/>
                <a:gd name="T45" fmla="*/ 118219 h 3901"/>
                <a:gd name="T46" fmla="*/ 440589 w 2195"/>
                <a:gd name="T47" fmla="*/ 208622 h 3901"/>
                <a:gd name="T48" fmla="*/ 431152 w 2195"/>
                <a:gd name="T49" fmla="*/ 289090 h 3901"/>
                <a:gd name="T50" fmla="*/ 369559 w 2195"/>
                <a:gd name="T51" fmla="*/ 388434 h 3901"/>
                <a:gd name="T52" fmla="*/ 407309 w 2195"/>
                <a:gd name="T53" fmla="*/ 459465 h 3901"/>
                <a:gd name="T54" fmla="*/ 402839 w 2195"/>
                <a:gd name="T55" fmla="*/ 521058 h 3901"/>
                <a:gd name="T56" fmla="*/ 355154 w 2195"/>
                <a:gd name="T57" fmla="*/ 644244 h 3901"/>
                <a:gd name="T58" fmla="*/ 321874 w 2195"/>
                <a:gd name="T59" fmla="*/ 691433 h 3901"/>
                <a:gd name="T60" fmla="*/ 317403 w 2195"/>
                <a:gd name="T61" fmla="*/ 838461 h 3901"/>
                <a:gd name="T62" fmla="*/ 331808 w 2195"/>
                <a:gd name="T63" fmla="*/ 956680 h 3901"/>
                <a:gd name="T64" fmla="*/ 350683 w 2195"/>
                <a:gd name="T65" fmla="*/ 1099239 h 3901"/>
                <a:gd name="T66" fmla="*/ 241405 w 2195"/>
                <a:gd name="T67" fmla="*/ 1099239 h 3901"/>
                <a:gd name="T68" fmla="*/ 213092 w 2195"/>
                <a:gd name="T69" fmla="*/ 1113147 h 3901"/>
                <a:gd name="T70" fmla="*/ 156466 w 2195"/>
                <a:gd name="T71" fmla="*/ 1155865 h 3901"/>
                <a:gd name="T72" fmla="*/ 75998 w 2195"/>
                <a:gd name="T73" fmla="*/ 1160335 h 3901"/>
                <a:gd name="T74" fmla="*/ 23842 w 2195"/>
                <a:gd name="T75" fmla="*/ 1118114 h 3901"/>
                <a:gd name="T76" fmla="*/ 4470 w 2195"/>
                <a:gd name="T77" fmla="*/ 1136989 h 3901"/>
                <a:gd name="T78" fmla="*/ 71031 w 2195"/>
                <a:gd name="T79" fmla="*/ 1264646 h 3901"/>
                <a:gd name="T80" fmla="*/ 213092 w 2195"/>
                <a:gd name="T81" fmla="*/ 1321769 h 3901"/>
                <a:gd name="T82" fmla="*/ 274685 w 2195"/>
                <a:gd name="T83" fmla="*/ 1487176 h 3901"/>
                <a:gd name="T84" fmla="*/ 312933 w 2195"/>
                <a:gd name="T85" fmla="*/ 1596454 h 3901"/>
                <a:gd name="T86" fmla="*/ 265248 w 2195"/>
                <a:gd name="T87" fmla="*/ 1747953 h 3901"/>
                <a:gd name="T88" fmla="*/ 331808 w 2195"/>
                <a:gd name="T89" fmla="*/ 1804579 h 3901"/>
                <a:gd name="T90" fmla="*/ 402839 w 2195"/>
                <a:gd name="T91" fmla="*/ 1804579 h 3901"/>
                <a:gd name="T92" fmla="*/ 521058 w 2195"/>
                <a:gd name="T93" fmla="*/ 1747953 h 3901"/>
                <a:gd name="T94" fmla="*/ 615931 w 2195"/>
                <a:gd name="T95" fmla="*/ 1937203 h 390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195" h="3901">
                  <a:moveTo>
                    <a:pt x="1240" y="3900"/>
                  </a:moveTo>
                  <a:lnTo>
                    <a:pt x="1240" y="3900"/>
                  </a:lnTo>
                  <a:cubicBezTo>
                    <a:pt x="1287" y="3872"/>
                    <a:pt x="1335" y="3843"/>
                    <a:pt x="1335" y="3777"/>
                  </a:cubicBezTo>
                  <a:cubicBezTo>
                    <a:pt x="1335" y="3757"/>
                    <a:pt x="1335" y="3643"/>
                    <a:pt x="1326" y="3633"/>
                  </a:cubicBezTo>
                  <a:cubicBezTo>
                    <a:pt x="1278" y="3624"/>
                    <a:pt x="1240" y="3614"/>
                    <a:pt x="1240" y="3557"/>
                  </a:cubicBezTo>
                  <a:cubicBezTo>
                    <a:pt x="1240" y="3481"/>
                    <a:pt x="1078" y="3471"/>
                    <a:pt x="1116" y="3386"/>
                  </a:cubicBezTo>
                  <a:cubicBezTo>
                    <a:pt x="1154" y="3290"/>
                    <a:pt x="1249" y="3338"/>
                    <a:pt x="1316" y="3366"/>
                  </a:cubicBezTo>
                  <a:cubicBezTo>
                    <a:pt x="1354" y="3376"/>
                    <a:pt x="1411" y="3290"/>
                    <a:pt x="1459" y="3281"/>
                  </a:cubicBezTo>
                  <a:cubicBezTo>
                    <a:pt x="1507" y="3281"/>
                    <a:pt x="1593" y="3166"/>
                    <a:pt x="1583" y="3109"/>
                  </a:cubicBezTo>
                  <a:cubicBezTo>
                    <a:pt x="1564" y="3061"/>
                    <a:pt x="1402" y="3090"/>
                    <a:pt x="1383" y="3004"/>
                  </a:cubicBezTo>
                  <a:cubicBezTo>
                    <a:pt x="1364" y="2975"/>
                    <a:pt x="1364" y="2928"/>
                    <a:pt x="1354" y="2890"/>
                  </a:cubicBezTo>
                  <a:cubicBezTo>
                    <a:pt x="1345" y="2861"/>
                    <a:pt x="1306" y="2794"/>
                    <a:pt x="1316" y="2756"/>
                  </a:cubicBezTo>
                  <a:cubicBezTo>
                    <a:pt x="1335" y="2708"/>
                    <a:pt x="1364" y="2747"/>
                    <a:pt x="1392" y="2727"/>
                  </a:cubicBezTo>
                  <a:cubicBezTo>
                    <a:pt x="1526" y="2651"/>
                    <a:pt x="1268" y="2565"/>
                    <a:pt x="1259" y="2480"/>
                  </a:cubicBezTo>
                  <a:cubicBezTo>
                    <a:pt x="1249" y="2432"/>
                    <a:pt x="1287" y="2451"/>
                    <a:pt x="1306" y="2422"/>
                  </a:cubicBezTo>
                  <a:cubicBezTo>
                    <a:pt x="1335" y="2394"/>
                    <a:pt x="1335" y="2336"/>
                    <a:pt x="1364" y="2298"/>
                  </a:cubicBezTo>
                  <a:cubicBezTo>
                    <a:pt x="1383" y="2279"/>
                    <a:pt x="1402" y="2289"/>
                    <a:pt x="1421" y="2279"/>
                  </a:cubicBezTo>
                  <a:cubicBezTo>
                    <a:pt x="1440" y="2279"/>
                    <a:pt x="1459" y="2222"/>
                    <a:pt x="1469" y="2203"/>
                  </a:cubicBezTo>
                  <a:cubicBezTo>
                    <a:pt x="1459" y="2155"/>
                    <a:pt x="1335" y="2108"/>
                    <a:pt x="1287" y="2089"/>
                  </a:cubicBezTo>
                  <a:cubicBezTo>
                    <a:pt x="1230" y="2069"/>
                    <a:pt x="1259" y="1984"/>
                    <a:pt x="1259" y="1926"/>
                  </a:cubicBezTo>
                  <a:cubicBezTo>
                    <a:pt x="1259" y="1879"/>
                    <a:pt x="1249" y="1841"/>
                    <a:pt x="1240" y="1802"/>
                  </a:cubicBezTo>
                  <a:cubicBezTo>
                    <a:pt x="1221" y="1717"/>
                    <a:pt x="1221" y="1688"/>
                    <a:pt x="1306" y="1631"/>
                  </a:cubicBezTo>
                  <a:cubicBezTo>
                    <a:pt x="1383" y="1573"/>
                    <a:pt x="1373" y="1507"/>
                    <a:pt x="1402" y="1421"/>
                  </a:cubicBezTo>
                  <a:cubicBezTo>
                    <a:pt x="1440" y="1364"/>
                    <a:pt x="1488" y="1306"/>
                    <a:pt x="1507" y="1230"/>
                  </a:cubicBezTo>
                  <a:cubicBezTo>
                    <a:pt x="1516" y="1173"/>
                    <a:pt x="1583" y="1192"/>
                    <a:pt x="1631" y="1192"/>
                  </a:cubicBezTo>
                  <a:cubicBezTo>
                    <a:pt x="1650" y="1240"/>
                    <a:pt x="1736" y="1411"/>
                    <a:pt x="1812" y="1392"/>
                  </a:cubicBezTo>
                  <a:cubicBezTo>
                    <a:pt x="1879" y="1373"/>
                    <a:pt x="1888" y="1402"/>
                    <a:pt x="1945" y="1411"/>
                  </a:cubicBezTo>
                  <a:cubicBezTo>
                    <a:pt x="2003" y="1421"/>
                    <a:pt x="2022" y="1392"/>
                    <a:pt x="2079" y="1373"/>
                  </a:cubicBezTo>
                  <a:cubicBezTo>
                    <a:pt x="2107" y="1364"/>
                    <a:pt x="2155" y="1335"/>
                    <a:pt x="2165" y="1297"/>
                  </a:cubicBezTo>
                  <a:cubicBezTo>
                    <a:pt x="2174" y="1288"/>
                    <a:pt x="2174" y="1268"/>
                    <a:pt x="2174" y="1259"/>
                  </a:cubicBezTo>
                  <a:cubicBezTo>
                    <a:pt x="2184" y="1249"/>
                    <a:pt x="2194" y="1240"/>
                    <a:pt x="2194" y="1221"/>
                  </a:cubicBezTo>
                  <a:cubicBezTo>
                    <a:pt x="2174" y="1154"/>
                    <a:pt x="2107" y="1144"/>
                    <a:pt x="2089" y="1097"/>
                  </a:cubicBezTo>
                  <a:cubicBezTo>
                    <a:pt x="2069" y="1059"/>
                    <a:pt x="2098" y="1021"/>
                    <a:pt x="2107" y="982"/>
                  </a:cubicBezTo>
                  <a:cubicBezTo>
                    <a:pt x="2117" y="934"/>
                    <a:pt x="2127" y="887"/>
                    <a:pt x="2098" y="839"/>
                  </a:cubicBezTo>
                  <a:cubicBezTo>
                    <a:pt x="2069" y="782"/>
                    <a:pt x="2079" y="706"/>
                    <a:pt x="2089" y="648"/>
                  </a:cubicBezTo>
                  <a:cubicBezTo>
                    <a:pt x="2089" y="591"/>
                    <a:pt x="2098" y="553"/>
                    <a:pt x="2079" y="505"/>
                  </a:cubicBezTo>
                  <a:cubicBezTo>
                    <a:pt x="2069" y="477"/>
                    <a:pt x="2041" y="448"/>
                    <a:pt x="2031" y="420"/>
                  </a:cubicBezTo>
                  <a:cubicBezTo>
                    <a:pt x="2022" y="391"/>
                    <a:pt x="2012" y="343"/>
                    <a:pt x="1984" y="324"/>
                  </a:cubicBezTo>
                  <a:cubicBezTo>
                    <a:pt x="1945" y="305"/>
                    <a:pt x="1888" y="267"/>
                    <a:pt x="1869" y="219"/>
                  </a:cubicBezTo>
                  <a:cubicBezTo>
                    <a:pt x="1860" y="229"/>
                    <a:pt x="1840" y="229"/>
                    <a:pt x="1802" y="210"/>
                  </a:cubicBezTo>
                  <a:cubicBezTo>
                    <a:pt x="1717" y="153"/>
                    <a:pt x="1554" y="315"/>
                    <a:pt x="1497" y="181"/>
                  </a:cubicBezTo>
                  <a:cubicBezTo>
                    <a:pt x="1478" y="143"/>
                    <a:pt x="1354" y="57"/>
                    <a:pt x="1316" y="57"/>
                  </a:cubicBezTo>
                  <a:cubicBezTo>
                    <a:pt x="1268" y="57"/>
                    <a:pt x="1230" y="67"/>
                    <a:pt x="1230" y="9"/>
                  </a:cubicBezTo>
                  <a:cubicBezTo>
                    <a:pt x="1211" y="0"/>
                    <a:pt x="1183" y="0"/>
                    <a:pt x="1154" y="9"/>
                  </a:cubicBezTo>
                  <a:cubicBezTo>
                    <a:pt x="1144" y="57"/>
                    <a:pt x="1116" y="191"/>
                    <a:pt x="1135" y="238"/>
                  </a:cubicBezTo>
                  <a:cubicBezTo>
                    <a:pt x="1183" y="372"/>
                    <a:pt x="1020" y="267"/>
                    <a:pt x="1030" y="372"/>
                  </a:cubicBezTo>
                  <a:cubicBezTo>
                    <a:pt x="1030" y="410"/>
                    <a:pt x="915" y="429"/>
                    <a:pt x="887" y="420"/>
                  </a:cubicBezTo>
                  <a:cubicBezTo>
                    <a:pt x="858" y="439"/>
                    <a:pt x="830" y="439"/>
                    <a:pt x="839" y="477"/>
                  </a:cubicBezTo>
                  <a:cubicBezTo>
                    <a:pt x="849" y="534"/>
                    <a:pt x="935" y="525"/>
                    <a:pt x="868" y="582"/>
                  </a:cubicBezTo>
                  <a:cubicBezTo>
                    <a:pt x="849" y="610"/>
                    <a:pt x="830" y="648"/>
                    <a:pt x="801" y="667"/>
                  </a:cubicBezTo>
                  <a:cubicBezTo>
                    <a:pt x="772" y="696"/>
                    <a:pt x="696" y="734"/>
                    <a:pt x="744" y="782"/>
                  </a:cubicBezTo>
                  <a:cubicBezTo>
                    <a:pt x="763" y="811"/>
                    <a:pt x="830" y="887"/>
                    <a:pt x="830" y="916"/>
                  </a:cubicBezTo>
                  <a:cubicBezTo>
                    <a:pt x="820" y="916"/>
                    <a:pt x="820" y="916"/>
                    <a:pt x="820" y="925"/>
                  </a:cubicBezTo>
                  <a:cubicBezTo>
                    <a:pt x="792" y="925"/>
                    <a:pt x="744" y="925"/>
                    <a:pt x="725" y="963"/>
                  </a:cubicBezTo>
                  <a:cubicBezTo>
                    <a:pt x="715" y="982"/>
                    <a:pt x="792" y="1011"/>
                    <a:pt x="811" y="1049"/>
                  </a:cubicBezTo>
                  <a:cubicBezTo>
                    <a:pt x="801" y="1116"/>
                    <a:pt x="820" y="1183"/>
                    <a:pt x="820" y="1240"/>
                  </a:cubicBezTo>
                  <a:cubicBezTo>
                    <a:pt x="820" y="1306"/>
                    <a:pt x="753" y="1268"/>
                    <a:pt x="715" y="1297"/>
                  </a:cubicBezTo>
                  <a:cubicBezTo>
                    <a:pt x="696" y="1326"/>
                    <a:pt x="725" y="1373"/>
                    <a:pt x="687" y="1383"/>
                  </a:cubicBezTo>
                  <a:cubicBezTo>
                    <a:pt x="668" y="1383"/>
                    <a:pt x="648" y="1364"/>
                    <a:pt x="648" y="1392"/>
                  </a:cubicBezTo>
                  <a:cubicBezTo>
                    <a:pt x="658" y="1478"/>
                    <a:pt x="601" y="1545"/>
                    <a:pt x="534" y="1564"/>
                  </a:cubicBezTo>
                  <a:cubicBezTo>
                    <a:pt x="534" y="1583"/>
                    <a:pt x="630" y="1631"/>
                    <a:pt x="639" y="1688"/>
                  </a:cubicBezTo>
                  <a:cubicBezTo>
                    <a:pt x="639" y="1755"/>
                    <a:pt x="668" y="1802"/>
                    <a:pt x="668" y="1869"/>
                  </a:cubicBezTo>
                  <a:cubicBezTo>
                    <a:pt x="668" y="1888"/>
                    <a:pt x="668" y="1907"/>
                    <a:pt x="668" y="1926"/>
                  </a:cubicBezTo>
                  <a:cubicBezTo>
                    <a:pt x="668" y="1945"/>
                    <a:pt x="696" y="1964"/>
                    <a:pt x="696" y="1993"/>
                  </a:cubicBezTo>
                  <a:cubicBezTo>
                    <a:pt x="696" y="2069"/>
                    <a:pt x="706" y="2146"/>
                    <a:pt x="706" y="2213"/>
                  </a:cubicBezTo>
                  <a:cubicBezTo>
                    <a:pt x="591" y="2203"/>
                    <a:pt x="591" y="2203"/>
                    <a:pt x="591" y="2203"/>
                  </a:cubicBezTo>
                  <a:cubicBezTo>
                    <a:pt x="553" y="2203"/>
                    <a:pt x="515" y="2203"/>
                    <a:pt x="486" y="2213"/>
                  </a:cubicBezTo>
                  <a:cubicBezTo>
                    <a:pt x="467" y="2213"/>
                    <a:pt x="458" y="2222"/>
                    <a:pt x="439" y="2231"/>
                  </a:cubicBezTo>
                  <a:lnTo>
                    <a:pt x="429" y="2241"/>
                  </a:lnTo>
                  <a:cubicBezTo>
                    <a:pt x="410" y="2279"/>
                    <a:pt x="429" y="2260"/>
                    <a:pt x="363" y="2289"/>
                  </a:cubicBezTo>
                  <a:cubicBezTo>
                    <a:pt x="343" y="2298"/>
                    <a:pt x="334" y="2308"/>
                    <a:pt x="315" y="2327"/>
                  </a:cubicBezTo>
                  <a:cubicBezTo>
                    <a:pt x="305" y="2336"/>
                    <a:pt x="276" y="2403"/>
                    <a:pt x="258" y="2365"/>
                  </a:cubicBezTo>
                  <a:cubicBezTo>
                    <a:pt x="229" y="2308"/>
                    <a:pt x="200" y="2375"/>
                    <a:pt x="153" y="2336"/>
                  </a:cubicBezTo>
                  <a:cubicBezTo>
                    <a:pt x="134" y="2327"/>
                    <a:pt x="143" y="2289"/>
                    <a:pt x="124" y="2270"/>
                  </a:cubicBezTo>
                  <a:cubicBezTo>
                    <a:pt x="105" y="2251"/>
                    <a:pt x="76" y="2260"/>
                    <a:pt x="48" y="2251"/>
                  </a:cubicBezTo>
                  <a:cubicBezTo>
                    <a:pt x="0" y="2241"/>
                    <a:pt x="0" y="2241"/>
                    <a:pt x="0" y="2241"/>
                  </a:cubicBezTo>
                  <a:cubicBezTo>
                    <a:pt x="0" y="2260"/>
                    <a:pt x="0" y="2279"/>
                    <a:pt x="9" y="2289"/>
                  </a:cubicBezTo>
                  <a:cubicBezTo>
                    <a:pt x="29" y="2346"/>
                    <a:pt x="76" y="2375"/>
                    <a:pt x="96" y="2441"/>
                  </a:cubicBezTo>
                  <a:cubicBezTo>
                    <a:pt x="105" y="2480"/>
                    <a:pt x="124" y="2518"/>
                    <a:pt x="143" y="2546"/>
                  </a:cubicBezTo>
                  <a:cubicBezTo>
                    <a:pt x="181" y="2613"/>
                    <a:pt x="114" y="2756"/>
                    <a:pt x="258" y="2756"/>
                  </a:cubicBezTo>
                  <a:cubicBezTo>
                    <a:pt x="324" y="2765"/>
                    <a:pt x="353" y="2575"/>
                    <a:pt x="429" y="2661"/>
                  </a:cubicBezTo>
                  <a:cubicBezTo>
                    <a:pt x="467" y="2718"/>
                    <a:pt x="467" y="2765"/>
                    <a:pt x="458" y="2823"/>
                  </a:cubicBezTo>
                  <a:cubicBezTo>
                    <a:pt x="439" y="2918"/>
                    <a:pt x="525" y="2928"/>
                    <a:pt x="553" y="2994"/>
                  </a:cubicBezTo>
                  <a:cubicBezTo>
                    <a:pt x="563" y="3042"/>
                    <a:pt x="534" y="3090"/>
                    <a:pt x="553" y="3128"/>
                  </a:cubicBezTo>
                  <a:cubicBezTo>
                    <a:pt x="572" y="3176"/>
                    <a:pt x="610" y="3166"/>
                    <a:pt x="630" y="3214"/>
                  </a:cubicBezTo>
                  <a:cubicBezTo>
                    <a:pt x="648" y="3252"/>
                    <a:pt x="639" y="3328"/>
                    <a:pt x="601" y="3357"/>
                  </a:cubicBezTo>
                  <a:cubicBezTo>
                    <a:pt x="534" y="3424"/>
                    <a:pt x="553" y="3433"/>
                    <a:pt x="534" y="3519"/>
                  </a:cubicBezTo>
                  <a:cubicBezTo>
                    <a:pt x="639" y="3605"/>
                    <a:pt x="639" y="3605"/>
                    <a:pt x="639" y="3605"/>
                  </a:cubicBezTo>
                  <a:cubicBezTo>
                    <a:pt x="648" y="3614"/>
                    <a:pt x="658" y="3624"/>
                    <a:pt x="668" y="3633"/>
                  </a:cubicBezTo>
                  <a:cubicBezTo>
                    <a:pt x="811" y="3633"/>
                    <a:pt x="811" y="3633"/>
                    <a:pt x="811" y="3633"/>
                  </a:cubicBezTo>
                  <a:cubicBezTo>
                    <a:pt x="906" y="3614"/>
                    <a:pt x="877" y="3595"/>
                    <a:pt x="925" y="3538"/>
                  </a:cubicBezTo>
                  <a:cubicBezTo>
                    <a:pt x="954" y="3519"/>
                    <a:pt x="1030" y="3481"/>
                    <a:pt x="1049" y="3519"/>
                  </a:cubicBezTo>
                  <a:cubicBezTo>
                    <a:pt x="1068" y="3548"/>
                    <a:pt x="1068" y="3595"/>
                    <a:pt x="1068" y="3624"/>
                  </a:cubicBezTo>
                  <a:cubicBezTo>
                    <a:pt x="1068" y="3748"/>
                    <a:pt x="1154" y="3834"/>
                    <a:pt x="1240" y="390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86" name="Freeform 54">
              <a:extLst>
                <a:ext uri="{FF2B5EF4-FFF2-40B4-BE49-F238E27FC236}">
                  <a16:creationId xmlns:a16="http://schemas.microsoft.com/office/drawing/2014/main" id="{62A3E355-B6B6-463F-BF2C-B4673C46A43B}"/>
                </a:ext>
              </a:extLst>
            </p:cNvPr>
            <p:cNvSpPr>
              <a:spLocks noChangeArrowheads="1"/>
            </p:cNvSpPr>
            <p:nvPr/>
          </p:nvSpPr>
          <p:spPr bwMode="auto">
            <a:xfrm>
              <a:off x="4697573" y="1464012"/>
              <a:ext cx="728277" cy="1180883"/>
            </a:xfrm>
            <a:custGeom>
              <a:avLst/>
              <a:gdLst>
                <a:gd name="T0" fmla="*/ 0 w 2947"/>
                <a:gd name="T1" fmla="*/ 75488 h 4779"/>
                <a:gd name="T2" fmla="*/ 127539 w 2947"/>
                <a:gd name="T3" fmla="*/ 28308 h 4779"/>
                <a:gd name="T4" fmla="*/ 198505 w 2947"/>
                <a:gd name="T5" fmla="*/ 71019 h 4779"/>
                <a:gd name="T6" fmla="*/ 283862 w 2947"/>
                <a:gd name="T7" fmla="*/ 208089 h 4779"/>
                <a:gd name="T8" fmla="*/ 392543 w 2947"/>
                <a:gd name="T9" fmla="*/ 279604 h 4779"/>
                <a:gd name="T10" fmla="*/ 482367 w 2947"/>
                <a:gd name="T11" fmla="*/ 383401 h 4779"/>
                <a:gd name="T12" fmla="*/ 482367 w 2947"/>
                <a:gd name="T13" fmla="*/ 492660 h 4779"/>
                <a:gd name="T14" fmla="*/ 653081 w 2947"/>
                <a:gd name="T15" fmla="*/ 534874 h 4779"/>
                <a:gd name="T16" fmla="*/ 666977 w 2947"/>
                <a:gd name="T17" fmla="*/ 440513 h 4779"/>
                <a:gd name="T18" fmla="*/ 653081 w 2947"/>
                <a:gd name="T19" fmla="*/ 321818 h 4779"/>
                <a:gd name="T20" fmla="*/ 648119 w 2947"/>
                <a:gd name="T21" fmla="*/ 37744 h 4779"/>
                <a:gd name="T22" fmla="*/ 771192 w 2947"/>
                <a:gd name="T23" fmla="*/ 47180 h 4779"/>
                <a:gd name="T24" fmla="*/ 832728 w 2947"/>
                <a:gd name="T25" fmla="*/ 160909 h 4779"/>
                <a:gd name="T26" fmla="*/ 790050 w 2947"/>
                <a:gd name="T27" fmla="*/ 321818 h 4779"/>
                <a:gd name="T28" fmla="*/ 889798 w 2947"/>
                <a:gd name="T29" fmla="*/ 331751 h 4779"/>
                <a:gd name="T30" fmla="*/ 974659 w 2947"/>
                <a:gd name="T31" fmla="*/ 298476 h 4779"/>
                <a:gd name="T32" fmla="*/ 1017338 w 2947"/>
                <a:gd name="T33" fmla="*/ 350623 h 4779"/>
                <a:gd name="T34" fmla="*/ 1254055 w 2947"/>
                <a:gd name="T35" fmla="*/ 407239 h 4779"/>
                <a:gd name="T36" fmla="*/ 1329487 w 2947"/>
                <a:gd name="T37" fmla="*/ 530404 h 4779"/>
                <a:gd name="T38" fmla="*/ 1315591 w 2947"/>
                <a:gd name="T39" fmla="*/ 625261 h 4779"/>
                <a:gd name="T40" fmla="*/ 1400452 w 2947"/>
                <a:gd name="T41" fmla="*/ 771768 h 4779"/>
                <a:gd name="T42" fmla="*/ 1461989 w 2947"/>
                <a:gd name="T43" fmla="*/ 857189 h 4779"/>
                <a:gd name="T44" fmla="*/ 1386557 w 2947"/>
                <a:gd name="T45" fmla="*/ 890463 h 4779"/>
                <a:gd name="T46" fmla="*/ 1296237 w 2947"/>
                <a:gd name="T47" fmla="*/ 994756 h 4779"/>
                <a:gd name="T48" fmla="*/ 1249092 w 2947"/>
                <a:gd name="T49" fmla="*/ 1160135 h 4779"/>
                <a:gd name="T50" fmla="*/ 1064483 w 2947"/>
                <a:gd name="T51" fmla="*/ 1236119 h 4779"/>
                <a:gd name="T52" fmla="*/ 1088303 w 2947"/>
                <a:gd name="T53" fmla="*/ 1335446 h 4779"/>
                <a:gd name="T54" fmla="*/ 1073912 w 2947"/>
                <a:gd name="T55" fmla="*/ 1468047 h 4779"/>
                <a:gd name="T56" fmla="*/ 1121553 w 2947"/>
                <a:gd name="T57" fmla="*/ 1676633 h 4779"/>
                <a:gd name="T58" fmla="*/ 1121553 w 2947"/>
                <a:gd name="T59" fmla="*/ 1733249 h 4779"/>
                <a:gd name="T60" fmla="*/ 1144877 w 2947"/>
                <a:gd name="T61" fmla="*/ 1804268 h 4779"/>
                <a:gd name="T62" fmla="*/ 1163735 w 2947"/>
                <a:gd name="T63" fmla="*/ 1828106 h 4779"/>
                <a:gd name="T64" fmla="*/ 1168698 w 2947"/>
                <a:gd name="T65" fmla="*/ 1870816 h 4779"/>
                <a:gd name="T66" fmla="*/ 1116590 w 2947"/>
                <a:gd name="T67" fmla="*/ 2012853 h 4779"/>
                <a:gd name="T68" fmla="*/ 1083341 w 2947"/>
                <a:gd name="T69" fmla="*/ 2235345 h 4779"/>
                <a:gd name="T70" fmla="*/ 1045625 w 2947"/>
                <a:gd name="T71" fmla="*/ 2372912 h 4779"/>
                <a:gd name="T72" fmla="*/ 998480 w 2947"/>
                <a:gd name="T73" fmla="*/ 2301894 h 4779"/>
                <a:gd name="T74" fmla="*/ 870444 w 2947"/>
                <a:gd name="T75" fmla="*/ 2173763 h 4779"/>
                <a:gd name="T76" fmla="*/ 804441 w 2947"/>
                <a:gd name="T77" fmla="*/ 2065000 h 4779"/>
                <a:gd name="T78" fmla="*/ 733476 w 2947"/>
                <a:gd name="T79" fmla="*/ 1970143 h 4779"/>
                <a:gd name="T80" fmla="*/ 671939 w 2947"/>
                <a:gd name="T81" fmla="*/ 1941835 h 4779"/>
                <a:gd name="T82" fmla="*/ 714121 w 2947"/>
                <a:gd name="T83" fmla="*/ 1766524 h 4779"/>
                <a:gd name="T84" fmla="*/ 690797 w 2947"/>
                <a:gd name="T85" fmla="*/ 1615050 h 4779"/>
                <a:gd name="T86" fmla="*/ 737942 w 2947"/>
                <a:gd name="T87" fmla="*/ 1605614 h 4779"/>
                <a:gd name="T88" fmla="*/ 790050 w 2947"/>
                <a:gd name="T89" fmla="*/ 1529630 h 4779"/>
                <a:gd name="T90" fmla="*/ 927514 w 2947"/>
                <a:gd name="T91" fmla="*/ 1473013 h 4779"/>
                <a:gd name="T92" fmla="*/ 984088 w 2947"/>
                <a:gd name="T93" fmla="*/ 1363754 h 4779"/>
                <a:gd name="T94" fmla="*/ 861015 w 2947"/>
                <a:gd name="T95" fmla="*/ 1340412 h 4779"/>
                <a:gd name="T96" fmla="*/ 795012 w 2947"/>
                <a:gd name="T97" fmla="*/ 1415901 h 4779"/>
                <a:gd name="T98" fmla="*/ 737942 w 2947"/>
                <a:gd name="T99" fmla="*/ 1202845 h 4779"/>
                <a:gd name="T100" fmla="*/ 662510 w 2947"/>
                <a:gd name="T101" fmla="*/ 1084646 h 4779"/>
                <a:gd name="T102" fmla="*/ 596011 w 2947"/>
                <a:gd name="T103" fmla="*/ 994756 h 4779"/>
                <a:gd name="T104" fmla="*/ 633727 w 2947"/>
                <a:gd name="T105" fmla="*/ 909335 h 4779"/>
                <a:gd name="T106" fmla="*/ 624298 w 2947"/>
                <a:gd name="T107" fmla="*/ 810008 h 4779"/>
                <a:gd name="T108" fmla="*/ 468472 w 2947"/>
                <a:gd name="T109" fmla="*/ 700749 h 4779"/>
                <a:gd name="T110" fmla="*/ 378648 w 2947"/>
                <a:gd name="T111" fmla="*/ 554242 h 4779"/>
                <a:gd name="T112" fmla="*/ 288328 w 2947"/>
                <a:gd name="T113" fmla="*/ 426111 h 4779"/>
                <a:gd name="T114" fmla="*/ 231754 w 2947"/>
                <a:gd name="T115" fmla="*/ 360059 h 4779"/>
                <a:gd name="T116" fmla="*/ 132502 w 2947"/>
                <a:gd name="T117" fmla="*/ 255766 h 4779"/>
                <a:gd name="T118" fmla="*/ 0 w 2947"/>
                <a:gd name="T119" fmla="*/ 75488 h 477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47" h="4779">
                  <a:moveTo>
                    <a:pt x="0" y="152"/>
                  </a:moveTo>
                  <a:lnTo>
                    <a:pt x="0" y="152"/>
                  </a:lnTo>
                  <a:cubicBezTo>
                    <a:pt x="143" y="152"/>
                    <a:pt x="143" y="152"/>
                    <a:pt x="143" y="152"/>
                  </a:cubicBezTo>
                  <a:cubicBezTo>
                    <a:pt x="238" y="133"/>
                    <a:pt x="209" y="114"/>
                    <a:pt x="257" y="57"/>
                  </a:cubicBezTo>
                  <a:cubicBezTo>
                    <a:pt x="286" y="38"/>
                    <a:pt x="362" y="0"/>
                    <a:pt x="381" y="38"/>
                  </a:cubicBezTo>
                  <a:cubicBezTo>
                    <a:pt x="400" y="67"/>
                    <a:pt x="400" y="114"/>
                    <a:pt x="400" y="143"/>
                  </a:cubicBezTo>
                  <a:cubicBezTo>
                    <a:pt x="400" y="267"/>
                    <a:pt x="486" y="353"/>
                    <a:pt x="572" y="419"/>
                  </a:cubicBezTo>
                  <a:cubicBezTo>
                    <a:pt x="581" y="439"/>
                    <a:pt x="600" y="505"/>
                    <a:pt x="610" y="524"/>
                  </a:cubicBezTo>
                  <a:cubicBezTo>
                    <a:pt x="648" y="601"/>
                    <a:pt x="724" y="591"/>
                    <a:pt x="791" y="563"/>
                  </a:cubicBezTo>
                  <a:cubicBezTo>
                    <a:pt x="829" y="543"/>
                    <a:pt x="896" y="486"/>
                    <a:pt x="925" y="543"/>
                  </a:cubicBezTo>
                  <a:cubicBezTo>
                    <a:pt x="953" y="601"/>
                    <a:pt x="1010" y="715"/>
                    <a:pt x="972" y="772"/>
                  </a:cubicBezTo>
                  <a:cubicBezTo>
                    <a:pt x="934" y="820"/>
                    <a:pt x="905" y="810"/>
                    <a:pt x="944" y="868"/>
                  </a:cubicBezTo>
                  <a:cubicBezTo>
                    <a:pt x="982" y="915"/>
                    <a:pt x="953" y="944"/>
                    <a:pt x="972" y="992"/>
                  </a:cubicBezTo>
                  <a:cubicBezTo>
                    <a:pt x="1039" y="1039"/>
                    <a:pt x="1039" y="1144"/>
                    <a:pt x="1144" y="1087"/>
                  </a:cubicBezTo>
                  <a:cubicBezTo>
                    <a:pt x="1192" y="1068"/>
                    <a:pt x="1268" y="1097"/>
                    <a:pt x="1316" y="1077"/>
                  </a:cubicBezTo>
                  <a:cubicBezTo>
                    <a:pt x="1363" y="1068"/>
                    <a:pt x="1382" y="1011"/>
                    <a:pt x="1373" y="972"/>
                  </a:cubicBezTo>
                  <a:cubicBezTo>
                    <a:pt x="1373" y="935"/>
                    <a:pt x="1354" y="915"/>
                    <a:pt x="1344" y="887"/>
                  </a:cubicBezTo>
                  <a:cubicBezTo>
                    <a:pt x="1344" y="858"/>
                    <a:pt x="1373" y="830"/>
                    <a:pt x="1354" y="791"/>
                  </a:cubicBezTo>
                  <a:cubicBezTo>
                    <a:pt x="1316" y="744"/>
                    <a:pt x="1316" y="706"/>
                    <a:pt x="1316" y="648"/>
                  </a:cubicBezTo>
                  <a:cubicBezTo>
                    <a:pt x="1316" y="553"/>
                    <a:pt x="1335" y="458"/>
                    <a:pt x="1325" y="362"/>
                  </a:cubicBezTo>
                  <a:cubicBezTo>
                    <a:pt x="1316" y="314"/>
                    <a:pt x="1239" y="105"/>
                    <a:pt x="1306" y="76"/>
                  </a:cubicBezTo>
                  <a:cubicBezTo>
                    <a:pt x="1316" y="67"/>
                    <a:pt x="1344" y="105"/>
                    <a:pt x="1354" y="105"/>
                  </a:cubicBezTo>
                  <a:cubicBezTo>
                    <a:pt x="1411" y="181"/>
                    <a:pt x="1487" y="95"/>
                    <a:pt x="1554" y="95"/>
                  </a:cubicBezTo>
                  <a:cubicBezTo>
                    <a:pt x="1573" y="114"/>
                    <a:pt x="1688" y="314"/>
                    <a:pt x="1678" y="324"/>
                  </a:cubicBezTo>
                  <a:cubicBezTo>
                    <a:pt x="1564" y="324"/>
                    <a:pt x="1583" y="381"/>
                    <a:pt x="1592" y="477"/>
                  </a:cubicBezTo>
                  <a:cubicBezTo>
                    <a:pt x="1602" y="534"/>
                    <a:pt x="1602" y="601"/>
                    <a:pt x="1592" y="648"/>
                  </a:cubicBezTo>
                  <a:cubicBezTo>
                    <a:pt x="1583" y="668"/>
                    <a:pt x="1564" y="753"/>
                    <a:pt x="1592" y="763"/>
                  </a:cubicBezTo>
                  <a:cubicBezTo>
                    <a:pt x="1649" y="763"/>
                    <a:pt x="1735" y="686"/>
                    <a:pt x="1793" y="668"/>
                  </a:cubicBezTo>
                  <a:cubicBezTo>
                    <a:pt x="1831" y="668"/>
                    <a:pt x="1869" y="686"/>
                    <a:pt x="1897" y="677"/>
                  </a:cubicBezTo>
                  <a:cubicBezTo>
                    <a:pt x="1926" y="668"/>
                    <a:pt x="1945" y="629"/>
                    <a:pt x="1964" y="601"/>
                  </a:cubicBezTo>
                  <a:cubicBezTo>
                    <a:pt x="2012" y="620"/>
                    <a:pt x="2002" y="677"/>
                    <a:pt x="2050" y="706"/>
                  </a:cubicBezTo>
                  <a:cubicBezTo>
                    <a:pt x="2136" y="763"/>
                    <a:pt x="2298" y="1030"/>
                    <a:pt x="2422" y="896"/>
                  </a:cubicBezTo>
                  <a:cubicBezTo>
                    <a:pt x="2450" y="868"/>
                    <a:pt x="2479" y="810"/>
                    <a:pt x="2527" y="820"/>
                  </a:cubicBezTo>
                  <a:cubicBezTo>
                    <a:pt x="2555" y="830"/>
                    <a:pt x="2536" y="868"/>
                    <a:pt x="2536" y="887"/>
                  </a:cubicBezTo>
                  <a:cubicBezTo>
                    <a:pt x="2565" y="992"/>
                    <a:pt x="2594" y="1011"/>
                    <a:pt x="2679" y="1068"/>
                  </a:cubicBezTo>
                  <a:cubicBezTo>
                    <a:pt x="2660" y="1135"/>
                    <a:pt x="2651" y="1192"/>
                    <a:pt x="2651" y="1259"/>
                  </a:cubicBezTo>
                  <a:cubicBezTo>
                    <a:pt x="2651" y="1325"/>
                    <a:pt x="2660" y="1364"/>
                    <a:pt x="2727" y="1373"/>
                  </a:cubicBezTo>
                  <a:cubicBezTo>
                    <a:pt x="2841" y="1392"/>
                    <a:pt x="2765" y="1478"/>
                    <a:pt x="2822" y="1554"/>
                  </a:cubicBezTo>
                  <a:cubicBezTo>
                    <a:pt x="2851" y="1583"/>
                    <a:pt x="2889" y="1593"/>
                    <a:pt x="2918" y="1621"/>
                  </a:cubicBezTo>
                  <a:cubicBezTo>
                    <a:pt x="2946" y="1650"/>
                    <a:pt x="2946" y="1678"/>
                    <a:pt x="2946" y="1726"/>
                  </a:cubicBezTo>
                  <a:cubicBezTo>
                    <a:pt x="2899" y="1745"/>
                    <a:pt x="2822" y="1736"/>
                    <a:pt x="2794" y="1793"/>
                  </a:cubicBezTo>
                  <a:cubicBezTo>
                    <a:pt x="2765" y="1850"/>
                    <a:pt x="2717" y="1850"/>
                    <a:pt x="2660" y="1878"/>
                  </a:cubicBezTo>
                  <a:cubicBezTo>
                    <a:pt x="2622" y="1907"/>
                    <a:pt x="2632" y="1965"/>
                    <a:pt x="2612" y="2003"/>
                  </a:cubicBezTo>
                  <a:cubicBezTo>
                    <a:pt x="2603" y="2041"/>
                    <a:pt x="2555" y="2050"/>
                    <a:pt x="2546" y="2098"/>
                  </a:cubicBezTo>
                  <a:cubicBezTo>
                    <a:pt x="2517" y="2174"/>
                    <a:pt x="2536" y="2260"/>
                    <a:pt x="2517" y="2336"/>
                  </a:cubicBezTo>
                  <a:cubicBezTo>
                    <a:pt x="2508" y="2384"/>
                    <a:pt x="2431" y="2384"/>
                    <a:pt x="2384" y="2432"/>
                  </a:cubicBezTo>
                  <a:cubicBezTo>
                    <a:pt x="2336" y="2489"/>
                    <a:pt x="2222" y="2489"/>
                    <a:pt x="2145" y="2489"/>
                  </a:cubicBezTo>
                  <a:cubicBezTo>
                    <a:pt x="2098" y="2489"/>
                    <a:pt x="2174" y="2556"/>
                    <a:pt x="2183" y="2565"/>
                  </a:cubicBezTo>
                  <a:cubicBezTo>
                    <a:pt x="2193" y="2603"/>
                    <a:pt x="2193" y="2651"/>
                    <a:pt x="2193" y="2689"/>
                  </a:cubicBezTo>
                  <a:cubicBezTo>
                    <a:pt x="2193" y="2727"/>
                    <a:pt x="2193" y="2766"/>
                    <a:pt x="2174" y="2804"/>
                  </a:cubicBezTo>
                  <a:cubicBezTo>
                    <a:pt x="2126" y="2880"/>
                    <a:pt x="2088" y="2870"/>
                    <a:pt x="2164" y="2956"/>
                  </a:cubicBezTo>
                  <a:cubicBezTo>
                    <a:pt x="2231" y="3042"/>
                    <a:pt x="2298" y="3118"/>
                    <a:pt x="2269" y="3233"/>
                  </a:cubicBezTo>
                  <a:cubicBezTo>
                    <a:pt x="2250" y="3290"/>
                    <a:pt x="2241" y="3319"/>
                    <a:pt x="2260" y="3376"/>
                  </a:cubicBezTo>
                  <a:cubicBezTo>
                    <a:pt x="2260" y="3395"/>
                    <a:pt x="2269" y="3481"/>
                    <a:pt x="2260" y="3490"/>
                  </a:cubicBezTo>
                  <a:cubicBezTo>
                    <a:pt x="2241" y="3519"/>
                    <a:pt x="2260" y="3567"/>
                    <a:pt x="2269" y="3595"/>
                  </a:cubicBezTo>
                  <a:cubicBezTo>
                    <a:pt x="2279" y="3605"/>
                    <a:pt x="2298" y="3614"/>
                    <a:pt x="2307" y="3633"/>
                  </a:cubicBezTo>
                  <a:cubicBezTo>
                    <a:pt x="2317" y="3643"/>
                    <a:pt x="2327" y="3643"/>
                    <a:pt x="2327" y="3652"/>
                  </a:cubicBezTo>
                  <a:cubicBezTo>
                    <a:pt x="2336" y="3662"/>
                    <a:pt x="2336" y="3671"/>
                    <a:pt x="2345" y="3681"/>
                  </a:cubicBezTo>
                  <a:cubicBezTo>
                    <a:pt x="2345" y="3709"/>
                    <a:pt x="2345" y="3738"/>
                    <a:pt x="2355" y="3767"/>
                  </a:cubicBezTo>
                  <a:cubicBezTo>
                    <a:pt x="2355" y="3796"/>
                    <a:pt x="2345" y="3824"/>
                    <a:pt x="2336" y="3853"/>
                  </a:cubicBezTo>
                  <a:cubicBezTo>
                    <a:pt x="2298" y="3948"/>
                    <a:pt x="2336" y="3986"/>
                    <a:pt x="2250" y="4053"/>
                  </a:cubicBezTo>
                  <a:cubicBezTo>
                    <a:pt x="2202" y="4101"/>
                    <a:pt x="2241" y="4148"/>
                    <a:pt x="2241" y="4205"/>
                  </a:cubicBezTo>
                  <a:cubicBezTo>
                    <a:pt x="2241" y="4310"/>
                    <a:pt x="2202" y="4406"/>
                    <a:pt x="2183" y="4501"/>
                  </a:cubicBezTo>
                  <a:cubicBezTo>
                    <a:pt x="2164" y="4606"/>
                    <a:pt x="2145" y="4682"/>
                    <a:pt x="2107" y="4778"/>
                  </a:cubicBezTo>
                  <a:cubicBezTo>
                    <a:pt x="2060" y="4730"/>
                    <a:pt x="2060" y="4730"/>
                    <a:pt x="2060" y="4730"/>
                  </a:cubicBezTo>
                  <a:cubicBezTo>
                    <a:pt x="2050" y="4711"/>
                    <a:pt x="2031" y="4654"/>
                    <a:pt x="2012" y="4635"/>
                  </a:cubicBezTo>
                  <a:cubicBezTo>
                    <a:pt x="1964" y="4616"/>
                    <a:pt x="1955" y="4606"/>
                    <a:pt x="1935" y="4568"/>
                  </a:cubicBezTo>
                  <a:cubicBezTo>
                    <a:pt x="1897" y="4472"/>
                    <a:pt x="1802" y="4454"/>
                    <a:pt x="1754" y="4377"/>
                  </a:cubicBezTo>
                  <a:cubicBezTo>
                    <a:pt x="1726" y="4330"/>
                    <a:pt x="1706" y="4272"/>
                    <a:pt x="1668" y="4225"/>
                  </a:cubicBezTo>
                  <a:cubicBezTo>
                    <a:pt x="1659" y="4196"/>
                    <a:pt x="1640" y="4186"/>
                    <a:pt x="1621" y="4158"/>
                  </a:cubicBezTo>
                  <a:cubicBezTo>
                    <a:pt x="1611" y="4129"/>
                    <a:pt x="1611" y="4091"/>
                    <a:pt x="1592" y="4063"/>
                  </a:cubicBezTo>
                  <a:cubicBezTo>
                    <a:pt x="1564" y="4034"/>
                    <a:pt x="1497" y="3996"/>
                    <a:pt x="1478" y="3967"/>
                  </a:cubicBezTo>
                  <a:cubicBezTo>
                    <a:pt x="1354" y="3910"/>
                    <a:pt x="1354" y="3910"/>
                    <a:pt x="1354" y="3910"/>
                  </a:cubicBezTo>
                  <a:cubicBezTo>
                    <a:pt x="1354" y="3862"/>
                    <a:pt x="1354" y="3814"/>
                    <a:pt x="1373" y="3776"/>
                  </a:cubicBezTo>
                  <a:cubicBezTo>
                    <a:pt x="1401" y="3709"/>
                    <a:pt x="1421" y="3624"/>
                    <a:pt x="1439" y="3557"/>
                  </a:cubicBezTo>
                  <a:cubicBezTo>
                    <a:pt x="1449" y="3509"/>
                    <a:pt x="1401" y="3481"/>
                    <a:pt x="1411" y="3433"/>
                  </a:cubicBezTo>
                  <a:cubicBezTo>
                    <a:pt x="1430" y="3357"/>
                    <a:pt x="1439" y="3328"/>
                    <a:pt x="1392" y="3252"/>
                  </a:cubicBezTo>
                  <a:cubicBezTo>
                    <a:pt x="1373" y="3233"/>
                    <a:pt x="1382" y="3214"/>
                    <a:pt x="1392" y="3195"/>
                  </a:cubicBezTo>
                  <a:cubicBezTo>
                    <a:pt x="1439" y="3185"/>
                    <a:pt x="1478" y="3252"/>
                    <a:pt x="1487" y="3233"/>
                  </a:cubicBezTo>
                  <a:cubicBezTo>
                    <a:pt x="1544" y="3157"/>
                    <a:pt x="1544" y="3157"/>
                    <a:pt x="1544" y="3157"/>
                  </a:cubicBezTo>
                  <a:cubicBezTo>
                    <a:pt x="1564" y="3147"/>
                    <a:pt x="1564" y="3099"/>
                    <a:pt x="1592" y="3080"/>
                  </a:cubicBezTo>
                  <a:cubicBezTo>
                    <a:pt x="1621" y="3071"/>
                    <a:pt x="1716" y="3071"/>
                    <a:pt x="1745" y="3090"/>
                  </a:cubicBezTo>
                  <a:cubicBezTo>
                    <a:pt x="1878" y="3166"/>
                    <a:pt x="1850" y="3052"/>
                    <a:pt x="1869" y="2966"/>
                  </a:cubicBezTo>
                  <a:cubicBezTo>
                    <a:pt x="1878" y="2899"/>
                    <a:pt x="1926" y="2889"/>
                    <a:pt x="1945" y="2842"/>
                  </a:cubicBezTo>
                  <a:cubicBezTo>
                    <a:pt x="1983" y="2746"/>
                    <a:pt x="1983" y="2746"/>
                    <a:pt x="1983" y="2746"/>
                  </a:cubicBezTo>
                  <a:cubicBezTo>
                    <a:pt x="2012" y="2670"/>
                    <a:pt x="1955" y="2546"/>
                    <a:pt x="1859" y="2565"/>
                  </a:cubicBezTo>
                  <a:cubicBezTo>
                    <a:pt x="1802" y="2575"/>
                    <a:pt x="1773" y="2661"/>
                    <a:pt x="1735" y="2699"/>
                  </a:cubicBezTo>
                  <a:cubicBezTo>
                    <a:pt x="1716" y="2727"/>
                    <a:pt x="1678" y="2718"/>
                    <a:pt x="1649" y="2746"/>
                  </a:cubicBezTo>
                  <a:cubicBezTo>
                    <a:pt x="1630" y="2766"/>
                    <a:pt x="1630" y="2851"/>
                    <a:pt x="1602" y="2851"/>
                  </a:cubicBezTo>
                  <a:cubicBezTo>
                    <a:pt x="1544" y="2851"/>
                    <a:pt x="1554" y="2718"/>
                    <a:pt x="1535" y="2680"/>
                  </a:cubicBezTo>
                  <a:cubicBezTo>
                    <a:pt x="1516" y="2594"/>
                    <a:pt x="1506" y="2508"/>
                    <a:pt x="1487" y="2422"/>
                  </a:cubicBezTo>
                  <a:cubicBezTo>
                    <a:pt x="1439" y="2374"/>
                    <a:pt x="1411" y="2336"/>
                    <a:pt x="1392" y="2279"/>
                  </a:cubicBezTo>
                  <a:cubicBezTo>
                    <a:pt x="1373" y="2222"/>
                    <a:pt x="1411" y="2193"/>
                    <a:pt x="1335" y="2184"/>
                  </a:cubicBezTo>
                  <a:cubicBezTo>
                    <a:pt x="1287" y="2174"/>
                    <a:pt x="1297" y="2145"/>
                    <a:pt x="1277" y="2107"/>
                  </a:cubicBezTo>
                  <a:cubicBezTo>
                    <a:pt x="1258" y="2060"/>
                    <a:pt x="1201" y="2060"/>
                    <a:pt x="1201" y="2003"/>
                  </a:cubicBezTo>
                  <a:cubicBezTo>
                    <a:pt x="1201" y="1936"/>
                    <a:pt x="1268" y="1917"/>
                    <a:pt x="1316" y="1898"/>
                  </a:cubicBezTo>
                  <a:cubicBezTo>
                    <a:pt x="1344" y="1878"/>
                    <a:pt x="1297" y="1831"/>
                    <a:pt x="1277" y="1831"/>
                  </a:cubicBezTo>
                  <a:cubicBezTo>
                    <a:pt x="1220" y="1812"/>
                    <a:pt x="1306" y="1764"/>
                    <a:pt x="1316" y="1755"/>
                  </a:cubicBezTo>
                  <a:cubicBezTo>
                    <a:pt x="1335" y="1716"/>
                    <a:pt x="1258" y="1678"/>
                    <a:pt x="1258" y="1631"/>
                  </a:cubicBezTo>
                  <a:cubicBezTo>
                    <a:pt x="1277" y="1516"/>
                    <a:pt x="1182" y="1583"/>
                    <a:pt x="1154" y="1516"/>
                  </a:cubicBezTo>
                  <a:cubicBezTo>
                    <a:pt x="1106" y="1421"/>
                    <a:pt x="1010" y="1478"/>
                    <a:pt x="944" y="1411"/>
                  </a:cubicBezTo>
                  <a:cubicBezTo>
                    <a:pt x="915" y="1383"/>
                    <a:pt x="905" y="1306"/>
                    <a:pt x="886" y="1259"/>
                  </a:cubicBezTo>
                  <a:cubicBezTo>
                    <a:pt x="858" y="1202"/>
                    <a:pt x="829" y="1154"/>
                    <a:pt x="763" y="1116"/>
                  </a:cubicBezTo>
                  <a:cubicBezTo>
                    <a:pt x="696" y="1077"/>
                    <a:pt x="591" y="1001"/>
                    <a:pt x="591" y="906"/>
                  </a:cubicBezTo>
                  <a:cubicBezTo>
                    <a:pt x="581" y="858"/>
                    <a:pt x="581" y="858"/>
                    <a:pt x="581" y="858"/>
                  </a:cubicBezTo>
                  <a:cubicBezTo>
                    <a:pt x="581" y="848"/>
                    <a:pt x="581" y="848"/>
                    <a:pt x="581" y="848"/>
                  </a:cubicBezTo>
                  <a:cubicBezTo>
                    <a:pt x="515" y="830"/>
                    <a:pt x="505" y="791"/>
                    <a:pt x="467" y="725"/>
                  </a:cubicBezTo>
                  <a:cubicBezTo>
                    <a:pt x="438" y="677"/>
                    <a:pt x="410" y="639"/>
                    <a:pt x="352" y="610"/>
                  </a:cubicBezTo>
                  <a:cubicBezTo>
                    <a:pt x="305" y="581"/>
                    <a:pt x="267" y="591"/>
                    <a:pt x="267" y="515"/>
                  </a:cubicBezTo>
                  <a:cubicBezTo>
                    <a:pt x="267" y="458"/>
                    <a:pt x="85" y="362"/>
                    <a:pt x="47" y="305"/>
                  </a:cubicBezTo>
                  <a:cubicBezTo>
                    <a:pt x="19" y="257"/>
                    <a:pt x="19" y="200"/>
                    <a:pt x="0" y="152"/>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87" name="Freeform 55">
              <a:extLst>
                <a:ext uri="{FF2B5EF4-FFF2-40B4-BE49-F238E27FC236}">
                  <a16:creationId xmlns:a16="http://schemas.microsoft.com/office/drawing/2014/main" id="{53781666-05BC-48AD-AB2B-105C809EA795}"/>
                </a:ext>
              </a:extLst>
            </p:cNvPr>
            <p:cNvSpPr>
              <a:spLocks noChangeArrowheads="1"/>
            </p:cNvSpPr>
            <p:nvPr/>
          </p:nvSpPr>
          <p:spPr bwMode="auto">
            <a:xfrm>
              <a:off x="4797889" y="456115"/>
              <a:ext cx="654818" cy="1290678"/>
            </a:xfrm>
            <a:custGeom>
              <a:avLst/>
              <a:gdLst>
                <a:gd name="T0" fmla="*/ 2613 w 2652"/>
                <a:gd name="T1" fmla="*/ 0 h 5227"/>
                <a:gd name="T2" fmla="*/ 2012 w 2652"/>
                <a:gd name="T3" fmla="*/ 19 h 5227"/>
                <a:gd name="T4" fmla="*/ 1792 w 2652"/>
                <a:gd name="T5" fmla="*/ 277 h 5227"/>
                <a:gd name="T6" fmla="*/ 1745 w 2652"/>
                <a:gd name="T7" fmla="*/ 439 h 5227"/>
                <a:gd name="T8" fmla="*/ 1668 w 2652"/>
                <a:gd name="T9" fmla="*/ 715 h 5227"/>
                <a:gd name="T10" fmla="*/ 1468 w 2652"/>
                <a:gd name="T11" fmla="*/ 620 h 5227"/>
                <a:gd name="T12" fmla="*/ 1220 w 2652"/>
                <a:gd name="T13" fmla="*/ 677 h 5227"/>
                <a:gd name="T14" fmla="*/ 972 w 2652"/>
                <a:gd name="T15" fmla="*/ 839 h 5227"/>
                <a:gd name="T16" fmla="*/ 848 w 2652"/>
                <a:gd name="T17" fmla="*/ 763 h 5227"/>
                <a:gd name="T18" fmla="*/ 791 w 2652"/>
                <a:gd name="T19" fmla="*/ 820 h 5227"/>
                <a:gd name="T20" fmla="*/ 953 w 2652"/>
                <a:gd name="T21" fmla="*/ 1021 h 5227"/>
                <a:gd name="T22" fmla="*/ 1011 w 2652"/>
                <a:gd name="T23" fmla="*/ 1249 h 5227"/>
                <a:gd name="T24" fmla="*/ 1029 w 2652"/>
                <a:gd name="T25" fmla="*/ 1583 h 5227"/>
                <a:gd name="T26" fmla="*/ 1116 w 2652"/>
                <a:gd name="T27" fmla="*/ 1822 h 5227"/>
                <a:gd name="T28" fmla="*/ 1087 w 2652"/>
                <a:gd name="T29" fmla="*/ 1898 h 5227"/>
                <a:gd name="T30" fmla="*/ 867 w 2652"/>
                <a:gd name="T31" fmla="*/ 2012 h 5227"/>
                <a:gd name="T32" fmla="*/ 553 w 2652"/>
                <a:gd name="T33" fmla="*/ 1793 h 5227"/>
                <a:gd name="T34" fmla="*/ 324 w 2652"/>
                <a:gd name="T35" fmla="*/ 2022 h 5227"/>
                <a:gd name="T36" fmla="*/ 162 w 2652"/>
                <a:gd name="T37" fmla="*/ 2403 h 5227"/>
                <a:gd name="T38" fmla="*/ 209 w 2652"/>
                <a:gd name="T39" fmla="*/ 2690 h 5227"/>
                <a:gd name="T40" fmla="*/ 343 w 2652"/>
                <a:gd name="T41" fmla="*/ 2880 h 5227"/>
                <a:gd name="T42" fmla="*/ 228 w 2652"/>
                <a:gd name="T43" fmla="*/ 3023 h 5227"/>
                <a:gd name="T44" fmla="*/ 314 w 2652"/>
                <a:gd name="T45" fmla="*/ 3328 h 5227"/>
                <a:gd name="T46" fmla="*/ 276 w 2652"/>
                <a:gd name="T47" fmla="*/ 3491 h 5227"/>
                <a:gd name="T48" fmla="*/ 505 w 2652"/>
                <a:gd name="T49" fmla="*/ 3710 h 5227"/>
                <a:gd name="T50" fmla="*/ 238 w 2652"/>
                <a:gd name="T51" fmla="*/ 3967 h 5227"/>
                <a:gd name="T52" fmla="*/ 162 w 2652"/>
                <a:gd name="T53" fmla="*/ 4158 h 5227"/>
                <a:gd name="T54" fmla="*/ 257 w 2652"/>
                <a:gd name="T55" fmla="*/ 4378 h 5227"/>
                <a:gd name="T56" fmla="*/ 162 w 2652"/>
                <a:gd name="T57" fmla="*/ 4501 h 5227"/>
                <a:gd name="T58" fmla="*/ 381 w 2652"/>
                <a:gd name="T59" fmla="*/ 4645 h 5227"/>
                <a:gd name="T60" fmla="*/ 562 w 2652"/>
                <a:gd name="T61" fmla="*/ 4854 h 5227"/>
                <a:gd name="T62" fmla="*/ 562 w 2652"/>
                <a:gd name="T63" fmla="*/ 5074 h 5227"/>
                <a:gd name="T64" fmla="*/ 906 w 2652"/>
                <a:gd name="T65" fmla="*/ 5159 h 5227"/>
                <a:gd name="T66" fmla="*/ 934 w 2652"/>
                <a:gd name="T67" fmla="*/ 4969 h 5227"/>
                <a:gd name="T68" fmla="*/ 906 w 2652"/>
                <a:gd name="T69" fmla="*/ 4730 h 5227"/>
                <a:gd name="T70" fmla="*/ 896 w 2652"/>
                <a:gd name="T71" fmla="*/ 4158 h 5227"/>
                <a:gd name="T72" fmla="*/ 1144 w 2652"/>
                <a:gd name="T73" fmla="*/ 4177 h 5227"/>
                <a:gd name="T74" fmla="*/ 1258 w 2652"/>
                <a:gd name="T75" fmla="*/ 4215 h 5227"/>
                <a:gd name="T76" fmla="*/ 1449 w 2652"/>
                <a:gd name="T77" fmla="*/ 4025 h 5227"/>
                <a:gd name="T78" fmla="*/ 1373 w 2652"/>
                <a:gd name="T79" fmla="*/ 3786 h 5227"/>
                <a:gd name="T80" fmla="*/ 1335 w 2652"/>
                <a:gd name="T81" fmla="*/ 3500 h 5227"/>
                <a:gd name="T82" fmla="*/ 1125 w 2652"/>
                <a:gd name="T83" fmla="*/ 3252 h 5227"/>
                <a:gd name="T84" fmla="*/ 1287 w 2652"/>
                <a:gd name="T85" fmla="*/ 3081 h 5227"/>
                <a:gd name="T86" fmla="*/ 1573 w 2652"/>
                <a:gd name="T87" fmla="*/ 2890 h 5227"/>
                <a:gd name="T88" fmla="*/ 1850 w 2652"/>
                <a:gd name="T89" fmla="*/ 2632 h 5227"/>
                <a:gd name="T90" fmla="*/ 2050 w 2652"/>
                <a:gd name="T91" fmla="*/ 2623 h 5227"/>
                <a:gd name="T92" fmla="*/ 2241 w 2652"/>
                <a:gd name="T93" fmla="*/ 2899 h 5227"/>
                <a:gd name="T94" fmla="*/ 2298 w 2652"/>
                <a:gd name="T95" fmla="*/ 2775 h 5227"/>
                <a:gd name="T96" fmla="*/ 2288 w 2652"/>
                <a:gd name="T97" fmla="*/ 2585 h 5227"/>
                <a:gd name="T98" fmla="*/ 2346 w 2652"/>
                <a:gd name="T99" fmla="*/ 2251 h 5227"/>
                <a:gd name="T100" fmla="*/ 2393 w 2652"/>
                <a:gd name="T101" fmla="*/ 2060 h 5227"/>
                <a:gd name="T102" fmla="*/ 2250 w 2652"/>
                <a:gd name="T103" fmla="*/ 1812 h 5227"/>
                <a:gd name="T104" fmla="*/ 2260 w 2652"/>
                <a:gd name="T105" fmla="*/ 1326 h 5227"/>
                <a:gd name="T106" fmla="*/ 2231 w 2652"/>
                <a:gd name="T107" fmla="*/ 1106 h 5227"/>
                <a:gd name="T108" fmla="*/ 2355 w 2652"/>
                <a:gd name="T109" fmla="*/ 687 h 5227"/>
                <a:gd name="T110" fmla="*/ 2422 w 2652"/>
                <a:gd name="T111" fmla="*/ 382 h 5227"/>
                <a:gd name="T112" fmla="*/ 2546 w 2652"/>
                <a:gd name="T113" fmla="*/ 143 h 5227"/>
                <a:gd name="T114" fmla="*/ 2613 w 2652"/>
                <a:gd name="T115" fmla="*/ 0 h 5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652" h="5227">
                  <a:moveTo>
                    <a:pt x="2613" y="0"/>
                  </a:moveTo>
                  <a:lnTo>
                    <a:pt x="2613" y="0"/>
                  </a:lnTo>
                  <a:cubicBezTo>
                    <a:pt x="2517" y="96"/>
                    <a:pt x="2326" y="105"/>
                    <a:pt x="2222" y="76"/>
                  </a:cubicBezTo>
                  <a:cubicBezTo>
                    <a:pt x="2155" y="57"/>
                    <a:pt x="2079" y="19"/>
                    <a:pt x="2012" y="19"/>
                  </a:cubicBezTo>
                  <a:cubicBezTo>
                    <a:pt x="1945" y="19"/>
                    <a:pt x="1850" y="105"/>
                    <a:pt x="1802" y="143"/>
                  </a:cubicBezTo>
                  <a:cubicBezTo>
                    <a:pt x="1745" y="200"/>
                    <a:pt x="1840" y="229"/>
                    <a:pt x="1792" y="277"/>
                  </a:cubicBezTo>
                  <a:cubicBezTo>
                    <a:pt x="1735" y="324"/>
                    <a:pt x="1802" y="315"/>
                    <a:pt x="1773" y="363"/>
                  </a:cubicBezTo>
                  <a:cubicBezTo>
                    <a:pt x="1754" y="401"/>
                    <a:pt x="1745" y="401"/>
                    <a:pt x="1745" y="439"/>
                  </a:cubicBezTo>
                  <a:cubicBezTo>
                    <a:pt x="1735" y="572"/>
                    <a:pt x="1735" y="572"/>
                    <a:pt x="1735" y="572"/>
                  </a:cubicBezTo>
                  <a:cubicBezTo>
                    <a:pt x="1735" y="601"/>
                    <a:pt x="1697" y="715"/>
                    <a:pt x="1668" y="715"/>
                  </a:cubicBezTo>
                  <a:cubicBezTo>
                    <a:pt x="1621" y="715"/>
                    <a:pt x="1630" y="677"/>
                    <a:pt x="1602" y="668"/>
                  </a:cubicBezTo>
                  <a:cubicBezTo>
                    <a:pt x="1554" y="649"/>
                    <a:pt x="1516" y="649"/>
                    <a:pt x="1468" y="620"/>
                  </a:cubicBezTo>
                  <a:cubicBezTo>
                    <a:pt x="1421" y="601"/>
                    <a:pt x="1411" y="610"/>
                    <a:pt x="1383" y="658"/>
                  </a:cubicBezTo>
                  <a:cubicBezTo>
                    <a:pt x="1335" y="725"/>
                    <a:pt x="1278" y="687"/>
                    <a:pt x="1220" y="677"/>
                  </a:cubicBezTo>
                  <a:cubicBezTo>
                    <a:pt x="1163" y="677"/>
                    <a:pt x="1087" y="763"/>
                    <a:pt x="1011" y="773"/>
                  </a:cubicBezTo>
                  <a:cubicBezTo>
                    <a:pt x="991" y="792"/>
                    <a:pt x="982" y="820"/>
                    <a:pt x="972" y="839"/>
                  </a:cubicBezTo>
                  <a:lnTo>
                    <a:pt x="972" y="839"/>
                  </a:lnTo>
                  <a:cubicBezTo>
                    <a:pt x="925" y="839"/>
                    <a:pt x="906" y="734"/>
                    <a:pt x="848" y="763"/>
                  </a:cubicBezTo>
                  <a:cubicBezTo>
                    <a:pt x="820" y="782"/>
                    <a:pt x="810" y="811"/>
                    <a:pt x="791" y="820"/>
                  </a:cubicBezTo>
                  <a:lnTo>
                    <a:pt x="791" y="820"/>
                  </a:lnTo>
                  <a:cubicBezTo>
                    <a:pt x="810" y="868"/>
                    <a:pt x="867" y="906"/>
                    <a:pt x="906" y="925"/>
                  </a:cubicBezTo>
                  <a:cubicBezTo>
                    <a:pt x="934" y="944"/>
                    <a:pt x="944" y="992"/>
                    <a:pt x="953" y="1021"/>
                  </a:cubicBezTo>
                  <a:cubicBezTo>
                    <a:pt x="963" y="1049"/>
                    <a:pt x="991" y="1078"/>
                    <a:pt x="1001" y="1106"/>
                  </a:cubicBezTo>
                  <a:cubicBezTo>
                    <a:pt x="1020" y="1154"/>
                    <a:pt x="1011" y="1192"/>
                    <a:pt x="1011" y="1249"/>
                  </a:cubicBezTo>
                  <a:cubicBezTo>
                    <a:pt x="1001" y="1307"/>
                    <a:pt x="991" y="1383"/>
                    <a:pt x="1020" y="1440"/>
                  </a:cubicBezTo>
                  <a:cubicBezTo>
                    <a:pt x="1049" y="1488"/>
                    <a:pt x="1039" y="1535"/>
                    <a:pt x="1029" y="1583"/>
                  </a:cubicBezTo>
                  <a:cubicBezTo>
                    <a:pt x="1020" y="1622"/>
                    <a:pt x="991" y="1660"/>
                    <a:pt x="1011" y="1698"/>
                  </a:cubicBezTo>
                  <a:cubicBezTo>
                    <a:pt x="1029" y="1745"/>
                    <a:pt x="1096" y="1755"/>
                    <a:pt x="1116" y="1822"/>
                  </a:cubicBezTo>
                  <a:cubicBezTo>
                    <a:pt x="1116" y="1841"/>
                    <a:pt x="1106" y="1850"/>
                    <a:pt x="1096" y="1860"/>
                  </a:cubicBezTo>
                  <a:cubicBezTo>
                    <a:pt x="1096" y="1869"/>
                    <a:pt x="1096" y="1889"/>
                    <a:pt x="1087" y="1898"/>
                  </a:cubicBezTo>
                  <a:cubicBezTo>
                    <a:pt x="1077" y="1936"/>
                    <a:pt x="1029" y="1965"/>
                    <a:pt x="1001" y="1974"/>
                  </a:cubicBezTo>
                  <a:cubicBezTo>
                    <a:pt x="944" y="1993"/>
                    <a:pt x="925" y="2022"/>
                    <a:pt x="867" y="2012"/>
                  </a:cubicBezTo>
                  <a:cubicBezTo>
                    <a:pt x="810" y="2003"/>
                    <a:pt x="801" y="1974"/>
                    <a:pt x="734" y="1993"/>
                  </a:cubicBezTo>
                  <a:cubicBezTo>
                    <a:pt x="658" y="2012"/>
                    <a:pt x="572" y="1841"/>
                    <a:pt x="553" y="1793"/>
                  </a:cubicBezTo>
                  <a:cubicBezTo>
                    <a:pt x="505" y="1793"/>
                    <a:pt x="438" y="1774"/>
                    <a:pt x="429" y="1831"/>
                  </a:cubicBezTo>
                  <a:cubicBezTo>
                    <a:pt x="410" y="1907"/>
                    <a:pt x="362" y="1965"/>
                    <a:pt x="324" y="2022"/>
                  </a:cubicBezTo>
                  <a:cubicBezTo>
                    <a:pt x="295" y="2108"/>
                    <a:pt x="305" y="2174"/>
                    <a:pt x="228" y="2232"/>
                  </a:cubicBezTo>
                  <a:cubicBezTo>
                    <a:pt x="143" y="2289"/>
                    <a:pt x="143" y="2318"/>
                    <a:pt x="162" y="2403"/>
                  </a:cubicBezTo>
                  <a:cubicBezTo>
                    <a:pt x="171" y="2442"/>
                    <a:pt x="181" y="2480"/>
                    <a:pt x="181" y="2527"/>
                  </a:cubicBezTo>
                  <a:cubicBezTo>
                    <a:pt x="181" y="2585"/>
                    <a:pt x="152" y="2670"/>
                    <a:pt x="209" y="2690"/>
                  </a:cubicBezTo>
                  <a:cubicBezTo>
                    <a:pt x="257" y="2709"/>
                    <a:pt x="381" y="2756"/>
                    <a:pt x="391" y="2804"/>
                  </a:cubicBezTo>
                  <a:cubicBezTo>
                    <a:pt x="381" y="2823"/>
                    <a:pt x="362" y="2880"/>
                    <a:pt x="343" y="2880"/>
                  </a:cubicBezTo>
                  <a:cubicBezTo>
                    <a:pt x="324" y="2890"/>
                    <a:pt x="305" y="2880"/>
                    <a:pt x="286" y="2899"/>
                  </a:cubicBezTo>
                  <a:cubicBezTo>
                    <a:pt x="257" y="2937"/>
                    <a:pt x="257" y="2995"/>
                    <a:pt x="228" y="3023"/>
                  </a:cubicBezTo>
                  <a:cubicBezTo>
                    <a:pt x="209" y="3052"/>
                    <a:pt x="171" y="3033"/>
                    <a:pt x="181" y="3081"/>
                  </a:cubicBezTo>
                  <a:cubicBezTo>
                    <a:pt x="190" y="3166"/>
                    <a:pt x="448" y="3252"/>
                    <a:pt x="314" y="3328"/>
                  </a:cubicBezTo>
                  <a:cubicBezTo>
                    <a:pt x="286" y="3348"/>
                    <a:pt x="257" y="3309"/>
                    <a:pt x="238" y="3357"/>
                  </a:cubicBezTo>
                  <a:cubicBezTo>
                    <a:pt x="228" y="3395"/>
                    <a:pt x="267" y="3462"/>
                    <a:pt x="276" y="3491"/>
                  </a:cubicBezTo>
                  <a:cubicBezTo>
                    <a:pt x="286" y="3529"/>
                    <a:pt x="286" y="3576"/>
                    <a:pt x="305" y="3605"/>
                  </a:cubicBezTo>
                  <a:cubicBezTo>
                    <a:pt x="324" y="3691"/>
                    <a:pt x="486" y="3662"/>
                    <a:pt x="505" y="3710"/>
                  </a:cubicBezTo>
                  <a:cubicBezTo>
                    <a:pt x="515" y="3767"/>
                    <a:pt x="429" y="3882"/>
                    <a:pt x="381" y="3882"/>
                  </a:cubicBezTo>
                  <a:cubicBezTo>
                    <a:pt x="333" y="3891"/>
                    <a:pt x="276" y="3977"/>
                    <a:pt x="238" y="3967"/>
                  </a:cubicBezTo>
                  <a:cubicBezTo>
                    <a:pt x="171" y="3939"/>
                    <a:pt x="76" y="3891"/>
                    <a:pt x="38" y="3987"/>
                  </a:cubicBezTo>
                  <a:cubicBezTo>
                    <a:pt x="0" y="4072"/>
                    <a:pt x="162" y="4082"/>
                    <a:pt x="162" y="4158"/>
                  </a:cubicBezTo>
                  <a:cubicBezTo>
                    <a:pt x="162" y="4215"/>
                    <a:pt x="200" y="4225"/>
                    <a:pt x="248" y="4234"/>
                  </a:cubicBezTo>
                  <a:cubicBezTo>
                    <a:pt x="257" y="4244"/>
                    <a:pt x="257" y="4358"/>
                    <a:pt x="257" y="4378"/>
                  </a:cubicBezTo>
                  <a:cubicBezTo>
                    <a:pt x="257" y="4444"/>
                    <a:pt x="209" y="4473"/>
                    <a:pt x="162" y="4501"/>
                  </a:cubicBezTo>
                  <a:lnTo>
                    <a:pt x="162" y="4501"/>
                  </a:lnTo>
                  <a:cubicBezTo>
                    <a:pt x="171" y="4521"/>
                    <a:pt x="190" y="4587"/>
                    <a:pt x="200" y="4606"/>
                  </a:cubicBezTo>
                  <a:cubicBezTo>
                    <a:pt x="238" y="4683"/>
                    <a:pt x="314" y="4673"/>
                    <a:pt x="381" y="4645"/>
                  </a:cubicBezTo>
                  <a:cubicBezTo>
                    <a:pt x="419" y="4625"/>
                    <a:pt x="486" y="4568"/>
                    <a:pt x="515" y="4625"/>
                  </a:cubicBezTo>
                  <a:cubicBezTo>
                    <a:pt x="543" y="4683"/>
                    <a:pt x="600" y="4797"/>
                    <a:pt x="562" y="4854"/>
                  </a:cubicBezTo>
                  <a:cubicBezTo>
                    <a:pt x="524" y="4902"/>
                    <a:pt x="495" y="4892"/>
                    <a:pt x="534" y="4950"/>
                  </a:cubicBezTo>
                  <a:cubicBezTo>
                    <a:pt x="572" y="4997"/>
                    <a:pt x="543" y="5026"/>
                    <a:pt x="562" y="5074"/>
                  </a:cubicBezTo>
                  <a:cubicBezTo>
                    <a:pt x="629" y="5121"/>
                    <a:pt x="629" y="5226"/>
                    <a:pt x="734" y="5169"/>
                  </a:cubicBezTo>
                  <a:cubicBezTo>
                    <a:pt x="782" y="5150"/>
                    <a:pt x="858" y="5179"/>
                    <a:pt x="906" y="5159"/>
                  </a:cubicBezTo>
                  <a:cubicBezTo>
                    <a:pt x="953" y="5150"/>
                    <a:pt x="972" y="5093"/>
                    <a:pt x="963" y="5054"/>
                  </a:cubicBezTo>
                  <a:cubicBezTo>
                    <a:pt x="963" y="5017"/>
                    <a:pt x="944" y="4997"/>
                    <a:pt x="934" y="4969"/>
                  </a:cubicBezTo>
                  <a:cubicBezTo>
                    <a:pt x="934" y="4940"/>
                    <a:pt x="963" y="4912"/>
                    <a:pt x="944" y="4873"/>
                  </a:cubicBezTo>
                  <a:cubicBezTo>
                    <a:pt x="906" y="4826"/>
                    <a:pt x="906" y="4788"/>
                    <a:pt x="906" y="4730"/>
                  </a:cubicBezTo>
                  <a:cubicBezTo>
                    <a:pt x="906" y="4635"/>
                    <a:pt x="925" y="4540"/>
                    <a:pt x="915" y="4444"/>
                  </a:cubicBezTo>
                  <a:cubicBezTo>
                    <a:pt x="906" y="4396"/>
                    <a:pt x="829" y="4187"/>
                    <a:pt x="896" y="4158"/>
                  </a:cubicBezTo>
                  <a:cubicBezTo>
                    <a:pt x="906" y="4149"/>
                    <a:pt x="934" y="4187"/>
                    <a:pt x="944" y="4187"/>
                  </a:cubicBezTo>
                  <a:cubicBezTo>
                    <a:pt x="1001" y="4263"/>
                    <a:pt x="1077" y="4177"/>
                    <a:pt x="1144" y="4177"/>
                  </a:cubicBezTo>
                  <a:lnTo>
                    <a:pt x="1144" y="4177"/>
                  </a:lnTo>
                  <a:cubicBezTo>
                    <a:pt x="1258" y="4215"/>
                    <a:pt x="1258" y="4215"/>
                    <a:pt x="1258" y="4215"/>
                  </a:cubicBezTo>
                  <a:cubicBezTo>
                    <a:pt x="1316" y="4225"/>
                    <a:pt x="1278" y="4120"/>
                    <a:pt x="1354" y="4187"/>
                  </a:cubicBezTo>
                  <a:cubicBezTo>
                    <a:pt x="1459" y="4282"/>
                    <a:pt x="1459" y="4072"/>
                    <a:pt x="1449" y="4025"/>
                  </a:cubicBezTo>
                  <a:cubicBezTo>
                    <a:pt x="1449" y="3977"/>
                    <a:pt x="1440" y="3891"/>
                    <a:pt x="1392" y="3872"/>
                  </a:cubicBezTo>
                  <a:cubicBezTo>
                    <a:pt x="1316" y="3843"/>
                    <a:pt x="1363" y="3834"/>
                    <a:pt x="1373" y="3786"/>
                  </a:cubicBezTo>
                  <a:cubicBezTo>
                    <a:pt x="1383" y="3748"/>
                    <a:pt x="1373" y="3720"/>
                    <a:pt x="1354" y="3691"/>
                  </a:cubicBezTo>
                  <a:cubicBezTo>
                    <a:pt x="1335" y="3643"/>
                    <a:pt x="1354" y="3557"/>
                    <a:pt x="1335" y="3500"/>
                  </a:cubicBezTo>
                  <a:cubicBezTo>
                    <a:pt x="1306" y="3414"/>
                    <a:pt x="1278" y="3405"/>
                    <a:pt x="1230" y="3338"/>
                  </a:cubicBezTo>
                  <a:cubicBezTo>
                    <a:pt x="1182" y="3309"/>
                    <a:pt x="1154" y="3290"/>
                    <a:pt x="1125" y="3252"/>
                  </a:cubicBezTo>
                  <a:cubicBezTo>
                    <a:pt x="1134" y="3224"/>
                    <a:pt x="1192" y="3214"/>
                    <a:pt x="1192" y="3176"/>
                  </a:cubicBezTo>
                  <a:cubicBezTo>
                    <a:pt x="1201" y="3090"/>
                    <a:pt x="1192" y="3081"/>
                    <a:pt x="1287" y="3081"/>
                  </a:cubicBezTo>
                  <a:cubicBezTo>
                    <a:pt x="1335" y="3081"/>
                    <a:pt x="1363" y="3014"/>
                    <a:pt x="1392" y="2985"/>
                  </a:cubicBezTo>
                  <a:cubicBezTo>
                    <a:pt x="1440" y="2937"/>
                    <a:pt x="1535" y="2937"/>
                    <a:pt x="1573" y="2890"/>
                  </a:cubicBezTo>
                  <a:cubicBezTo>
                    <a:pt x="1621" y="2832"/>
                    <a:pt x="1621" y="2766"/>
                    <a:pt x="1688" y="2709"/>
                  </a:cubicBezTo>
                  <a:cubicBezTo>
                    <a:pt x="1754" y="2699"/>
                    <a:pt x="1792" y="2661"/>
                    <a:pt x="1850" y="2632"/>
                  </a:cubicBezTo>
                  <a:cubicBezTo>
                    <a:pt x="1888" y="2613"/>
                    <a:pt x="1945" y="2518"/>
                    <a:pt x="1993" y="2518"/>
                  </a:cubicBezTo>
                  <a:cubicBezTo>
                    <a:pt x="2002" y="2556"/>
                    <a:pt x="2002" y="2604"/>
                    <a:pt x="2050" y="2623"/>
                  </a:cubicBezTo>
                  <a:cubicBezTo>
                    <a:pt x="2136" y="2670"/>
                    <a:pt x="2059" y="2728"/>
                    <a:pt x="2088" y="2785"/>
                  </a:cubicBezTo>
                  <a:cubicBezTo>
                    <a:pt x="2117" y="2842"/>
                    <a:pt x="2184" y="2871"/>
                    <a:pt x="2241" y="2899"/>
                  </a:cubicBezTo>
                  <a:lnTo>
                    <a:pt x="2241" y="2899"/>
                  </a:lnTo>
                  <a:cubicBezTo>
                    <a:pt x="2269" y="2871"/>
                    <a:pt x="2326" y="2804"/>
                    <a:pt x="2298" y="2775"/>
                  </a:cubicBezTo>
                  <a:cubicBezTo>
                    <a:pt x="2260" y="2737"/>
                    <a:pt x="2250" y="2728"/>
                    <a:pt x="2279" y="2670"/>
                  </a:cubicBezTo>
                  <a:cubicBezTo>
                    <a:pt x="2288" y="2651"/>
                    <a:pt x="2298" y="2613"/>
                    <a:pt x="2288" y="2585"/>
                  </a:cubicBezTo>
                  <a:cubicBezTo>
                    <a:pt x="2279" y="2527"/>
                    <a:pt x="2326" y="2489"/>
                    <a:pt x="2326" y="2432"/>
                  </a:cubicBezTo>
                  <a:cubicBezTo>
                    <a:pt x="2326" y="2375"/>
                    <a:pt x="2307" y="2318"/>
                    <a:pt x="2346" y="2251"/>
                  </a:cubicBezTo>
                  <a:cubicBezTo>
                    <a:pt x="2393" y="2060"/>
                    <a:pt x="2393" y="2060"/>
                    <a:pt x="2393" y="2060"/>
                  </a:cubicBezTo>
                  <a:lnTo>
                    <a:pt x="2393" y="2060"/>
                  </a:lnTo>
                  <a:cubicBezTo>
                    <a:pt x="2374" y="2022"/>
                    <a:pt x="2374" y="1965"/>
                    <a:pt x="2346" y="1927"/>
                  </a:cubicBezTo>
                  <a:cubicBezTo>
                    <a:pt x="2250" y="1812"/>
                    <a:pt x="2250" y="1812"/>
                    <a:pt x="2250" y="1812"/>
                  </a:cubicBezTo>
                  <a:cubicBezTo>
                    <a:pt x="2155" y="1698"/>
                    <a:pt x="2307" y="1640"/>
                    <a:pt x="2269" y="1507"/>
                  </a:cubicBezTo>
                  <a:cubicBezTo>
                    <a:pt x="2250" y="1450"/>
                    <a:pt x="2279" y="1373"/>
                    <a:pt x="2260" y="1326"/>
                  </a:cubicBezTo>
                  <a:cubicBezTo>
                    <a:pt x="2241" y="1278"/>
                    <a:pt x="2231" y="1278"/>
                    <a:pt x="2231" y="1230"/>
                  </a:cubicBezTo>
                  <a:cubicBezTo>
                    <a:pt x="2231" y="1173"/>
                    <a:pt x="2202" y="1173"/>
                    <a:pt x="2231" y="1106"/>
                  </a:cubicBezTo>
                  <a:cubicBezTo>
                    <a:pt x="2288" y="992"/>
                    <a:pt x="2126" y="1001"/>
                    <a:pt x="2164" y="887"/>
                  </a:cubicBezTo>
                  <a:cubicBezTo>
                    <a:pt x="2193" y="792"/>
                    <a:pt x="2307" y="773"/>
                    <a:pt x="2355" y="687"/>
                  </a:cubicBezTo>
                  <a:cubicBezTo>
                    <a:pt x="2384" y="620"/>
                    <a:pt x="2365" y="553"/>
                    <a:pt x="2374" y="487"/>
                  </a:cubicBezTo>
                  <a:cubicBezTo>
                    <a:pt x="2374" y="448"/>
                    <a:pt x="2422" y="420"/>
                    <a:pt x="2422" y="382"/>
                  </a:cubicBezTo>
                  <a:cubicBezTo>
                    <a:pt x="2422" y="334"/>
                    <a:pt x="2441" y="296"/>
                    <a:pt x="2470" y="258"/>
                  </a:cubicBezTo>
                  <a:cubicBezTo>
                    <a:pt x="2489" y="229"/>
                    <a:pt x="2536" y="181"/>
                    <a:pt x="2546" y="143"/>
                  </a:cubicBezTo>
                  <a:cubicBezTo>
                    <a:pt x="2565" y="76"/>
                    <a:pt x="2613" y="105"/>
                    <a:pt x="2651" y="57"/>
                  </a:cubicBezTo>
                  <a:cubicBezTo>
                    <a:pt x="2613" y="0"/>
                    <a:pt x="2613" y="0"/>
                    <a:pt x="2613" y="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p:spPr>
          <p:txBody>
            <a:bodyPr wrap="none" anchor="ctr"/>
            <a:lstStyle/>
            <a:p>
              <a:pPr defTabSz="2437888">
                <a:defRPr/>
              </a:pPr>
              <a:endParaRPr lang="en-US" sz="1872">
                <a:solidFill>
                  <a:srgbClr val="454545"/>
                </a:solidFill>
              </a:endParaRPr>
            </a:p>
          </p:txBody>
        </p:sp>
        <p:sp>
          <p:nvSpPr>
            <p:cNvPr id="188" name="Freeform 56">
              <a:extLst>
                <a:ext uri="{FF2B5EF4-FFF2-40B4-BE49-F238E27FC236}">
                  <a16:creationId xmlns:a16="http://schemas.microsoft.com/office/drawing/2014/main" id="{72A67494-F30D-499A-9B21-9D6E20387501}"/>
                </a:ext>
              </a:extLst>
            </p:cNvPr>
            <p:cNvSpPr>
              <a:spLocks noChangeArrowheads="1"/>
            </p:cNvSpPr>
            <p:nvPr/>
          </p:nvSpPr>
          <p:spPr bwMode="auto">
            <a:xfrm>
              <a:off x="5279721" y="3735731"/>
              <a:ext cx="370458" cy="722748"/>
            </a:xfrm>
            <a:custGeom>
              <a:avLst/>
              <a:gdLst>
                <a:gd name="T0" fmla="*/ 0 w 1498"/>
                <a:gd name="T1" fmla="*/ 1391779 h 2929"/>
                <a:gd name="T2" fmla="*/ 0 w 1498"/>
                <a:gd name="T3" fmla="*/ 1391779 h 2929"/>
                <a:gd name="T4" fmla="*/ 47207 w 1498"/>
                <a:gd name="T5" fmla="*/ 1429502 h 2929"/>
                <a:gd name="T6" fmla="*/ 113794 w 1498"/>
                <a:gd name="T7" fmla="*/ 1448859 h 2929"/>
                <a:gd name="T8" fmla="*/ 161001 w 1498"/>
                <a:gd name="T9" fmla="*/ 1443896 h 2929"/>
                <a:gd name="T10" fmla="*/ 232059 w 1498"/>
                <a:gd name="T11" fmla="*/ 1438932 h 2929"/>
                <a:gd name="T12" fmla="*/ 308087 w 1498"/>
                <a:gd name="T13" fmla="*/ 1425034 h 2929"/>
                <a:gd name="T14" fmla="*/ 308087 w 1498"/>
                <a:gd name="T15" fmla="*/ 1425034 h 2929"/>
                <a:gd name="T16" fmla="*/ 336412 w 1498"/>
                <a:gd name="T17" fmla="*/ 1240390 h 2929"/>
                <a:gd name="T18" fmla="*/ 369705 w 1498"/>
                <a:gd name="T19" fmla="*/ 1244858 h 2929"/>
                <a:gd name="T20" fmla="*/ 350822 w 1498"/>
                <a:gd name="T21" fmla="*/ 1207135 h 2929"/>
                <a:gd name="T22" fmla="*/ 355294 w 1498"/>
                <a:gd name="T23" fmla="*/ 1140623 h 2929"/>
                <a:gd name="T24" fmla="*/ 554557 w 1498"/>
                <a:gd name="T25" fmla="*/ 766868 h 2929"/>
                <a:gd name="T26" fmla="*/ 563999 w 1498"/>
                <a:gd name="T27" fmla="*/ 672064 h 2929"/>
                <a:gd name="T28" fmla="*/ 630088 w 1498"/>
                <a:gd name="T29" fmla="*/ 525640 h 2929"/>
                <a:gd name="T30" fmla="*/ 729968 w 1498"/>
                <a:gd name="T31" fmla="*/ 407011 h 2929"/>
                <a:gd name="T32" fmla="*/ 720030 w 1498"/>
                <a:gd name="T33" fmla="*/ 336032 h 2929"/>
                <a:gd name="T34" fmla="*/ 729968 w 1498"/>
                <a:gd name="T35" fmla="*/ 236761 h 2929"/>
                <a:gd name="T36" fmla="*/ 706117 w 1498"/>
                <a:gd name="T37" fmla="*/ 0 h 2929"/>
                <a:gd name="T38" fmla="*/ 706117 w 1498"/>
                <a:gd name="T39" fmla="*/ 0 h 2929"/>
                <a:gd name="T40" fmla="*/ 587354 w 1498"/>
                <a:gd name="T41" fmla="*/ 9431 h 2929"/>
                <a:gd name="T42" fmla="*/ 487971 w 1498"/>
                <a:gd name="T43" fmla="*/ 28789 h 2929"/>
                <a:gd name="T44" fmla="*/ 440764 w 1498"/>
                <a:gd name="T45" fmla="*/ 9431 h 2929"/>
                <a:gd name="T46" fmla="*/ 379146 w 1498"/>
                <a:gd name="T47" fmla="*/ 57081 h 2929"/>
                <a:gd name="T48" fmla="*/ 336412 w 1498"/>
                <a:gd name="T49" fmla="*/ 57081 h 2929"/>
                <a:gd name="T50" fmla="*/ 289205 w 1498"/>
                <a:gd name="T51" fmla="*/ 52117 h 2929"/>
                <a:gd name="T52" fmla="*/ 241501 w 1498"/>
                <a:gd name="T53" fmla="*/ 57081 h 2929"/>
                <a:gd name="T54" fmla="*/ 241501 w 1498"/>
                <a:gd name="T55" fmla="*/ 57081 h 2929"/>
                <a:gd name="T56" fmla="*/ 241501 w 1498"/>
                <a:gd name="T57" fmla="*/ 80409 h 2929"/>
                <a:gd name="T58" fmla="*/ 237029 w 1498"/>
                <a:gd name="T59" fmla="*/ 123096 h 2929"/>
                <a:gd name="T60" fmla="*/ 232059 w 1498"/>
                <a:gd name="T61" fmla="*/ 170250 h 2929"/>
                <a:gd name="T62" fmla="*/ 246470 w 1498"/>
                <a:gd name="T63" fmla="*/ 265053 h 2929"/>
                <a:gd name="T64" fmla="*/ 279763 w 1498"/>
                <a:gd name="T65" fmla="*/ 307740 h 2929"/>
                <a:gd name="T66" fmla="*/ 284236 w 1498"/>
                <a:gd name="T67" fmla="*/ 364324 h 2929"/>
                <a:gd name="T68" fmla="*/ 289205 w 1498"/>
                <a:gd name="T69" fmla="*/ 421405 h 2929"/>
                <a:gd name="T70" fmla="*/ 303118 w 1498"/>
                <a:gd name="T71" fmla="*/ 464092 h 2929"/>
                <a:gd name="T72" fmla="*/ 341381 w 1498"/>
                <a:gd name="T73" fmla="*/ 477990 h 2929"/>
                <a:gd name="T74" fmla="*/ 331939 w 1498"/>
                <a:gd name="T75" fmla="*/ 520676 h 2929"/>
                <a:gd name="T76" fmla="*/ 355294 w 1498"/>
                <a:gd name="T77" fmla="*/ 548968 h 2929"/>
                <a:gd name="T78" fmla="*/ 398029 w 1498"/>
                <a:gd name="T79" fmla="*/ 681495 h 2929"/>
                <a:gd name="T80" fmla="*/ 435795 w 1498"/>
                <a:gd name="T81" fmla="*/ 719714 h 2929"/>
                <a:gd name="T82" fmla="*/ 412440 w 1498"/>
                <a:gd name="T83" fmla="*/ 785730 h 2929"/>
                <a:gd name="T84" fmla="*/ 384115 w 1498"/>
                <a:gd name="T85" fmla="*/ 833380 h 2929"/>
                <a:gd name="T86" fmla="*/ 350822 w 1498"/>
                <a:gd name="T87" fmla="*/ 875570 h 2929"/>
                <a:gd name="T88" fmla="*/ 279763 w 1498"/>
                <a:gd name="T89" fmla="*/ 904358 h 2929"/>
                <a:gd name="T90" fmla="*/ 265353 w 1498"/>
                <a:gd name="T91" fmla="*/ 989235 h 2929"/>
                <a:gd name="T92" fmla="*/ 218146 w 1498"/>
                <a:gd name="T93" fmla="*/ 1050783 h 2929"/>
                <a:gd name="T94" fmla="*/ 170442 w 1498"/>
                <a:gd name="T95" fmla="*/ 1121762 h 2929"/>
                <a:gd name="T96" fmla="*/ 137646 w 1498"/>
                <a:gd name="T97" fmla="*/ 1197704 h 2929"/>
                <a:gd name="T98" fmla="*/ 94911 w 1498"/>
                <a:gd name="T99" fmla="*/ 1244858 h 2929"/>
                <a:gd name="T100" fmla="*/ 71059 w 1498"/>
                <a:gd name="T101" fmla="*/ 1301938 h 2929"/>
                <a:gd name="T102" fmla="*/ 37766 w 1498"/>
                <a:gd name="T103" fmla="*/ 1339661 h 2929"/>
                <a:gd name="T104" fmla="*/ 18883 w 1498"/>
                <a:gd name="T105" fmla="*/ 1377384 h 2929"/>
                <a:gd name="T106" fmla="*/ 0 w 1498"/>
                <a:gd name="T107" fmla="*/ 1391779 h 292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498" h="2929">
                  <a:moveTo>
                    <a:pt x="0" y="2804"/>
                  </a:moveTo>
                  <a:lnTo>
                    <a:pt x="0" y="2804"/>
                  </a:lnTo>
                  <a:cubicBezTo>
                    <a:pt x="95" y="2880"/>
                    <a:pt x="95" y="2880"/>
                    <a:pt x="95" y="2880"/>
                  </a:cubicBezTo>
                  <a:cubicBezTo>
                    <a:pt x="143" y="2899"/>
                    <a:pt x="181" y="2919"/>
                    <a:pt x="229" y="2919"/>
                  </a:cubicBezTo>
                  <a:cubicBezTo>
                    <a:pt x="257" y="2919"/>
                    <a:pt x="296" y="2899"/>
                    <a:pt x="324" y="2909"/>
                  </a:cubicBezTo>
                  <a:cubicBezTo>
                    <a:pt x="381" y="2919"/>
                    <a:pt x="410" y="2928"/>
                    <a:pt x="467" y="2899"/>
                  </a:cubicBezTo>
                  <a:cubicBezTo>
                    <a:pt x="506" y="2880"/>
                    <a:pt x="563" y="2871"/>
                    <a:pt x="620" y="2871"/>
                  </a:cubicBezTo>
                  <a:cubicBezTo>
                    <a:pt x="620" y="2747"/>
                    <a:pt x="534" y="2585"/>
                    <a:pt x="677" y="2499"/>
                  </a:cubicBezTo>
                  <a:cubicBezTo>
                    <a:pt x="706" y="2489"/>
                    <a:pt x="734" y="2518"/>
                    <a:pt x="744" y="2508"/>
                  </a:cubicBezTo>
                  <a:cubicBezTo>
                    <a:pt x="753" y="2499"/>
                    <a:pt x="706" y="2442"/>
                    <a:pt x="706" y="2432"/>
                  </a:cubicBezTo>
                  <a:cubicBezTo>
                    <a:pt x="687" y="2394"/>
                    <a:pt x="715" y="2337"/>
                    <a:pt x="715" y="2298"/>
                  </a:cubicBezTo>
                  <a:cubicBezTo>
                    <a:pt x="792" y="2051"/>
                    <a:pt x="935" y="1726"/>
                    <a:pt x="1116" y="1545"/>
                  </a:cubicBezTo>
                  <a:cubicBezTo>
                    <a:pt x="1144" y="1517"/>
                    <a:pt x="1135" y="1393"/>
                    <a:pt x="1135" y="1354"/>
                  </a:cubicBezTo>
                  <a:cubicBezTo>
                    <a:pt x="1144" y="1240"/>
                    <a:pt x="1221" y="1145"/>
                    <a:pt x="1268" y="1059"/>
                  </a:cubicBezTo>
                  <a:cubicBezTo>
                    <a:pt x="1326" y="963"/>
                    <a:pt x="1411" y="906"/>
                    <a:pt x="1469" y="820"/>
                  </a:cubicBezTo>
                  <a:cubicBezTo>
                    <a:pt x="1497" y="773"/>
                    <a:pt x="1459" y="725"/>
                    <a:pt x="1449" y="677"/>
                  </a:cubicBezTo>
                  <a:cubicBezTo>
                    <a:pt x="1421" y="601"/>
                    <a:pt x="1431" y="553"/>
                    <a:pt x="1469" y="477"/>
                  </a:cubicBezTo>
                  <a:cubicBezTo>
                    <a:pt x="1440" y="315"/>
                    <a:pt x="1421" y="153"/>
                    <a:pt x="1421" y="0"/>
                  </a:cubicBezTo>
                  <a:cubicBezTo>
                    <a:pt x="1354" y="0"/>
                    <a:pt x="1249" y="10"/>
                    <a:pt x="1182" y="19"/>
                  </a:cubicBezTo>
                  <a:cubicBezTo>
                    <a:pt x="1116" y="29"/>
                    <a:pt x="1040" y="67"/>
                    <a:pt x="982" y="58"/>
                  </a:cubicBezTo>
                  <a:cubicBezTo>
                    <a:pt x="944" y="58"/>
                    <a:pt x="915" y="10"/>
                    <a:pt x="887" y="19"/>
                  </a:cubicBezTo>
                  <a:cubicBezTo>
                    <a:pt x="811" y="19"/>
                    <a:pt x="820" y="105"/>
                    <a:pt x="763" y="115"/>
                  </a:cubicBezTo>
                  <a:cubicBezTo>
                    <a:pt x="734" y="124"/>
                    <a:pt x="696" y="105"/>
                    <a:pt x="677" y="115"/>
                  </a:cubicBezTo>
                  <a:cubicBezTo>
                    <a:pt x="639" y="134"/>
                    <a:pt x="620" y="134"/>
                    <a:pt x="582" y="105"/>
                  </a:cubicBezTo>
                  <a:cubicBezTo>
                    <a:pt x="486" y="115"/>
                    <a:pt x="486" y="115"/>
                    <a:pt x="486" y="115"/>
                  </a:cubicBezTo>
                  <a:cubicBezTo>
                    <a:pt x="486" y="134"/>
                    <a:pt x="486" y="143"/>
                    <a:pt x="486" y="162"/>
                  </a:cubicBezTo>
                  <a:cubicBezTo>
                    <a:pt x="477" y="191"/>
                    <a:pt x="477" y="220"/>
                    <a:pt x="477" y="248"/>
                  </a:cubicBezTo>
                  <a:cubicBezTo>
                    <a:pt x="477" y="286"/>
                    <a:pt x="410" y="286"/>
                    <a:pt x="467" y="343"/>
                  </a:cubicBezTo>
                  <a:cubicBezTo>
                    <a:pt x="563" y="429"/>
                    <a:pt x="458" y="448"/>
                    <a:pt x="496" y="534"/>
                  </a:cubicBezTo>
                  <a:cubicBezTo>
                    <a:pt x="515" y="563"/>
                    <a:pt x="544" y="582"/>
                    <a:pt x="563" y="620"/>
                  </a:cubicBezTo>
                  <a:cubicBezTo>
                    <a:pt x="572" y="649"/>
                    <a:pt x="563" y="696"/>
                    <a:pt x="572" y="734"/>
                  </a:cubicBezTo>
                  <a:cubicBezTo>
                    <a:pt x="601" y="801"/>
                    <a:pt x="572" y="792"/>
                    <a:pt x="582" y="849"/>
                  </a:cubicBezTo>
                  <a:cubicBezTo>
                    <a:pt x="582" y="868"/>
                    <a:pt x="591" y="925"/>
                    <a:pt x="610" y="935"/>
                  </a:cubicBezTo>
                  <a:cubicBezTo>
                    <a:pt x="639" y="944"/>
                    <a:pt x="687" y="916"/>
                    <a:pt x="687" y="963"/>
                  </a:cubicBezTo>
                  <a:cubicBezTo>
                    <a:pt x="687" y="982"/>
                    <a:pt x="668" y="1011"/>
                    <a:pt x="668" y="1049"/>
                  </a:cubicBezTo>
                  <a:cubicBezTo>
                    <a:pt x="668" y="1087"/>
                    <a:pt x="687" y="1087"/>
                    <a:pt x="715" y="1106"/>
                  </a:cubicBezTo>
                  <a:cubicBezTo>
                    <a:pt x="792" y="1126"/>
                    <a:pt x="734" y="1307"/>
                    <a:pt x="801" y="1373"/>
                  </a:cubicBezTo>
                  <a:cubicBezTo>
                    <a:pt x="811" y="1383"/>
                    <a:pt x="897" y="1421"/>
                    <a:pt x="877" y="1450"/>
                  </a:cubicBezTo>
                  <a:cubicBezTo>
                    <a:pt x="839" y="1497"/>
                    <a:pt x="830" y="1517"/>
                    <a:pt x="830" y="1583"/>
                  </a:cubicBezTo>
                  <a:cubicBezTo>
                    <a:pt x="820" y="1612"/>
                    <a:pt x="792" y="1650"/>
                    <a:pt x="773" y="1679"/>
                  </a:cubicBezTo>
                  <a:cubicBezTo>
                    <a:pt x="763" y="1707"/>
                    <a:pt x="744" y="1755"/>
                    <a:pt x="706" y="1764"/>
                  </a:cubicBezTo>
                  <a:cubicBezTo>
                    <a:pt x="639" y="1774"/>
                    <a:pt x="591" y="1707"/>
                    <a:pt x="563" y="1822"/>
                  </a:cubicBezTo>
                  <a:cubicBezTo>
                    <a:pt x="553" y="1879"/>
                    <a:pt x="563" y="1936"/>
                    <a:pt x="534" y="1993"/>
                  </a:cubicBezTo>
                  <a:cubicBezTo>
                    <a:pt x="486" y="2070"/>
                    <a:pt x="439" y="1984"/>
                    <a:pt x="439" y="2117"/>
                  </a:cubicBezTo>
                  <a:cubicBezTo>
                    <a:pt x="439" y="2222"/>
                    <a:pt x="391" y="2194"/>
                    <a:pt x="343" y="2260"/>
                  </a:cubicBezTo>
                  <a:cubicBezTo>
                    <a:pt x="324" y="2298"/>
                    <a:pt x="305" y="2384"/>
                    <a:pt x="277" y="2413"/>
                  </a:cubicBezTo>
                  <a:cubicBezTo>
                    <a:pt x="219" y="2451"/>
                    <a:pt x="210" y="2432"/>
                    <a:pt x="191" y="2508"/>
                  </a:cubicBezTo>
                  <a:cubicBezTo>
                    <a:pt x="181" y="2565"/>
                    <a:pt x="153" y="2585"/>
                    <a:pt x="143" y="2623"/>
                  </a:cubicBezTo>
                  <a:cubicBezTo>
                    <a:pt x="134" y="2661"/>
                    <a:pt x="114" y="2690"/>
                    <a:pt x="76" y="2699"/>
                  </a:cubicBezTo>
                  <a:cubicBezTo>
                    <a:pt x="48" y="2709"/>
                    <a:pt x="48" y="2756"/>
                    <a:pt x="38" y="2775"/>
                  </a:cubicBezTo>
                  <a:cubicBezTo>
                    <a:pt x="29" y="2794"/>
                    <a:pt x="19" y="2804"/>
                    <a:pt x="0" y="2804"/>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89" name="Freeform 57">
              <a:extLst>
                <a:ext uri="{FF2B5EF4-FFF2-40B4-BE49-F238E27FC236}">
                  <a16:creationId xmlns:a16="http://schemas.microsoft.com/office/drawing/2014/main" id="{7166BC02-EEB8-4F28-B614-623B093BE47A}"/>
                </a:ext>
              </a:extLst>
            </p:cNvPr>
            <p:cNvSpPr>
              <a:spLocks noChangeArrowheads="1"/>
            </p:cNvSpPr>
            <p:nvPr/>
          </p:nvSpPr>
          <p:spPr bwMode="auto">
            <a:xfrm>
              <a:off x="5265503" y="3433204"/>
              <a:ext cx="431279" cy="334913"/>
            </a:xfrm>
            <a:custGeom>
              <a:avLst/>
              <a:gdLst>
                <a:gd name="T0" fmla="*/ 639064 w 1746"/>
                <a:gd name="T1" fmla="*/ 9921 h 1355"/>
                <a:gd name="T2" fmla="*/ 639064 w 1746"/>
                <a:gd name="T3" fmla="*/ 9921 h 1355"/>
                <a:gd name="T4" fmla="*/ 629630 w 1746"/>
                <a:gd name="T5" fmla="*/ 28772 h 1355"/>
                <a:gd name="T6" fmla="*/ 625161 w 1746"/>
                <a:gd name="T7" fmla="*/ 57048 h 1355"/>
                <a:gd name="T8" fmla="*/ 629630 w 1746"/>
                <a:gd name="T9" fmla="*/ 80363 h 1355"/>
                <a:gd name="T10" fmla="*/ 662899 w 1746"/>
                <a:gd name="T11" fmla="*/ 80363 h 1355"/>
                <a:gd name="T12" fmla="*/ 667368 w 1746"/>
                <a:gd name="T13" fmla="*/ 57048 h 1355"/>
                <a:gd name="T14" fmla="*/ 691202 w 1746"/>
                <a:gd name="T15" fmla="*/ 47623 h 1355"/>
                <a:gd name="T16" fmla="*/ 733906 w 1746"/>
                <a:gd name="T17" fmla="*/ 61513 h 1355"/>
                <a:gd name="T18" fmla="*/ 733906 w 1746"/>
                <a:gd name="T19" fmla="*/ 61513 h 1355"/>
                <a:gd name="T20" fmla="*/ 786044 w 1746"/>
                <a:gd name="T21" fmla="*/ 137411 h 1355"/>
                <a:gd name="T22" fmla="*/ 819313 w 1746"/>
                <a:gd name="T23" fmla="*/ 198428 h 1355"/>
                <a:gd name="T24" fmla="*/ 847616 w 1746"/>
                <a:gd name="T25" fmla="*/ 259941 h 1355"/>
                <a:gd name="T26" fmla="*/ 781078 w 1746"/>
                <a:gd name="T27" fmla="*/ 392391 h 1355"/>
                <a:gd name="T28" fmla="*/ 747809 w 1746"/>
                <a:gd name="T29" fmla="*/ 487141 h 1355"/>
                <a:gd name="T30" fmla="*/ 733906 w 1746"/>
                <a:gd name="T31" fmla="*/ 605206 h 1355"/>
                <a:gd name="T32" fmla="*/ 733906 w 1746"/>
                <a:gd name="T33" fmla="*/ 605206 h 1355"/>
                <a:gd name="T34" fmla="*/ 615229 w 1746"/>
                <a:gd name="T35" fmla="*/ 614631 h 1355"/>
                <a:gd name="T36" fmla="*/ 515919 w 1746"/>
                <a:gd name="T37" fmla="*/ 633978 h 1355"/>
                <a:gd name="T38" fmla="*/ 468746 w 1746"/>
                <a:gd name="T39" fmla="*/ 614631 h 1355"/>
                <a:gd name="T40" fmla="*/ 407174 w 1746"/>
                <a:gd name="T41" fmla="*/ 662254 h 1355"/>
                <a:gd name="T42" fmla="*/ 364470 w 1746"/>
                <a:gd name="T43" fmla="*/ 662254 h 1355"/>
                <a:gd name="T44" fmla="*/ 317298 w 1746"/>
                <a:gd name="T45" fmla="*/ 657293 h 1355"/>
                <a:gd name="T46" fmla="*/ 269628 w 1746"/>
                <a:gd name="T47" fmla="*/ 662254 h 1355"/>
                <a:gd name="T48" fmla="*/ 269628 w 1746"/>
                <a:gd name="T49" fmla="*/ 662254 h 1355"/>
                <a:gd name="T50" fmla="*/ 194152 w 1746"/>
                <a:gd name="T51" fmla="*/ 595780 h 1355"/>
                <a:gd name="T52" fmla="*/ 151449 w 1746"/>
                <a:gd name="T53" fmla="*/ 553118 h 1355"/>
                <a:gd name="T54" fmla="*/ 108745 w 1746"/>
                <a:gd name="T55" fmla="*/ 520378 h 1355"/>
                <a:gd name="T56" fmla="*/ 99311 w 1746"/>
                <a:gd name="T57" fmla="*/ 472755 h 1355"/>
                <a:gd name="T58" fmla="*/ 75476 w 1746"/>
                <a:gd name="T59" fmla="*/ 425628 h 1355"/>
                <a:gd name="T60" fmla="*/ 75476 w 1746"/>
                <a:gd name="T61" fmla="*/ 325918 h 1355"/>
                <a:gd name="T62" fmla="*/ 0 w 1746"/>
                <a:gd name="T63" fmla="*/ 231665 h 1355"/>
                <a:gd name="T64" fmla="*/ 28304 w 1746"/>
                <a:gd name="T65" fmla="*/ 189003 h 1355"/>
                <a:gd name="T66" fmla="*/ 14400 w 1746"/>
                <a:gd name="T67" fmla="*/ 132451 h 1355"/>
                <a:gd name="T68" fmla="*/ 42704 w 1746"/>
                <a:gd name="T69" fmla="*/ 113600 h 1355"/>
                <a:gd name="T70" fmla="*/ 80442 w 1746"/>
                <a:gd name="T71" fmla="*/ 109135 h 1355"/>
                <a:gd name="T72" fmla="*/ 80442 w 1746"/>
                <a:gd name="T73" fmla="*/ 109135 h 1355"/>
                <a:gd name="T74" fmla="*/ 118180 w 1746"/>
                <a:gd name="T75" fmla="*/ 151797 h 1355"/>
                <a:gd name="T76" fmla="*/ 194152 w 1746"/>
                <a:gd name="T77" fmla="*/ 94749 h 1355"/>
                <a:gd name="T78" fmla="*/ 274594 w 1746"/>
                <a:gd name="T79" fmla="*/ 132451 h 1355"/>
                <a:gd name="T80" fmla="*/ 355036 w 1746"/>
                <a:gd name="T81" fmla="*/ 132451 h 1355"/>
                <a:gd name="T82" fmla="*/ 454346 w 1746"/>
                <a:gd name="T83" fmla="*/ 94749 h 1355"/>
                <a:gd name="T84" fmla="*/ 539753 w 1746"/>
                <a:gd name="T85" fmla="*/ 14386 h 1355"/>
                <a:gd name="T86" fmla="*/ 563588 w 1746"/>
                <a:gd name="T87" fmla="*/ 0 h 1355"/>
                <a:gd name="T88" fmla="*/ 582457 w 1746"/>
                <a:gd name="T89" fmla="*/ 9921 h 1355"/>
                <a:gd name="T90" fmla="*/ 596360 w 1746"/>
                <a:gd name="T91" fmla="*/ 4961 h 1355"/>
                <a:gd name="T92" fmla="*/ 606292 w 1746"/>
                <a:gd name="T93" fmla="*/ 4961 h 1355"/>
                <a:gd name="T94" fmla="*/ 639064 w 1746"/>
                <a:gd name="T95" fmla="*/ 9921 h 135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46" h="1355">
                  <a:moveTo>
                    <a:pt x="1287" y="20"/>
                  </a:moveTo>
                  <a:lnTo>
                    <a:pt x="1287" y="20"/>
                  </a:lnTo>
                  <a:cubicBezTo>
                    <a:pt x="1278" y="29"/>
                    <a:pt x="1268" y="48"/>
                    <a:pt x="1268" y="58"/>
                  </a:cubicBezTo>
                  <a:cubicBezTo>
                    <a:pt x="1268" y="77"/>
                    <a:pt x="1259" y="96"/>
                    <a:pt x="1259" y="115"/>
                  </a:cubicBezTo>
                  <a:cubicBezTo>
                    <a:pt x="1259" y="134"/>
                    <a:pt x="1268" y="153"/>
                    <a:pt x="1268" y="162"/>
                  </a:cubicBezTo>
                  <a:cubicBezTo>
                    <a:pt x="1287" y="172"/>
                    <a:pt x="1325" y="172"/>
                    <a:pt x="1335" y="162"/>
                  </a:cubicBezTo>
                  <a:cubicBezTo>
                    <a:pt x="1344" y="144"/>
                    <a:pt x="1335" y="124"/>
                    <a:pt x="1344" y="115"/>
                  </a:cubicBezTo>
                  <a:cubicBezTo>
                    <a:pt x="1364" y="86"/>
                    <a:pt x="1373" y="105"/>
                    <a:pt x="1392" y="96"/>
                  </a:cubicBezTo>
                  <a:cubicBezTo>
                    <a:pt x="1411" y="96"/>
                    <a:pt x="1468" y="105"/>
                    <a:pt x="1478" y="124"/>
                  </a:cubicBezTo>
                  <a:cubicBezTo>
                    <a:pt x="1459" y="153"/>
                    <a:pt x="1564" y="258"/>
                    <a:pt x="1583" y="277"/>
                  </a:cubicBezTo>
                  <a:cubicBezTo>
                    <a:pt x="1640" y="315"/>
                    <a:pt x="1678" y="315"/>
                    <a:pt x="1650" y="400"/>
                  </a:cubicBezTo>
                  <a:cubicBezTo>
                    <a:pt x="1611" y="495"/>
                    <a:pt x="1745" y="448"/>
                    <a:pt x="1707" y="524"/>
                  </a:cubicBezTo>
                  <a:cubicBezTo>
                    <a:pt x="1669" y="619"/>
                    <a:pt x="1573" y="677"/>
                    <a:pt x="1573" y="791"/>
                  </a:cubicBezTo>
                  <a:cubicBezTo>
                    <a:pt x="1583" y="848"/>
                    <a:pt x="1516" y="924"/>
                    <a:pt x="1506" y="982"/>
                  </a:cubicBezTo>
                  <a:cubicBezTo>
                    <a:pt x="1488" y="1068"/>
                    <a:pt x="1478" y="1144"/>
                    <a:pt x="1478" y="1220"/>
                  </a:cubicBezTo>
                  <a:cubicBezTo>
                    <a:pt x="1411" y="1220"/>
                    <a:pt x="1306" y="1230"/>
                    <a:pt x="1239" y="1239"/>
                  </a:cubicBezTo>
                  <a:cubicBezTo>
                    <a:pt x="1173" y="1249"/>
                    <a:pt x="1097" y="1287"/>
                    <a:pt x="1039" y="1278"/>
                  </a:cubicBezTo>
                  <a:cubicBezTo>
                    <a:pt x="1001" y="1278"/>
                    <a:pt x="972" y="1230"/>
                    <a:pt x="944" y="1239"/>
                  </a:cubicBezTo>
                  <a:cubicBezTo>
                    <a:pt x="868" y="1239"/>
                    <a:pt x="877" y="1325"/>
                    <a:pt x="820" y="1335"/>
                  </a:cubicBezTo>
                  <a:cubicBezTo>
                    <a:pt x="791" y="1344"/>
                    <a:pt x="753" y="1325"/>
                    <a:pt x="734" y="1335"/>
                  </a:cubicBezTo>
                  <a:cubicBezTo>
                    <a:pt x="696" y="1354"/>
                    <a:pt x="677" y="1354"/>
                    <a:pt x="639" y="1325"/>
                  </a:cubicBezTo>
                  <a:cubicBezTo>
                    <a:pt x="543" y="1335"/>
                    <a:pt x="543" y="1335"/>
                    <a:pt x="543" y="1335"/>
                  </a:cubicBezTo>
                  <a:cubicBezTo>
                    <a:pt x="515" y="1287"/>
                    <a:pt x="429" y="1239"/>
                    <a:pt x="391" y="1201"/>
                  </a:cubicBezTo>
                  <a:cubicBezTo>
                    <a:pt x="343" y="1173"/>
                    <a:pt x="314" y="1182"/>
                    <a:pt x="305" y="1115"/>
                  </a:cubicBezTo>
                  <a:cubicBezTo>
                    <a:pt x="296" y="1068"/>
                    <a:pt x="229" y="1087"/>
                    <a:pt x="219" y="1049"/>
                  </a:cubicBezTo>
                  <a:cubicBezTo>
                    <a:pt x="200" y="1020"/>
                    <a:pt x="210" y="991"/>
                    <a:pt x="200" y="953"/>
                  </a:cubicBezTo>
                  <a:cubicBezTo>
                    <a:pt x="191" y="915"/>
                    <a:pt x="162" y="886"/>
                    <a:pt x="152" y="858"/>
                  </a:cubicBezTo>
                  <a:cubicBezTo>
                    <a:pt x="143" y="791"/>
                    <a:pt x="152" y="724"/>
                    <a:pt x="152" y="657"/>
                  </a:cubicBezTo>
                  <a:cubicBezTo>
                    <a:pt x="152" y="553"/>
                    <a:pt x="38" y="553"/>
                    <a:pt x="0" y="467"/>
                  </a:cubicBezTo>
                  <a:cubicBezTo>
                    <a:pt x="19" y="429"/>
                    <a:pt x="67" y="429"/>
                    <a:pt x="57" y="381"/>
                  </a:cubicBezTo>
                  <a:cubicBezTo>
                    <a:pt x="57" y="343"/>
                    <a:pt x="9" y="287"/>
                    <a:pt x="29" y="267"/>
                  </a:cubicBezTo>
                  <a:cubicBezTo>
                    <a:pt x="47" y="249"/>
                    <a:pt x="57" y="229"/>
                    <a:pt x="86" y="229"/>
                  </a:cubicBezTo>
                  <a:cubicBezTo>
                    <a:pt x="124" y="229"/>
                    <a:pt x="162" y="296"/>
                    <a:pt x="162" y="220"/>
                  </a:cubicBezTo>
                  <a:cubicBezTo>
                    <a:pt x="238" y="306"/>
                    <a:pt x="238" y="306"/>
                    <a:pt x="238" y="306"/>
                  </a:cubicBezTo>
                  <a:cubicBezTo>
                    <a:pt x="324" y="400"/>
                    <a:pt x="343" y="258"/>
                    <a:pt x="391" y="191"/>
                  </a:cubicBezTo>
                  <a:cubicBezTo>
                    <a:pt x="429" y="153"/>
                    <a:pt x="496" y="267"/>
                    <a:pt x="553" y="267"/>
                  </a:cubicBezTo>
                  <a:cubicBezTo>
                    <a:pt x="629" y="267"/>
                    <a:pt x="648" y="296"/>
                    <a:pt x="715" y="267"/>
                  </a:cubicBezTo>
                  <a:cubicBezTo>
                    <a:pt x="772" y="239"/>
                    <a:pt x="915" y="287"/>
                    <a:pt x="915" y="191"/>
                  </a:cubicBezTo>
                  <a:cubicBezTo>
                    <a:pt x="915" y="96"/>
                    <a:pt x="1020" y="67"/>
                    <a:pt x="1087" y="29"/>
                  </a:cubicBezTo>
                  <a:cubicBezTo>
                    <a:pt x="1106" y="20"/>
                    <a:pt x="1125" y="0"/>
                    <a:pt x="1135" y="0"/>
                  </a:cubicBezTo>
                  <a:cubicBezTo>
                    <a:pt x="1154" y="10"/>
                    <a:pt x="1163" y="20"/>
                    <a:pt x="1173" y="20"/>
                  </a:cubicBezTo>
                  <a:cubicBezTo>
                    <a:pt x="1192" y="20"/>
                    <a:pt x="1192" y="10"/>
                    <a:pt x="1201" y="10"/>
                  </a:cubicBezTo>
                  <a:cubicBezTo>
                    <a:pt x="1211" y="10"/>
                    <a:pt x="1211" y="10"/>
                    <a:pt x="1221" y="10"/>
                  </a:cubicBezTo>
                  <a:cubicBezTo>
                    <a:pt x="1287" y="20"/>
                    <a:pt x="1287" y="20"/>
                    <a:pt x="1287" y="2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p:spPr>
          <p:txBody>
            <a:bodyPr wrap="none" anchor="ctr"/>
            <a:lstStyle/>
            <a:p>
              <a:endParaRPr lang="ru-RU" sz="1872">
                <a:solidFill>
                  <a:srgbClr val="454545"/>
                </a:solidFill>
              </a:endParaRPr>
            </a:p>
          </p:txBody>
        </p:sp>
        <p:sp>
          <p:nvSpPr>
            <p:cNvPr id="190" name="Freeform 58">
              <a:extLst>
                <a:ext uri="{FF2B5EF4-FFF2-40B4-BE49-F238E27FC236}">
                  <a16:creationId xmlns:a16="http://schemas.microsoft.com/office/drawing/2014/main" id="{5DB5E243-4DA9-4F62-B4C7-C51F34A74243}"/>
                </a:ext>
              </a:extLst>
            </p:cNvPr>
            <p:cNvSpPr>
              <a:spLocks noChangeArrowheads="1"/>
            </p:cNvSpPr>
            <p:nvPr/>
          </p:nvSpPr>
          <p:spPr bwMode="auto">
            <a:xfrm>
              <a:off x="6343701" y="3445842"/>
              <a:ext cx="366508" cy="439968"/>
            </a:xfrm>
            <a:custGeom>
              <a:avLst/>
              <a:gdLst>
                <a:gd name="T0" fmla="*/ 479148 w 1480"/>
                <a:gd name="T1" fmla="*/ 884059 h 1783"/>
                <a:gd name="T2" fmla="*/ 479148 w 1480"/>
                <a:gd name="T3" fmla="*/ 884059 h 1783"/>
                <a:gd name="T4" fmla="*/ 530840 w 1480"/>
                <a:gd name="T5" fmla="*/ 870168 h 1783"/>
                <a:gd name="T6" fmla="*/ 569112 w 1480"/>
                <a:gd name="T7" fmla="*/ 818077 h 1783"/>
                <a:gd name="T8" fmla="*/ 545254 w 1480"/>
                <a:gd name="T9" fmla="*/ 737708 h 1783"/>
                <a:gd name="T10" fmla="*/ 540781 w 1480"/>
                <a:gd name="T11" fmla="*/ 657339 h 1783"/>
                <a:gd name="T12" fmla="*/ 602414 w 1480"/>
                <a:gd name="T13" fmla="*/ 590861 h 1783"/>
                <a:gd name="T14" fmla="*/ 611858 w 1480"/>
                <a:gd name="T15" fmla="*/ 529344 h 1783"/>
                <a:gd name="T16" fmla="*/ 687408 w 1480"/>
                <a:gd name="T17" fmla="*/ 486679 h 1783"/>
                <a:gd name="T18" fmla="*/ 687408 w 1480"/>
                <a:gd name="T19" fmla="*/ 486679 h 1783"/>
                <a:gd name="T20" fmla="*/ 715739 w 1480"/>
                <a:gd name="T21" fmla="*/ 439549 h 1783"/>
                <a:gd name="T22" fmla="*/ 687408 w 1480"/>
                <a:gd name="T23" fmla="*/ 349754 h 1783"/>
                <a:gd name="T24" fmla="*/ 682935 w 1480"/>
                <a:gd name="T25" fmla="*/ 307089 h 1783"/>
                <a:gd name="T26" fmla="*/ 692378 w 1480"/>
                <a:gd name="T27" fmla="*/ 269385 h 1783"/>
                <a:gd name="T28" fmla="*/ 663550 w 1480"/>
                <a:gd name="T29" fmla="*/ 221759 h 1783"/>
                <a:gd name="T30" fmla="*/ 616331 w 1480"/>
                <a:gd name="T31" fmla="*/ 165203 h 1783"/>
                <a:gd name="T32" fmla="*/ 583029 w 1480"/>
                <a:gd name="T33" fmla="*/ 66478 h 1783"/>
                <a:gd name="T34" fmla="*/ 545254 w 1480"/>
                <a:gd name="T35" fmla="*/ 9426 h 1783"/>
                <a:gd name="T36" fmla="*/ 545254 w 1480"/>
                <a:gd name="T37" fmla="*/ 9426 h 1783"/>
                <a:gd name="T38" fmla="*/ 417515 w 1480"/>
                <a:gd name="T39" fmla="*/ 37704 h 1783"/>
                <a:gd name="T40" fmla="*/ 350911 w 1480"/>
                <a:gd name="T41" fmla="*/ 14387 h 1783"/>
                <a:gd name="T42" fmla="*/ 303692 w 1480"/>
                <a:gd name="T43" fmla="*/ 47626 h 1783"/>
                <a:gd name="T44" fmla="*/ 242059 w 1480"/>
                <a:gd name="T45" fmla="*/ 4961 h 1783"/>
                <a:gd name="T46" fmla="*/ 242059 w 1480"/>
                <a:gd name="T47" fmla="*/ 4961 h 1783"/>
                <a:gd name="T48" fmla="*/ 208757 w 1480"/>
                <a:gd name="T49" fmla="*/ 23813 h 1783"/>
                <a:gd name="T50" fmla="*/ 175456 w 1480"/>
                <a:gd name="T51" fmla="*/ 37704 h 1783"/>
                <a:gd name="T52" fmla="*/ 152095 w 1480"/>
                <a:gd name="T53" fmla="*/ 33239 h 1783"/>
                <a:gd name="T54" fmla="*/ 113822 w 1480"/>
                <a:gd name="T55" fmla="*/ 70943 h 1783"/>
                <a:gd name="T56" fmla="*/ 33302 w 1480"/>
                <a:gd name="T57" fmla="*/ 118569 h 1783"/>
                <a:gd name="T58" fmla="*/ 33302 w 1480"/>
                <a:gd name="T59" fmla="*/ 118569 h 1783"/>
                <a:gd name="T60" fmla="*/ 0 w 1480"/>
                <a:gd name="T61" fmla="*/ 155777 h 1783"/>
                <a:gd name="T62" fmla="*/ 0 w 1480"/>
                <a:gd name="T63" fmla="*/ 155777 h 1783"/>
                <a:gd name="T64" fmla="*/ 23858 w 1480"/>
                <a:gd name="T65" fmla="*/ 217294 h 1783"/>
                <a:gd name="T66" fmla="*/ 52189 w 1480"/>
                <a:gd name="T67" fmla="*/ 250533 h 1783"/>
                <a:gd name="T68" fmla="*/ 94935 w 1480"/>
                <a:gd name="T69" fmla="*/ 325941 h 1783"/>
                <a:gd name="T70" fmla="*/ 113822 w 1480"/>
                <a:gd name="T71" fmla="*/ 430123 h 1783"/>
                <a:gd name="T72" fmla="*/ 85491 w 1480"/>
                <a:gd name="T73" fmla="*/ 538770 h 1783"/>
                <a:gd name="T74" fmla="*/ 85491 w 1480"/>
                <a:gd name="T75" fmla="*/ 538770 h 1783"/>
                <a:gd name="T76" fmla="*/ 94935 w 1480"/>
                <a:gd name="T77" fmla="*/ 548196 h 1783"/>
                <a:gd name="T78" fmla="*/ 180426 w 1480"/>
                <a:gd name="T79" fmla="*/ 629061 h 1783"/>
                <a:gd name="T80" fmla="*/ 255976 w 1480"/>
                <a:gd name="T81" fmla="*/ 680656 h 1783"/>
                <a:gd name="T82" fmla="*/ 350911 w 1480"/>
                <a:gd name="T83" fmla="*/ 751599 h 1783"/>
                <a:gd name="T84" fmla="*/ 445846 w 1480"/>
                <a:gd name="T85" fmla="*/ 846355 h 1783"/>
                <a:gd name="T86" fmla="*/ 479148 w 1480"/>
                <a:gd name="T87" fmla="*/ 884059 h 178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480" h="1783">
                  <a:moveTo>
                    <a:pt x="964" y="1782"/>
                  </a:moveTo>
                  <a:lnTo>
                    <a:pt x="964" y="1782"/>
                  </a:lnTo>
                  <a:cubicBezTo>
                    <a:pt x="1068" y="1754"/>
                    <a:pt x="1068" y="1754"/>
                    <a:pt x="1068" y="1754"/>
                  </a:cubicBezTo>
                  <a:cubicBezTo>
                    <a:pt x="1088" y="1744"/>
                    <a:pt x="1135" y="1678"/>
                    <a:pt x="1145" y="1649"/>
                  </a:cubicBezTo>
                  <a:cubicBezTo>
                    <a:pt x="1183" y="1582"/>
                    <a:pt x="1050" y="1563"/>
                    <a:pt x="1097" y="1487"/>
                  </a:cubicBezTo>
                  <a:cubicBezTo>
                    <a:pt x="1126" y="1458"/>
                    <a:pt x="1078" y="1382"/>
                    <a:pt x="1088" y="1325"/>
                  </a:cubicBezTo>
                  <a:cubicBezTo>
                    <a:pt x="1097" y="1220"/>
                    <a:pt x="1278" y="1344"/>
                    <a:pt x="1212" y="1191"/>
                  </a:cubicBezTo>
                  <a:cubicBezTo>
                    <a:pt x="1193" y="1134"/>
                    <a:pt x="1193" y="1105"/>
                    <a:pt x="1231" y="1067"/>
                  </a:cubicBezTo>
                  <a:cubicBezTo>
                    <a:pt x="1269" y="1039"/>
                    <a:pt x="1345" y="1001"/>
                    <a:pt x="1383" y="981"/>
                  </a:cubicBezTo>
                  <a:cubicBezTo>
                    <a:pt x="1412" y="953"/>
                    <a:pt x="1479" y="924"/>
                    <a:pt x="1440" y="886"/>
                  </a:cubicBezTo>
                  <a:cubicBezTo>
                    <a:pt x="1364" y="810"/>
                    <a:pt x="1393" y="800"/>
                    <a:pt x="1383" y="705"/>
                  </a:cubicBezTo>
                  <a:cubicBezTo>
                    <a:pt x="1383" y="676"/>
                    <a:pt x="1374" y="648"/>
                    <a:pt x="1374" y="619"/>
                  </a:cubicBezTo>
                  <a:cubicBezTo>
                    <a:pt x="1364" y="590"/>
                    <a:pt x="1450" y="571"/>
                    <a:pt x="1393" y="543"/>
                  </a:cubicBezTo>
                  <a:cubicBezTo>
                    <a:pt x="1364" y="524"/>
                    <a:pt x="1355" y="486"/>
                    <a:pt x="1335" y="447"/>
                  </a:cubicBezTo>
                  <a:cubicBezTo>
                    <a:pt x="1317" y="400"/>
                    <a:pt x="1269" y="400"/>
                    <a:pt x="1240" y="333"/>
                  </a:cubicBezTo>
                  <a:cubicBezTo>
                    <a:pt x="1212" y="277"/>
                    <a:pt x="1193" y="201"/>
                    <a:pt x="1173" y="134"/>
                  </a:cubicBezTo>
                  <a:cubicBezTo>
                    <a:pt x="1154" y="105"/>
                    <a:pt x="1107" y="57"/>
                    <a:pt x="1097" y="19"/>
                  </a:cubicBezTo>
                  <a:cubicBezTo>
                    <a:pt x="1050" y="57"/>
                    <a:pt x="897" y="96"/>
                    <a:pt x="840" y="76"/>
                  </a:cubicBezTo>
                  <a:cubicBezTo>
                    <a:pt x="792" y="57"/>
                    <a:pt x="763" y="0"/>
                    <a:pt x="706" y="29"/>
                  </a:cubicBezTo>
                  <a:cubicBezTo>
                    <a:pt x="668" y="48"/>
                    <a:pt x="659" y="96"/>
                    <a:pt x="611" y="96"/>
                  </a:cubicBezTo>
                  <a:cubicBezTo>
                    <a:pt x="544" y="96"/>
                    <a:pt x="554" y="29"/>
                    <a:pt x="487" y="10"/>
                  </a:cubicBezTo>
                  <a:cubicBezTo>
                    <a:pt x="420" y="48"/>
                    <a:pt x="420" y="48"/>
                    <a:pt x="420" y="48"/>
                  </a:cubicBezTo>
                  <a:cubicBezTo>
                    <a:pt x="401" y="57"/>
                    <a:pt x="382" y="76"/>
                    <a:pt x="353" y="76"/>
                  </a:cubicBezTo>
                  <a:cubicBezTo>
                    <a:pt x="334" y="76"/>
                    <a:pt x="325" y="67"/>
                    <a:pt x="306" y="67"/>
                  </a:cubicBezTo>
                  <a:cubicBezTo>
                    <a:pt x="277" y="67"/>
                    <a:pt x="239" y="114"/>
                    <a:pt x="229" y="143"/>
                  </a:cubicBezTo>
                  <a:cubicBezTo>
                    <a:pt x="191" y="210"/>
                    <a:pt x="153" y="258"/>
                    <a:pt x="67" y="239"/>
                  </a:cubicBezTo>
                  <a:cubicBezTo>
                    <a:pt x="0" y="314"/>
                    <a:pt x="0" y="314"/>
                    <a:pt x="0" y="314"/>
                  </a:cubicBezTo>
                  <a:cubicBezTo>
                    <a:pt x="20" y="342"/>
                    <a:pt x="20" y="428"/>
                    <a:pt x="48" y="438"/>
                  </a:cubicBezTo>
                  <a:cubicBezTo>
                    <a:pt x="77" y="457"/>
                    <a:pt x="125" y="457"/>
                    <a:pt x="105" y="505"/>
                  </a:cubicBezTo>
                  <a:cubicBezTo>
                    <a:pt x="77" y="600"/>
                    <a:pt x="143" y="590"/>
                    <a:pt x="191" y="657"/>
                  </a:cubicBezTo>
                  <a:cubicBezTo>
                    <a:pt x="229" y="714"/>
                    <a:pt x="220" y="791"/>
                    <a:pt x="229" y="867"/>
                  </a:cubicBezTo>
                  <a:cubicBezTo>
                    <a:pt x="172" y="1086"/>
                    <a:pt x="172" y="1086"/>
                    <a:pt x="172" y="1086"/>
                  </a:cubicBezTo>
                  <a:cubicBezTo>
                    <a:pt x="182" y="1096"/>
                    <a:pt x="182" y="1096"/>
                    <a:pt x="191" y="1105"/>
                  </a:cubicBezTo>
                  <a:cubicBezTo>
                    <a:pt x="267" y="1153"/>
                    <a:pt x="306" y="1239"/>
                    <a:pt x="363" y="1268"/>
                  </a:cubicBezTo>
                  <a:cubicBezTo>
                    <a:pt x="430" y="1315"/>
                    <a:pt x="420" y="1353"/>
                    <a:pt x="515" y="1372"/>
                  </a:cubicBezTo>
                  <a:cubicBezTo>
                    <a:pt x="573" y="1392"/>
                    <a:pt x="649" y="1477"/>
                    <a:pt x="706" y="1515"/>
                  </a:cubicBezTo>
                  <a:cubicBezTo>
                    <a:pt x="773" y="1563"/>
                    <a:pt x="830" y="1649"/>
                    <a:pt x="897" y="1706"/>
                  </a:cubicBezTo>
                  <a:cubicBezTo>
                    <a:pt x="926" y="1744"/>
                    <a:pt x="954" y="1764"/>
                    <a:pt x="964" y="1782"/>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91" name="Freeform 59">
              <a:extLst>
                <a:ext uri="{FF2B5EF4-FFF2-40B4-BE49-F238E27FC236}">
                  <a16:creationId xmlns:a16="http://schemas.microsoft.com/office/drawing/2014/main" id="{5C9C29F5-B116-43DF-B13D-7F9A1279D653}"/>
                </a:ext>
              </a:extLst>
            </p:cNvPr>
            <p:cNvSpPr>
              <a:spLocks noChangeArrowheads="1"/>
            </p:cNvSpPr>
            <p:nvPr/>
          </p:nvSpPr>
          <p:spPr bwMode="auto">
            <a:xfrm>
              <a:off x="6056181" y="3518512"/>
              <a:ext cx="344391" cy="247235"/>
            </a:xfrm>
            <a:custGeom>
              <a:avLst/>
              <a:gdLst>
                <a:gd name="T0" fmla="*/ 0 w 1392"/>
                <a:gd name="T1" fmla="*/ 430548 h 1002"/>
                <a:gd name="T2" fmla="*/ 0 w 1392"/>
                <a:gd name="T3" fmla="*/ 430548 h 1002"/>
                <a:gd name="T4" fmla="*/ 4970 w 1392"/>
                <a:gd name="T5" fmla="*/ 359617 h 1002"/>
                <a:gd name="T6" fmla="*/ 52186 w 1392"/>
                <a:gd name="T7" fmla="*/ 283725 h 1002"/>
                <a:gd name="T8" fmla="*/ 76042 w 1392"/>
                <a:gd name="T9" fmla="*/ 146327 h 1002"/>
                <a:gd name="T10" fmla="*/ 156557 w 1392"/>
                <a:gd name="T11" fmla="*/ 99205 h 1002"/>
                <a:gd name="T12" fmla="*/ 232102 w 1392"/>
                <a:gd name="T13" fmla="*/ 70931 h 1002"/>
                <a:gd name="T14" fmla="*/ 369773 w 1392"/>
                <a:gd name="T15" fmla="*/ 89780 h 1002"/>
                <a:gd name="T16" fmla="*/ 463708 w 1392"/>
                <a:gd name="T17" fmla="*/ 61507 h 1002"/>
                <a:gd name="T18" fmla="*/ 520864 w 1392"/>
                <a:gd name="T19" fmla="*/ 0 h 1002"/>
                <a:gd name="T20" fmla="*/ 577522 w 1392"/>
                <a:gd name="T21" fmla="*/ 9424 h 1002"/>
                <a:gd name="T22" fmla="*/ 577522 w 1392"/>
                <a:gd name="T23" fmla="*/ 9424 h 1002"/>
                <a:gd name="T24" fmla="*/ 601379 w 1392"/>
                <a:gd name="T25" fmla="*/ 70931 h 1002"/>
                <a:gd name="T26" fmla="*/ 629708 w 1392"/>
                <a:gd name="T27" fmla="*/ 104165 h 1002"/>
                <a:gd name="T28" fmla="*/ 672451 w 1392"/>
                <a:gd name="T29" fmla="*/ 179560 h 1002"/>
                <a:gd name="T30" fmla="*/ 691337 w 1392"/>
                <a:gd name="T31" fmla="*/ 283725 h 1002"/>
                <a:gd name="T32" fmla="*/ 663008 w 1392"/>
                <a:gd name="T33" fmla="*/ 392354 h 1002"/>
                <a:gd name="T34" fmla="*/ 663008 w 1392"/>
                <a:gd name="T35" fmla="*/ 392354 h 1002"/>
                <a:gd name="T36" fmla="*/ 539750 w 1392"/>
                <a:gd name="T37" fmla="*/ 435012 h 1002"/>
                <a:gd name="T38" fmla="*/ 468678 w 1392"/>
                <a:gd name="T39" fmla="*/ 453861 h 1002"/>
                <a:gd name="T40" fmla="*/ 426432 w 1392"/>
                <a:gd name="T41" fmla="*/ 449397 h 1002"/>
                <a:gd name="T42" fmla="*/ 364803 w 1392"/>
                <a:gd name="T43" fmla="*/ 492055 h 1002"/>
                <a:gd name="T44" fmla="*/ 293731 w 1392"/>
                <a:gd name="T45" fmla="*/ 453861 h 1002"/>
                <a:gd name="T46" fmla="*/ 108845 w 1392"/>
                <a:gd name="T47" fmla="*/ 401779 h 1002"/>
                <a:gd name="T48" fmla="*/ 0 w 1392"/>
                <a:gd name="T49" fmla="*/ 430548 h 10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392" h="1002">
                  <a:moveTo>
                    <a:pt x="0" y="868"/>
                  </a:moveTo>
                  <a:lnTo>
                    <a:pt x="0" y="868"/>
                  </a:lnTo>
                  <a:cubicBezTo>
                    <a:pt x="10" y="725"/>
                    <a:pt x="10" y="725"/>
                    <a:pt x="10" y="725"/>
                  </a:cubicBezTo>
                  <a:cubicBezTo>
                    <a:pt x="48" y="667"/>
                    <a:pt x="57" y="629"/>
                    <a:pt x="105" y="572"/>
                  </a:cubicBezTo>
                  <a:cubicBezTo>
                    <a:pt x="172" y="505"/>
                    <a:pt x="153" y="381"/>
                    <a:pt x="153" y="295"/>
                  </a:cubicBezTo>
                  <a:cubicBezTo>
                    <a:pt x="153" y="191"/>
                    <a:pt x="258" y="267"/>
                    <a:pt x="315" y="200"/>
                  </a:cubicBezTo>
                  <a:cubicBezTo>
                    <a:pt x="372" y="133"/>
                    <a:pt x="400" y="172"/>
                    <a:pt x="467" y="143"/>
                  </a:cubicBezTo>
                  <a:cubicBezTo>
                    <a:pt x="601" y="95"/>
                    <a:pt x="620" y="219"/>
                    <a:pt x="744" y="181"/>
                  </a:cubicBezTo>
                  <a:cubicBezTo>
                    <a:pt x="801" y="172"/>
                    <a:pt x="876" y="162"/>
                    <a:pt x="933" y="124"/>
                  </a:cubicBezTo>
                  <a:cubicBezTo>
                    <a:pt x="981" y="95"/>
                    <a:pt x="1000" y="38"/>
                    <a:pt x="1048" y="0"/>
                  </a:cubicBezTo>
                  <a:cubicBezTo>
                    <a:pt x="1162" y="19"/>
                    <a:pt x="1162" y="19"/>
                    <a:pt x="1162" y="19"/>
                  </a:cubicBezTo>
                  <a:cubicBezTo>
                    <a:pt x="1182" y="47"/>
                    <a:pt x="1182" y="133"/>
                    <a:pt x="1210" y="143"/>
                  </a:cubicBezTo>
                  <a:cubicBezTo>
                    <a:pt x="1239" y="162"/>
                    <a:pt x="1287" y="162"/>
                    <a:pt x="1267" y="210"/>
                  </a:cubicBezTo>
                  <a:cubicBezTo>
                    <a:pt x="1239" y="305"/>
                    <a:pt x="1305" y="295"/>
                    <a:pt x="1353" y="362"/>
                  </a:cubicBezTo>
                  <a:cubicBezTo>
                    <a:pt x="1391" y="419"/>
                    <a:pt x="1382" y="496"/>
                    <a:pt x="1391" y="572"/>
                  </a:cubicBezTo>
                  <a:cubicBezTo>
                    <a:pt x="1334" y="791"/>
                    <a:pt x="1334" y="791"/>
                    <a:pt x="1334" y="791"/>
                  </a:cubicBezTo>
                  <a:cubicBezTo>
                    <a:pt x="1210" y="734"/>
                    <a:pt x="1143" y="896"/>
                    <a:pt x="1086" y="877"/>
                  </a:cubicBezTo>
                  <a:cubicBezTo>
                    <a:pt x="1000" y="848"/>
                    <a:pt x="1000" y="896"/>
                    <a:pt x="943" y="915"/>
                  </a:cubicBezTo>
                  <a:cubicBezTo>
                    <a:pt x="905" y="925"/>
                    <a:pt x="886" y="906"/>
                    <a:pt x="858" y="906"/>
                  </a:cubicBezTo>
                  <a:cubicBezTo>
                    <a:pt x="763" y="906"/>
                    <a:pt x="754" y="925"/>
                    <a:pt x="734" y="992"/>
                  </a:cubicBezTo>
                  <a:cubicBezTo>
                    <a:pt x="706" y="1001"/>
                    <a:pt x="629" y="925"/>
                    <a:pt x="591" y="915"/>
                  </a:cubicBezTo>
                  <a:cubicBezTo>
                    <a:pt x="496" y="858"/>
                    <a:pt x="324" y="801"/>
                    <a:pt x="219" y="810"/>
                  </a:cubicBezTo>
                  <a:cubicBezTo>
                    <a:pt x="172" y="820"/>
                    <a:pt x="67" y="839"/>
                    <a:pt x="0" y="868"/>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92" name="Freeform 60">
              <a:extLst>
                <a:ext uri="{FF2B5EF4-FFF2-40B4-BE49-F238E27FC236}">
                  <a16:creationId xmlns:a16="http://schemas.microsoft.com/office/drawing/2014/main" id="{79878FE8-6E49-4DB3-A4BB-2A095E9A7FDC}"/>
                </a:ext>
              </a:extLst>
            </p:cNvPr>
            <p:cNvSpPr>
              <a:spLocks noChangeArrowheads="1"/>
            </p:cNvSpPr>
            <p:nvPr/>
          </p:nvSpPr>
          <p:spPr bwMode="auto">
            <a:xfrm>
              <a:off x="5985091" y="3328149"/>
              <a:ext cx="375197" cy="437598"/>
            </a:xfrm>
            <a:custGeom>
              <a:avLst/>
              <a:gdLst>
                <a:gd name="T0" fmla="*/ 752639 w 1516"/>
                <a:gd name="T1" fmla="*/ 355246 h 1774"/>
                <a:gd name="T2" fmla="*/ 752639 w 1516"/>
                <a:gd name="T3" fmla="*/ 355246 h 1774"/>
                <a:gd name="T4" fmla="*/ 719354 w 1516"/>
                <a:gd name="T5" fmla="*/ 392457 h 1774"/>
                <a:gd name="T6" fmla="*/ 719354 w 1516"/>
                <a:gd name="T7" fmla="*/ 392457 h 1774"/>
                <a:gd name="T8" fmla="*/ 662720 w 1516"/>
                <a:gd name="T9" fmla="*/ 383030 h 1774"/>
                <a:gd name="T10" fmla="*/ 605589 w 1516"/>
                <a:gd name="T11" fmla="*/ 444553 h 1774"/>
                <a:gd name="T12" fmla="*/ 511695 w 1516"/>
                <a:gd name="T13" fmla="*/ 472834 h 1774"/>
                <a:gd name="T14" fmla="*/ 374084 w 1516"/>
                <a:gd name="T15" fmla="*/ 453980 h 1774"/>
                <a:gd name="T16" fmla="*/ 298572 w 1516"/>
                <a:gd name="T17" fmla="*/ 482261 h 1774"/>
                <a:gd name="T18" fmla="*/ 218091 w 1516"/>
                <a:gd name="T19" fmla="*/ 529396 h 1774"/>
                <a:gd name="T20" fmla="*/ 194245 w 1516"/>
                <a:gd name="T21" fmla="*/ 666830 h 1774"/>
                <a:gd name="T22" fmla="*/ 147050 w 1516"/>
                <a:gd name="T23" fmla="*/ 742742 h 1774"/>
                <a:gd name="T24" fmla="*/ 142082 w 1516"/>
                <a:gd name="T25" fmla="*/ 813691 h 1774"/>
                <a:gd name="T26" fmla="*/ 142082 w 1516"/>
                <a:gd name="T27" fmla="*/ 813691 h 1774"/>
                <a:gd name="T28" fmla="*/ 108797 w 1516"/>
                <a:gd name="T29" fmla="*/ 851399 h 1774"/>
                <a:gd name="T30" fmla="*/ 80480 w 1516"/>
                <a:gd name="T31" fmla="*/ 837011 h 1774"/>
                <a:gd name="T32" fmla="*/ 42724 w 1516"/>
                <a:gd name="T33" fmla="*/ 794838 h 1774"/>
                <a:gd name="T34" fmla="*/ 66073 w 1516"/>
                <a:gd name="T35" fmla="*/ 690645 h 1774"/>
                <a:gd name="T36" fmla="*/ 52163 w 1516"/>
                <a:gd name="T37" fmla="*/ 633588 h 1774"/>
                <a:gd name="T38" fmla="*/ 33285 w 1516"/>
                <a:gd name="T39" fmla="*/ 581492 h 1774"/>
                <a:gd name="T40" fmla="*/ 71041 w 1516"/>
                <a:gd name="T41" fmla="*/ 515503 h 1774"/>
                <a:gd name="T42" fmla="*/ 56634 w 1516"/>
                <a:gd name="T43" fmla="*/ 468369 h 1774"/>
                <a:gd name="T44" fmla="*/ 52163 w 1516"/>
                <a:gd name="T45" fmla="*/ 425700 h 1774"/>
                <a:gd name="T46" fmla="*/ 71041 w 1516"/>
                <a:gd name="T47" fmla="*/ 345323 h 1774"/>
                <a:gd name="T48" fmla="*/ 80480 w 1516"/>
                <a:gd name="T49" fmla="*/ 279334 h 1774"/>
                <a:gd name="T50" fmla="*/ 66073 w 1516"/>
                <a:gd name="T51" fmla="*/ 246092 h 1774"/>
                <a:gd name="T52" fmla="*/ 99358 w 1516"/>
                <a:gd name="T53" fmla="*/ 217811 h 1774"/>
                <a:gd name="T54" fmla="*/ 123204 w 1516"/>
                <a:gd name="T55" fmla="*/ 212850 h 1774"/>
                <a:gd name="T56" fmla="*/ 123204 w 1516"/>
                <a:gd name="T57" fmla="*/ 113619 h 1774"/>
                <a:gd name="T58" fmla="*/ 123204 w 1516"/>
                <a:gd name="T59" fmla="*/ 113619 h 1774"/>
                <a:gd name="T60" fmla="*/ 156489 w 1516"/>
                <a:gd name="T61" fmla="*/ 99727 h 1774"/>
                <a:gd name="T62" fmla="*/ 199213 w 1516"/>
                <a:gd name="T63" fmla="*/ 66485 h 1774"/>
                <a:gd name="T64" fmla="*/ 199213 w 1516"/>
                <a:gd name="T65" fmla="*/ 33242 h 1774"/>
                <a:gd name="T66" fmla="*/ 199213 w 1516"/>
                <a:gd name="T67" fmla="*/ 33242 h 1774"/>
                <a:gd name="T68" fmla="*/ 222563 w 1516"/>
                <a:gd name="T69" fmla="*/ 28281 h 1774"/>
                <a:gd name="T70" fmla="*/ 274726 w 1516"/>
                <a:gd name="T71" fmla="*/ 4962 h 1774"/>
                <a:gd name="T72" fmla="*/ 374084 w 1516"/>
                <a:gd name="T73" fmla="*/ 28281 h 1774"/>
                <a:gd name="T74" fmla="*/ 435686 w 1516"/>
                <a:gd name="T75" fmla="*/ 94765 h 1774"/>
                <a:gd name="T76" fmla="*/ 468971 w 1516"/>
                <a:gd name="T77" fmla="*/ 99727 h 1774"/>
                <a:gd name="T78" fmla="*/ 487849 w 1516"/>
                <a:gd name="T79" fmla="*/ 113619 h 1774"/>
                <a:gd name="T80" fmla="*/ 506727 w 1516"/>
                <a:gd name="T81" fmla="*/ 123046 h 1774"/>
                <a:gd name="T82" fmla="*/ 530573 w 1516"/>
                <a:gd name="T83" fmla="*/ 137434 h 1774"/>
                <a:gd name="T84" fmla="*/ 554419 w 1516"/>
                <a:gd name="T85" fmla="*/ 132473 h 1774"/>
                <a:gd name="T86" fmla="*/ 591679 w 1516"/>
                <a:gd name="T87" fmla="*/ 146861 h 1774"/>
                <a:gd name="T88" fmla="*/ 610557 w 1516"/>
                <a:gd name="T89" fmla="*/ 212850 h 1774"/>
                <a:gd name="T90" fmla="*/ 653281 w 1516"/>
                <a:gd name="T91" fmla="*/ 246092 h 1774"/>
                <a:gd name="T92" fmla="*/ 696005 w 1516"/>
                <a:gd name="T93" fmla="*/ 264946 h 1774"/>
                <a:gd name="T94" fmla="*/ 752639 w 1516"/>
                <a:gd name="T95" fmla="*/ 355246 h 177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516" h="1774">
                  <a:moveTo>
                    <a:pt x="1515" y="716"/>
                  </a:moveTo>
                  <a:lnTo>
                    <a:pt x="1515" y="716"/>
                  </a:lnTo>
                  <a:cubicBezTo>
                    <a:pt x="1448" y="791"/>
                    <a:pt x="1448" y="791"/>
                    <a:pt x="1448" y="791"/>
                  </a:cubicBezTo>
                  <a:cubicBezTo>
                    <a:pt x="1334" y="772"/>
                    <a:pt x="1334" y="772"/>
                    <a:pt x="1334" y="772"/>
                  </a:cubicBezTo>
                  <a:cubicBezTo>
                    <a:pt x="1286" y="810"/>
                    <a:pt x="1267" y="867"/>
                    <a:pt x="1219" y="896"/>
                  </a:cubicBezTo>
                  <a:cubicBezTo>
                    <a:pt x="1162" y="934"/>
                    <a:pt x="1087" y="944"/>
                    <a:pt x="1030" y="953"/>
                  </a:cubicBezTo>
                  <a:cubicBezTo>
                    <a:pt x="906" y="991"/>
                    <a:pt x="887" y="867"/>
                    <a:pt x="753" y="915"/>
                  </a:cubicBezTo>
                  <a:cubicBezTo>
                    <a:pt x="686" y="944"/>
                    <a:pt x="658" y="905"/>
                    <a:pt x="601" y="972"/>
                  </a:cubicBezTo>
                  <a:cubicBezTo>
                    <a:pt x="544" y="1039"/>
                    <a:pt x="439" y="963"/>
                    <a:pt x="439" y="1067"/>
                  </a:cubicBezTo>
                  <a:cubicBezTo>
                    <a:pt x="439" y="1153"/>
                    <a:pt x="458" y="1277"/>
                    <a:pt x="391" y="1344"/>
                  </a:cubicBezTo>
                  <a:cubicBezTo>
                    <a:pt x="343" y="1401"/>
                    <a:pt x="334" y="1439"/>
                    <a:pt x="296" y="1497"/>
                  </a:cubicBezTo>
                  <a:cubicBezTo>
                    <a:pt x="286" y="1640"/>
                    <a:pt x="286" y="1640"/>
                    <a:pt x="286" y="1640"/>
                  </a:cubicBezTo>
                  <a:cubicBezTo>
                    <a:pt x="248" y="1659"/>
                    <a:pt x="219" y="1687"/>
                    <a:pt x="219" y="1716"/>
                  </a:cubicBezTo>
                  <a:cubicBezTo>
                    <a:pt x="219" y="1773"/>
                    <a:pt x="162" y="1707"/>
                    <a:pt x="162" y="1687"/>
                  </a:cubicBezTo>
                  <a:cubicBezTo>
                    <a:pt x="162" y="1592"/>
                    <a:pt x="105" y="1649"/>
                    <a:pt x="86" y="1602"/>
                  </a:cubicBezTo>
                  <a:cubicBezTo>
                    <a:pt x="48" y="1516"/>
                    <a:pt x="133" y="1458"/>
                    <a:pt x="133" y="1392"/>
                  </a:cubicBezTo>
                  <a:cubicBezTo>
                    <a:pt x="133" y="1344"/>
                    <a:pt x="114" y="1315"/>
                    <a:pt x="105" y="1277"/>
                  </a:cubicBezTo>
                  <a:cubicBezTo>
                    <a:pt x="95" y="1230"/>
                    <a:pt x="0" y="1191"/>
                    <a:pt x="67" y="1172"/>
                  </a:cubicBezTo>
                  <a:cubicBezTo>
                    <a:pt x="114" y="1144"/>
                    <a:pt x="133" y="1086"/>
                    <a:pt x="143" y="1039"/>
                  </a:cubicBezTo>
                  <a:cubicBezTo>
                    <a:pt x="152" y="982"/>
                    <a:pt x="181" y="963"/>
                    <a:pt x="114" y="944"/>
                  </a:cubicBezTo>
                  <a:cubicBezTo>
                    <a:pt x="76" y="944"/>
                    <a:pt x="95" y="886"/>
                    <a:pt x="105" y="858"/>
                  </a:cubicBezTo>
                  <a:cubicBezTo>
                    <a:pt x="143" y="800"/>
                    <a:pt x="172" y="762"/>
                    <a:pt x="143" y="696"/>
                  </a:cubicBezTo>
                  <a:cubicBezTo>
                    <a:pt x="124" y="639"/>
                    <a:pt x="143" y="611"/>
                    <a:pt x="162" y="563"/>
                  </a:cubicBezTo>
                  <a:cubicBezTo>
                    <a:pt x="172" y="525"/>
                    <a:pt x="124" y="525"/>
                    <a:pt x="133" y="496"/>
                  </a:cubicBezTo>
                  <a:cubicBezTo>
                    <a:pt x="133" y="487"/>
                    <a:pt x="181" y="429"/>
                    <a:pt x="200" y="439"/>
                  </a:cubicBezTo>
                  <a:cubicBezTo>
                    <a:pt x="219" y="439"/>
                    <a:pt x="229" y="458"/>
                    <a:pt x="248" y="429"/>
                  </a:cubicBezTo>
                  <a:cubicBezTo>
                    <a:pt x="277" y="391"/>
                    <a:pt x="248" y="277"/>
                    <a:pt x="248" y="229"/>
                  </a:cubicBezTo>
                  <a:cubicBezTo>
                    <a:pt x="315" y="201"/>
                    <a:pt x="315" y="201"/>
                    <a:pt x="315" y="201"/>
                  </a:cubicBezTo>
                  <a:cubicBezTo>
                    <a:pt x="343" y="191"/>
                    <a:pt x="381" y="153"/>
                    <a:pt x="401" y="134"/>
                  </a:cubicBezTo>
                  <a:cubicBezTo>
                    <a:pt x="410" y="124"/>
                    <a:pt x="401" y="86"/>
                    <a:pt x="401" y="67"/>
                  </a:cubicBezTo>
                  <a:cubicBezTo>
                    <a:pt x="419" y="57"/>
                    <a:pt x="439" y="67"/>
                    <a:pt x="448" y="57"/>
                  </a:cubicBezTo>
                  <a:cubicBezTo>
                    <a:pt x="486" y="39"/>
                    <a:pt x="515" y="10"/>
                    <a:pt x="553" y="10"/>
                  </a:cubicBezTo>
                  <a:cubicBezTo>
                    <a:pt x="582" y="0"/>
                    <a:pt x="744" y="39"/>
                    <a:pt x="753" y="57"/>
                  </a:cubicBezTo>
                  <a:cubicBezTo>
                    <a:pt x="791" y="105"/>
                    <a:pt x="820" y="172"/>
                    <a:pt x="877" y="191"/>
                  </a:cubicBezTo>
                  <a:cubicBezTo>
                    <a:pt x="906" y="220"/>
                    <a:pt x="896" y="210"/>
                    <a:pt x="944" y="201"/>
                  </a:cubicBezTo>
                  <a:cubicBezTo>
                    <a:pt x="973" y="201"/>
                    <a:pt x="973" y="201"/>
                    <a:pt x="982" y="229"/>
                  </a:cubicBezTo>
                  <a:cubicBezTo>
                    <a:pt x="982" y="248"/>
                    <a:pt x="1011" y="248"/>
                    <a:pt x="1020" y="248"/>
                  </a:cubicBezTo>
                  <a:cubicBezTo>
                    <a:pt x="1040" y="258"/>
                    <a:pt x="1058" y="258"/>
                    <a:pt x="1068" y="277"/>
                  </a:cubicBezTo>
                  <a:cubicBezTo>
                    <a:pt x="1097" y="296"/>
                    <a:pt x="1106" y="239"/>
                    <a:pt x="1116" y="267"/>
                  </a:cubicBezTo>
                  <a:cubicBezTo>
                    <a:pt x="1135" y="344"/>
                    <a:pt x="1162" y="248"/>
                    <a:pt x="1191" y="296"/>
                  </a:cubicBezTo>
                  <a:cubicBezTo>
                    <a:pt x="1210" y="334"/>
                    <a:pt x="1210" y="391"/>
                    <a:pt x="1229" y="429"/>
                  </a:cubicBezTo>
                  <a:cubicBezTo>
                    <a:pt x="1258" y="468"/>
                    <a:pt x="1277" y="477"/>
                    <a:pt x="1315" y="496"/>
                  </a:cubicBezTo>
                  <a:cubicBezTo>
                    <a:pt x="1344" y="515"/>
                    <a:pt x="1372" y="515"/>
                    <a:pt x="1401" y="534"/>
                  </a:cubicBezTo>
                  <a:cubicBezTo>
                    <a:pt x="1458" y="582"/>
                    <a:pt x="1477" y="658"/>
                    <a:pt x="1515" y="716"/>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93" name="Freeform 61">
              <a:extLst>
                <a:ext uri="{FF2B5EF4-FFF2-40B4-BE49-F238E27FC236}">
                  <a16:creationId xmlns:a16="http://schemas.microsoft.com/office/drawing/2014/main" id="{64322D05-3694-49FB-967C-4B0C2909B5B4}"/>
                </a:ext>
              </a:extLst>
            </p:cNvPr>
            <p:cNvSpPr>
              <a:spLocks noChangeArrowheads="1"/>
            </p:cNvSpPr>
            <p:nvPr/>
          </p:nvSpPr>
          <p:spPr bwMode="auto">
            <a:xfrm>
              <a:off x="5997730" y="3159902"/>
              <a:ext cx="475513" cy="349131"/>
            </a:xfrm>
            <a:custGeom>
              <a:avLst/>
              <a:gdLst>
                <a:gd name="T0" fmla="*/ 51662 w 1926"/>
                <a:gd name="T1" fmla="*/ 18842 h 1413"/>
                <a:gd name="T2" fmla="*/ 179824 w 1926"/>
                <a:gd name="T3" fmla="*/ 4959 h 1413"/>
                <a:gd name="T4" fmla="*/ 236454 w 1926"/>
                <a:gd name="T5" fmla="*/ 4959 h 1413"/>
                <a:gd name="T6" fmla="*/ 250860 w 1926"/>
                <a:gd name="T7" fmla="*/ 61485 h 1413"/>
                <a:gd name="T8" fmla="*/ 246389 w 1926"/>
                <a:gd name="T9" fmla="*/ 89749 h 1413"/>
                <a:gd name="T10" fmla="*/ 265266 w 1926"/>
                <a:gd name="T11" fmla="*/ 104129 h 1413"/>
                <a:gd name="T12" fmla="*/ 321896 w 1926"/>
                <a:gd name="T13" fmla="*/ 85286 h 1413"/>
                <a:gd name="T14" fmla="*/ 407337 w 1926"/>
                <a:gd name="T15" fmla="*/ 94707 h 1413"/>
                <a:gd name="T16" fmla="*/ 525564 w 1926"/>
                <a:gd name="T17" fmla="*/ 141813 h 1413"/>
                <a:gd name="T18" fmla="*/ 577226 w 1926"/>
                <a:gd name="T19" fmla="*/ 165614 h 1413"/>
                <a:gd name="T20" fmla="*/ 681544 w 1926"/>
                <a:gd name="T21" fmla="*/ 203299 h 1413"/>
                <a:gd name="T22" fmla="*/ 894651 w 1926"/>
                <a:gd name="T23" fmla="*/ 321807 h 1413"/>
                <a:gd name="T24" fmla="*/ 866336 w 1926"/>
                <a:gd name="T25" fmla="*/ 383293 h 1413"/>
                <a:gd name="T26" fmla="*/ 918495 w 1926"/>
                <a:gd name="T27" fmla="*/ 449241 h 1413"/>
                <a:gd name="T28" fmla="*/ 951281 w 1926"/>
                <a:gd name="T29" fmla="*/ 534527 h 1413"/>
                <a:gd name="T30" fmla="*/ 937372 w 1926"/>
                <a:gd name="T31" fmla="*/ 577170 h 1413"/>
                <a:gd name="T32" fmla="*/ 870807 w 1926"/>
                <a:gd name="T33" fmla="*/ 609896 h 1413"/>
                <a:gd name="T34" fmla="*/ 809210 w 1926"/>
                <a:gd name="T35" fmla="*/ 643118 h 1413"/>
                <a:gd name="T36" fmla="*/ 728736 w 1926"/>
                <a:gd name="T37" fmla="*/ 690720 h 1413"/>
                <a:gd name="T38" fmla="*/ 629385 w 1926"/>
                <a:gd name="T39" fmla="*/ 581633 h 1413"/>
                <a:gd name="T40" fmla="*/ 567788 w 1926"/>
                <a:gd name="T41" fmla="*/ 482463 h 1413"/>
                <a:gd name="T42" fmla="*/ 506687 w 1926"/>
                <a:gd name="T43" fmla="*/ 473042 h 1413"/>
                <a:gd name="T44" fmla="*/ 463967 w 1926"/>
                <a:gd name="T45" fmla="*/ 449241 h 1413"/>
                <a:gd name="T46" fmla="*/ 411808 w 1926"/>
                <a:gd name="T47" fmla="*/ 430398 h 1413"/>
                <a:gd name="T48" fmla="*/ 250860 w 1926"/>
                <a:gd name="T49" fmla="*/ 340649 h 1413"/>
                <a:gd name="T50" fmla="*/ 175354 w 1926"/>
                <a:gd name="T51" fmla="*/ 368913 h 1413"/>
                <a:gd name="T52" fmla="*/ 175354 w 1926"/>
                <a:gd name="T53" fmla="*/ 402135 h 1413"/>
                <a:gd name="T54" fmla="*/ 99350 w 1926"/>
                <a:gd name="T55" fmla="*/ 449241 h 1413"/>
                <a:gd name="T56" fmla="*/ 47191 w 1926"/>
                <a:gd name="T57" fmla="*/ 449241 h 1413"/>
                <a:gd name="T58" fmla="*/ 13909 w 1926"/>
                <a:gd name="T59" fmla="*/ 435357 h 1413"/>
                <a:gd name="T60" fmla="*/ 18877 w 1926"/>
                <a:gd name="T61" fmla="*/ 383293 h 1413"/>
                <a:gd name="T62" fmla="*/ 42224 w 1926"/>
                <a:gd name="T63" fmla="*/ 359492 h 1413"/>
                <a:gd name="T64" fmla="*/ 71036 w 1926"/>
                <a:gd name="T65" fmla="*/ 316849 h 1413"/>
                <a:gd name="T66" fmla="*/ 80474 w 1926"/>
                <a:gd name="T67" fmla="*/ 274205 h 1413"/>
                <a:gd name="T68" fmla="*/ 4471 w 1926"/>
                <a:gd name="T69" fmla="*/ 241479 h 1413"/>
                <a:gd name="T70" fmla="*/ 0 w 1926"/>
                <a:gd name="T71" fmla="*/ 241479 h 1413"/>
                <a:gd name="T72" fmla="*/ 37753 w 1926"/>
                <a:gd name="T73" fmla="*/ 170573 h 1413"/>
                <a:gd name="T74" fmla="*/ 42224 w 1926"/>
                <a:gd name="T75" fmla="*/ 75865 h 1413"/>
                <a:gd name="T76" fmla="*/ 51662 w 1926"/>
                <a:gd name="T77" fmla="*/ 28759 h 141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926" h="1413">
                  <a:moveTo>
                    <a:pt x="104" y="38"/>
                  </a:moveTo>
                  <a:lnTo>
                    <a:pt x="104" y="38"/>
                  </a:lnTo>
                  <a:cubicBezTo>
                    <a:pt x="143" y="29"/>
                    <a:pt x="181" y="19"/>
                    <a:pt x="219" y="19"/>
                  </a:cubicBezTo>
                  <a:cubicBezTo>
                    <a:pt x="362" y="10"/>
                    <a:pt x="362" y="10"/>
                    <a:pt x="362" y="10"/>
                  </a:cubicBezTo>
                  <a:cubicBezTo>
                    <a:pt x="400" y="0"/>
                    <a:pt x="438" y="10"/>
                    <a:pt x="476" y="10"/>
                  </a:cubicBezTo>
                  <a:cubicBezTo>
                    <a:pt x="486" y="38"/>
                    <a:pt x="505" y="38"/>
                    <a:pt x="505" y="67"/>
                  </a:cubicBezTo>
                  <a:cubicBezTo>
                    <a:pt x="505" y="76"/>
                    <a:pt x="496" y="115"/>
                    <a:pt x="505" y="124"/>
                  </a:cubicBezTo>
                  <a:cubicBezTo>
                    <a:pt x="524" y="134"/>
                    <a:pt x="515" y="143"/>
                    <a:pt x="496" y="153"/>
                  </a:cubicBezTo>
                  <a:cubicBezTo>
                    <a:pt x="486" y="162"/>
                    <a:pt x="486" y="172"/>
                    <a:pt x="496" y="181"/>
                  </a:cubicBezTo>
                  <a:cubicBezTo>
                    <a:pt x="496" y="191"/>
                    <a:pt x="505" y="191"/>
                    <a:pt x="505" y="200"/>
                  </a:cubicBezTo>
                  <a:cubicBezTo>
                    <a:pt x="486" y="229"/>
                    <a:pt x="524" y="210"/>
                    <a:pt x="534" y="210"/>
                  </a:cubicBezTo>
                  <a:cubicBezTo>
                    <a:pt x="553" y="191"/>
                    <a:pt x="581" y="181"/>
                    <a:pt x="600" y="172"/>
                  </a:cubicBezTo>
                  <a:cubicBezTo>
                    <a:pt x="620" y="172"/>
                    <a:pt x="638" y="153"/>
                    <a:pt x="648" y="172"/>
                  </a:cubicBezTo>
                  <a:cubicBezTo>
                    <a:pt x="677" y="200"/>
                    <a:pt x="705" y="181"/>
                    <a:pt x="743" y="181"/>
                  </a:cubicBezTo>
                  <a:cubicBezTo>
                    <a:pt x="772" y="181"/>
                    <a:pt x="791" y="191"/>
                    <a:pt x="820" y="191"/>
                  </a:cubicBezTo>
                  <a:cubicBezTo>
                    <a:pt x="867" y="191"/>
                    <a:pt x="887" y="239"/>
                    <a:pt x="934" y="248"/>
                  </a:cubicBezTo>
                  <a:cubicBezTo>
                    <a:pt x="972" y="258"/>
                    <a:pt x="1020" y="267"/>
                    <a:pt x="1058" y="286"/>
                  </a:cubicBezTo>
                  <a:cubicBezTo>
                    <a:pt x="1077" y="296"/>
                    <a:pt x="1087" y="315"/>
                    <a:pt x="1096" y="325"/>
                  </a:cubicBezTo>
                  <a:cubicBezTo>
                    <a:pt x="1114" y="334"/>
                    <a:pt x="1153" y="315"/>
                    <a:pt x="1162" y="334"/>
                  </a:cubicBezTo>
                  <a:cubicBezTo>
                    <a:pt x="1181" y="344"/>
                    <a:pt x="1200" y="372"/>
                    <a:pt x="1219" y="382"/>
                  </a:cubicBezTo>
                  <a:cubicBezTo>
                    <a:pt x="1258" y="439"/>
                    <a:pt x="1324" y="429"/>
                    <a:pt x="1372" y="410"/>
                  </a:cubicBezTo>
                  <a:cubicBezTo>
                    <a:pt x="1477" y="362"/>
                    <a:pt x="1534" y="372"/>
                    <a:pt x="1591" y="467"/>
                  </a:cubicBezTo>
                  <a:cubicBezTo>
                    <a:pt x="1639" y="544"/>
                    <a:pt x="1725" y="601"/>
                    <a:pt x="1801" y="649"/>
                  </a:cubicBezTo>
                  <a:cubicBezTo>
                    <a:pt x="1782" y="687"/>
                    <a:pt x="1744" y="725"/>
                    <a:pt x="1744" y="773"/>
                  </a:cubicBezTo>
                  <a:cubicBezTo>
                    <a:pt x="1734" y="821"/>
                    <a:pt x="1753" y="839"/>
                    <a:pt x="1801" y="849"/>
                  </a:cubicBezTo>
                  <a:cubicBezTo>
                    <a:pt x="1839" y="859"/>
                    <a:pt x="1839" y="868"/>
                    <a:pt x="1849" y="906"/>
                  </a:cubicBezTo>
                  <a:cubicBezTo>
                    <a:pt x="1858" y="925"/>
                    <a:pt x="1868" y="944"/>
                    <a:pt x="1877" y="973"/>
                  </a:cubicBezTo>
                  <a:cubicBezTo>
                    <a:pt x="1896" y="1001"/>
                    <a:pt x="1925" y="1030"/>
                    <a:pt x="1915" y="1078"/>
                  </a:cubicBezTo>
                  <a:cubicBezTo>
                    <a:pt x="1906" y="1106"/>
                    <a:pt x="1877" y="1135"/>
                    <a:pt x="1887" y="1164"/>
                  </a:cubicBezTo>
                  <a:cubicBezTo>
                    <a:pt x="1820" y="1202"/>
                    <a:pt x="1820" y="1202"/>
                    <a:pt x="1820" y="1202"/>
                  </a:cubicBezTo>
                  <a:cubicBezTo>
                    <a:pt x="1801" y="1211"/>
                    <a:pt x="1782" y="1230"/>
                    <a:pt x="1753" y="1230"/>
                  </a:cubicBezTo>
                  <a:cubicBezTo>
                    <a:pt x="1734" y="1230"/>
                    <a:pt x="1725" y="1221"/>
                    <a:pt x="1706" y="1221"/>
                  </a:cubicBezTo>
                  <a:cubicBezTo>
                    <a:pt x="1677" y="1221"/>
                    <a:pt x="1639" y="1268"/>
                    <a:pt x="1629" y="1297"/>
                  </a:cubicBezTo>
                  <a:cubicBezTo>
                    <a:pt x="1591" y="1364"/>
                    <a:pt x="1553" y="1412"/>
                    <a:pt x="1467" y="1393"/>
                  </a:cubicBezTo>
                  <a:cubicBezTo>
                    <a:pt x="1429" y="1335"/>
                    <a:pt x="1410" y="1259"/>
                    <a:pt x="1353" y="1211"/>
                  </a:cubicBezTo>
                  <a:cubicBezTo>
                    <a:pt x="1324" y="1192"/>
                    <a:pt x="1296" y="1192"/>
                    <a:pt x="1267" y="1173"/>
                  </a:cubicBezTo>
                  <a:cubicBezTo>
                    <a:pt x="1229" y="1154"/>
                    <a:pt x="1210" y="1145"/>
                    <a:pt x="1181" y="1106"/>
                  </a:cubicBezTo>
                  <a:cubicBezTo>
                    <a:pt x="1162" y="1068"/>
                    <a:pt x="1162" y="1011"/>
                    <a:pt x="1143" y="973"/>
                  </a:cubicBezTo>
                  <a:cubicBezTo>
                    <a:pt x="1114" y="925"/>
                    <a:pt x="1087" y="1021"/>
                    <a:pt x="1068" y="944"/>
                  </a:cubicBezTo>
                  <a:cubicBezTo>
                    <a:pt x="1058" y="916"/>
                    <a:pt x="1049" y="973"/>
                    <a:pt x="1020" y="954"/>
                  </a:cubicBezTo>
                  <a:cubicBezTo>
                    <a:pt x="1010" y="935"/>
                    <a:pt x="992" y="935"/>
                    <a:pt x="972" y="925"/>
                  </a:cubicBezTo>
                  <a:cubicBezTo>
                    <a:pt x="963" y="925"/>
                    <a:pt x="934" y="925"/>
                    <a:pt x="934" y="906"/>
                  </a:cubicBezTo>
                  <a:cubicBezTo>
                    <a:pt x="925" y="878"/>
                    <a:pt x="925" y="878"/>
                    <a:pt x="896" y="878"/>
                  </a:cubicBezTo>
                  <a:cubicBezTo>
                    <a:pt x="848" y="887"/>
                    <a:pt x="858" y="897"/>
                    <a:pt x="829" y="868"/>
                  </a:cubicBezTo>
                  <a:cubicBezTo>
                    <a:pt x="772" y="849"/>
                    <a:pt x="743" y="782"/>
                    <a:pt x="705" y="734"/>
                  </a:cubicBezTo>
                  <a:cubicBezTo>
                    <a:pt x="696" y="716"/>
                    <a:pt x="534" y="677"/>
                    <a:pt x="505" y="687"/>
                  </a:cubicBezTo>
                  <a:cubicBezTo>
                    <a:pt x="467" y="687"/>
                    <a:pt x="438" y="716"/>
                    <a:pt x="400" y="734"/>
                  </a:cubicBezTo>
                  <a:cubicBezTo>
                    <a:pt x="391" y="744"/>
                    <a:pt x="371" y="734"/>
                    <a:pt x="353" y="744"/>
                  </a:cubicBezTo>
                  <a:cubicBezTo>
                    <a:pt x="353" y="763"/>
                    <a:pt x="362" y="801"/>
                    <a:pt x="353" y="811"/>
                  </a:cubicBezTo>
                  <a:cubicBezTo>
                    <a:pt x="333" y="830"/>
                    <a:pt x="295" y="868"/>
                    <a:pt x="267" y="878"/>
                  </a:cubicBezTo>
                  <a:cubicBezTo>
                    <a:pt x="200" y="906"/>
                    <a:pt x="200" y="906"/>
                    <a:pt x="200" y="906"/>
                  </a:cubicBezTo>
                  <a:cubicBezTo>
                    <a:pt x="171" y="906"/>
                    <a:pt x="133" y="906"/>
                    <a:pt x="95" y="906"/>
                  </a:cubicBezTo>
                  <a:cubicBezTo>
                    <a:pt x="76" y="897"/>
                    <a:pt x="47" y="887"/>
                    <a:pt x="28" y="878"/>
                  </a:cubicBezTo>
                  <a:cubicBezTo>
                    <a:pt x="28" y="868"/>
                    <a:pt x="38" y="839"/>
                    <a:pt x="38" y="821"/>
                  </a:cubicBezTo>
                  <a:cubicBezTo>
                    <a:pt x="38" y="811"/>
                    <a:pt x="28" y="782"/>
                    <a:pt x="38" y="773"/>
                  </a:cubicBezTo>
                  <a:cubicBezTo>
                    <a:pt x="47" y="763"/>
                    <a:pt x="47" y="754"/>
                    <a:pt x="57" y="734"/>
                  </a:cubicBezTo>
                  <a:cubicBezTo>
                    <a:pt x="57" y="725"/>
                    <a:pt x="66" y="725"/>
                    <a:pt x="85" y="725"/>
                  </a:cubicBezTo>
                  <a:cubicBezTo>
                    <a:pt x="124" y="696"/>
                    <a:pt x="76" y="696"/>
                    <a:pt x="85" y="677"/>
                  </a:cubicBezTo>
                  <a:cubicBezTo>
                    <a:pt x="95" y="658"/>
                    <a:pt x="133" y="658"/>
                    <a:pt x="143" y="639"/>
                  </a:cubicBezTo>
                  <a:cubicBezTo>
                    <a:pt x="152" y="630"/>
                    <a:pt x="171" y="611"/>
                    <a:pt x="181" y="601"/>
                  </a:cubicBezTo>
                  <a:cubicBezTo>
                    <a:pt x="200" y="572"/>
                    <a:pt x="162" y="582"/>
                    <a:pt x="162" y="553"/>
                  </a:cubicBezTo>
                  <a:cubicBezTo>
                    <a:pt x="162" y="544"/>
                    <a:pt x="162" y="544"/>
                    <a:pt x="143" y="534"/>
                  </a:cubicBezTo>
                  <a:cubicBezTo>
                    <a:pt x="104" y="515"/>
                    <a:pt x="57" y="506"/>
                    <a:pt x="9" y="487"/>
                  </a:cubicBezTo>
                  <a:lnTo>
                    <a:pt x="0" y="487"/>
                  </a:lnTo>
                  <a:cubicBezTo>
                    <a:pt x="19" y="467"/>
                    <a:pt x="28" y="429"/>
                    <a:pt x="38" y="401"/>
                  </a:cubicBezTo>
                  <a:cubicBezTo>
                    <a:pt x="47" y="382"/>
                    <a:pt x="66" y="362"/>
                    <a:pt x="76" y="344"/>
                  </a:cubicBezTo>
                  <a:cubicBezTo>
                    <a:pt x="95" y="325"/>
                    <a:pt x="162" y="305"/>
                    <a:pt x="114" y="267"/>
                  </a:cubicBezTo>
                  <a:cubicBezTo>
                    <a:pt x="76" y="239"/>
                    <a:pt x="76" y="200"/>
                    <a:pt x="85" y="153"/>
                  </a:cubicBezTo>
                  <a:cubicBezTo>
                    <a:pt x="104" y="58"/>
                    <a:pt x="104" y="58"/>
                    <a:pt x="104" y="58"/>
                  </a:cubicBezTo>
                  <a:cubicBezTo>
                    <a:pt x="104" y="38"/>
                    <a:pt x="104" y="38"/>
                    <a:pt x="104" y="38"/>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94" name="Freeform 62">
              <a:extLst>
                <a:ext uri="{FF2B5EF4-FFF2-40B4-BE49-F238E27FC236}">
                  <a16:creationId xmlns:a16="http://schemas.microsoft.com/office/drawing/2014/main" id="{219F0731-2CD9-49FD-9131-6127A5F72573}"/>
                </a:ext>
              </a:extLst>
            </p:cNvPr>
            <p:cNvSpPr>
              <a:spLocks noChangeArrowheads="1"/>
            </p:cNvSpPr>
            <p:nvPr/>
          </p:nvSpPr>
          <p:spPr bwMode="auto">
            <a:xfrm>
              <a:off x="6425849" y="3070645"/>
              <a:ext cx="451816" cy="398893"/>
            </a:xfrm>
            <a:custGeom>
              <a:avLst/>
              <a:gdLst>
                <a:gd name="T0" fmla="*/ 189453 w 1832"/>
                <a:gd name="T1" fmla="*/ 42726 h 1613"/>
                <a:gd name="T2" fmla="*/ 189453 w 1832"/>
                <a:gd name="T3" fmla="*/ 42726 h 1613"/>
                <a:gd name="T4" fmla="*/ 161184 w 1832"/>
                <a:gd name="T5" fmla="*/ 84954 h 1613"/>
                <a:gd name="T6" fmla="*/ 151265 w 1832"/>
                <a:gd name="T7" fmla="*/ 123209 h 1613"/>
                <a:gd name="T8" fmla="*/ 52075 w 1832"/>
                <a:gd name="T9" fmla="*/ 146559 h 1613"/>
                <a:gd name="T10" fmla="*/ 57034 w 1832"/>
                <a:gd name="T11" fmla="*/ 198724 h 1613"/>
                <a:gd name="T12" fmla="*/ 18846 w 1832"/>
                <a:gd name="T13" fmla="*/ 241450 h 1613"/>
                <a:gd name="T14" fmla="*/ 52075 w 1832"/>
                <a:gd name="T15" fmla="*/ 331372 h 1613"/>
                <a:gd name="T16" fmla="*/ 57034 w 1832"/>
                <a:gd name="T17" fmla="*/ 445141 h 1613"/>
                <a:gd name="T18" fmla="*/ 33229 w 1832"/>
                <a:gd name="T19" fmla="*/ 502275 h 1613"/>
                <a:gd name="T20" fmla="*/ 33229 w 1832"/>
                <a:gd name="T21" fmla="*/ 502275 h 1613"/>
                <a:gd name="T22" fmla="*/ 4960 w 1832"/>
                <a:gd name="T23" fmla="*/ 563879 h 1613"/>
                <a:gd name="T24" fmla="*/ 33229 w 1832"/>
                <a:gd name="T25" fmla="*/ 601637 h 1613"/>
                <a:gd name="T26" fmla="*/ 57034 w 1832"/>
                <a:gd name="T27" fmla="*/ 629955 h 1613"/>
                <a:gd name="T28" fmla="*/ 70921 w 1832"/>
                <a:gd name="T29" fmla="*/ 663241 h 1613"/>
                <a:gd name="T30" fmla="*/ 89767 w 1832"/>
                <a:gd name="T31" fmla="*/ 715406 h 1613"/>
                <a:gd name="T32" fmla="*/ 75880 w 1832"/>
                <a:gd name="T33" fmla="*/ 758132 h 1613"/>
                <a:gd name="T34" fmla="*/ 75880 w 1832"/>
                <a:gd name="T35" fmla="*/ 758132 h 1613"/>
                <a:gd name="T36" fmla="*/ 137378 w 1832"/>
                <a:gd name="T37" fmla="*/ 800857 h 1613"/>
                <a:gd name="T38" fmla="*/ 184494 w 1832"/>
                <a:gd name="T39" fmla="*/ 767571 h 1613"/>
                <a:gd name="T40" fmla="*/ 250951 w 1832"/>
                <a:gd name="T41" fmla="*/ 790921 h 1613"/>
                <a:gd name="T42" fmla="*/ 378410 w 1832"/>
                <a:gd name="T43" fmla="*/ 762603 h 1613"/>
                <a:gd name="T44" fmla="*/ 378410 w 1832"/>
                <a:gd name="T45" fmla="*/ 762603 h 1613"/>
                <a:gd name="T46" fmla="*/ 383370 w 1832"/>
                <a:gd name="T47" fmla="*/ 753163 h 1613"/>
                <a:gd name="T48" fmla="*/ 406679 w 1832"/>
                <a:gd name="T49" fmla="*/ 601637 h 1613"/>
                <a:gd name="T50" fmla="*/ 581750 w 1832"/>
                <a:gd name="T51" fmla="*/ 525625 h 1613"/>
                <a:gd name="T52" fmla="*/ 600596 w 1832"/>
                <a:gd name="T53" fmla="*/ 416823 h 1613"/>
                <a:gd name="T54" fmla="*/ 714168 w 1832"/>
                <a:gd name="T55" fmla="*/ 345780 h 1613"/>
                <a:gd name="T56" fmla="*/ 775666 w 1832"/>
                <a:gd name="T57" fmla="*/ 208660 h 1613"/>
                <a:gd name="T58" fmla="*/ 818318 w 1832"/>
                <a:gd name="T59" fmla="*/ 170406 h 1613"/>
                <a:gd name="T60" fmla="*/ 870393 w 1832"/>
                <a:gd name="T61" fmla="*/ 118241 h 1613"/>
                <a:gd name="T62" fmla="*/ 889239 w 1832"/>
                <a:gd name="T63" fmla="*/ 61604 h 1613"/>
                <a:gd name="T64" fmla="*/ 893702 w 1832"/>
                <a:gd name="T65" fmla="*/ 0 h 1613"/>
                <a:gd name="T66" fmla="*/ 893702 w 1832"/>
                <a:gd name="T67" fmla="*/ 0 h 1613"/>
                <a:gd name="T68" fmla="*/ 794512 w 1832"/>
                <a:gd name="T69" fmla="*/ 23847 h 1613"/>
                <a:gd name="T70" fmla="*/ 685899 w 1832"/>
                <a:gd name="T71" fmla="*/ 42726 h 1613"/>
                <a:gd name="T72" fmla="*/ 614978 w 1832"/>
                <a:gd name="T73" fmla="*/ 18879 h 1613"/>
                <a:gd name="T74" fmla="*/ 515788 w 1832"/>
                <a:gd name="T75" fmla="*/ 52165 h 1613"/>
                <a:gd name="T76" fmla="*/ 463714 w 1832"/>
                <a:gd name="T77" fmla="*/ 32789 h 1613"/>
                <a:gd name="T78" fmla="*/ 463714 w 1832"/>
                <a:gd name="T79" fmla="*/ 32789 h 1613"/>
                <a:gd name="T80" fmla="*/ 426021 w 1832"/>
                <a:gd name="T81" fmla="*/ 32789 h 1613"/>
                <a:gd name="T82" fmla="*/ 373947 w 1832"/>
                <a:gd name="T83" fmla="*/ 52165 h 1613"/>
                <a:gd name="T84" fmla="*/ 316912 w 1832"/>
                <a:gd name="T85" fmla="*/ 47197 h 1613"/>
                <a:gd name="T86" fmla="*/ 245991 w 1832"/>
                <a:gd name="T87" fmla="*/ 32789 h 1613"/>
                <a:gd name="T88" fmla="*/ 189453 w 1832"/>
                <a:gd name="T89" fmla="*/ 42726 h 161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832" h="1613">
                  <a:moveTo>
                    <a:pt x="382" y="86"/>
                  </a:moveTo>
                  <a:lnTo>
                    <a:pt x="382" y="86"/>
                  </a:lnTo>
                  <a:cubicBezTo>
                    <a:pt x="372" y="105"/>
                    <a:pt x="325" y="162"/>
                    <a:pt x="325" y="171"/>
                  </a:cubicBezTo>
                  <a:cubicBezTo>
                    <a:pt x="325" y="210"/>
                    <a:pt x="344" y="238"/>
                    <a:pt x="305" y="248"/>
                  </a:cubicBezTo>
                  <a:cubicBezTo>
                    <a:pt x="248" y="267"/>
                    <a:pt x="153" y="267"/>
                    <a:pt x="105" y="295"/>
                  </a:cubicBezTo>
                  <a:cubicBezTo>
                    <a:pt x="38" y="324"/>
                    <a:pt x="143" y="353"/>
                    <a:pt x="115" y="400"/>
                  </a:cubicBezTo>
                  <a:cubicBezTo>
                    <a:pt x="86" y="429"/>
                    <a:pt x="58" y="438"/>
                    <a:pt x="38" y="486"/>
                  </a:cubicBezTo>
                  <a:cubicBezTo>
                    <a:pt x="19" y="543"/>
                    <a:pt x="86" y="620"/>
                    <a:pt x="105" y="667"/>
                  </a:cubicBezTo>
                  <a:cubicBezTo>
                    <a:pt x="124" y="744"/>
                    <a:pt x="115" y="820"/>
                    <a:pt x="115" y="896"/>
                  </a:cubicBezTo>
                  <a:cubicBezTo>
                    <a:pt x="67" y="1011"/>
                    <a:pt x="67" y="1011"/>
                    <a:pt x="67" y="1011"/>
                  </a:cubicBezTo>
                  <a:cubicBezTo>
                    <a:pt x="48" y="1049"/>
                    <a:pt x="10" y="1087"/>
                    <a:pt x="10" y="1135"/>
                  </a:cubicBezTo>
                  <a:cubicBezTo>
                    <a:pt x="0" y="1183"/>
                    <a:pt x="19" y="1201"/>
                    <a:pt x="67" y="1211"/>
                  </a:cubicBezTo>
                  <a:cubicBezTo>
                    <a:pt x="105" y="1221"/>
                    <a:pt x="105" y="1230"/>
                    <a:pt x="115" y="1268"/>
                  </a:cubicBezTo>
                  <a:cubicBezTo>
                    <a:pt x="124" y="1287"/>
                    <a:pt x="134" y="1306"/>
                    <a:pt x="143" y="1335"/>
                  </a:cubicBezTo>
                  <a:cubicBezTo>
                    <a:pt x="162" y="1363"/>
                    <a:pt x="191" y="1392"/>
                    <a:pt x="181" y="1440"/>
                  </a:cubicBezTo>
                  <a:cubicBezTo>
                    <a:pt x="172" y="1468"/>
                    <a:pt x="143" y="1497"/>
                    <a:pt x="153" y="1526"/>
                  </a:cubicBezTo>
                  <a:cubicBezTo>
                    <a:pt x="220" y="1545"/>
                    <a:pt x="210" y="1612"/>
                    <a:pt x="277" y="1612"/>
                  </a:cubicBezTo>
                  <a:cubicBezTo>
                    <a:pt x="325" y="1612"/>
                    <a:pt x="334" y="1564"/>
                    <a:pt x="372" y="1545"/>
                  </a:cubicBezTo>
                  <a:cubicBezTo>
                    <a:pt x="429" y="1516"/>
                    <a:pt x="458" y="1573"/>
                    <a:pt x="506" y="1592"/>
                  </a:cubicBezTo>
                  <a:cubicBezTo>
                    <a:pt x="563" y="1612"/>
                    <a:pt x="716" y="1573"/>
                    <a:pt x="763" y="1535"/>
                  </a:cubicBezTo>
                  <a:cubicBezTo>
                    <a:pt x="763" y="1535"/>
                    <a:pt x="773" y="1526"/>
                    <a:pt x="773" y="1516"/>
                  </a:cubicBezTo>
                  <a:cubicBezTo>
                    <a:pt x="820" y="1450"/>
                    <a:pt x="868" y="1287"/>
                    <a:pt x="820" y="1211"/>
                  </a:cubicBezTo>
                  <a:cubicBezTo>
                    <a:pt x="687" y="925"/>
                    <a:pt x="1097" y="1230"/>
                    <a:pt x="1173" y="1058"/>
                  </a:cubicBezTo>
                  <a:cubicBezTo>
                    <a:pt x="1211" y="982"/>
                    <a:pt x="1087" y="906"/>
                    <a:pt x="1211" y="839"/>
                  </a:cubicBezTo>
                  <a:cubicBezTo>
                    <a:pt x="1297" y="782"/>
                    <a:pt x="1393" y="829"/>
                    <a:pt x="1440" y="696"/>
                  </a:cubicBezTo>
                  <a:cubicBezTo>
                    <a:pt x="1488" y="610"/>
                    <a:pt x="1497" y="496"/>
                    <a:pt x="1564" y="420"/>
                  </a:cubicBezTo>
                  <a:cubicBezTo>
                    <a:pt x="1583" y="391"/>
                    <a:pt x="1612" y="362"/>
                    <a:pt x="1650" y="343"/>
                  </a:cubicBezTo>
                  <a:cubicBezTo>
                    <a:pt x="1726" y="305"/>
                    <a:pt x="1745" y="334"/>
                    <a:pt x="1755" y="238"/>
                  </a:cubicBezTo>
                  <a:cubicBezTo>
                    <a:pt x="1764" y="181"/>
                    <a:pt x="1745" y="181"/>
                    <a:pt x="1793" y="124"/>
                  </a:cubicBezTo>
                  <a:cubicBezTo>
                    <a:pt x="1831" y="86"/>
                    <a:pt x="1802" y="28"/>
                    <a:pt x="1802" y="0"/>
                  </a:cubicBezTo>
                  <a:cubicBezTo>
                    <a:pt x="1726" y="0"/>
                    <a:pt x="1698" y="66"/>
                    <a:pt x="1602" y="48"/>
                  </a:cubicBezTo>
                  <a:cubicBezTo>
                    <a:pt x="1526" y="28"/>
                    <a:pt x="1478" y="124"/>
                    <a:pt x="1383" y="86"/>
                  </a:cubicBezTo>
                  <a:cubicBezTo>
                    <a:pt x="1335" y="66"/>
                    <a:pt x="1297" y="38"/>
                    <a:pt x="1240" y="38"/>
                  </a:cubicBezTo>
                  <a:cubicBezTo>
                    <a:pt x="1173" y="48"/>
                    <a:pt x="1106" y="114"/>
                    <a:pt x="1040" y="105"/>
                  </a:cubicBezTo>
                  <a:cubicBezTo>
                    <a:pt x="1001" y="105"/>
                    <a:pt x="963" y="76"/>
                    <a:pt x="935" y="66"/>
                  </a:cubicBezTo>
                  <a:cubicBezTo>
                    <a:pt x="859" y="66"/>
                    <a:pt x="859" y="66"/>
                    <a:pt x="859" y="66"/>
                  </a:cubicBezTo>
                  <a:cubicBezTo>
                    <a:pt x="820" y="66"/>
                    <a:pt x="782" y="95"/>
                    <a:pt x="754" y="105"/>
                  </a:cubicBezTo>
                  <a:cubicBezTo>
                    <a:pt x="716" y="124"/>
                    <a:pt x="677" y="114"/>
                    <a:pt x="639" y="95"/>
                  </a:cubicBezTo>
                  <a:cubicBezTo>
                    <a:pt x="592" y="86"/>
                    <a:pt x="534" y="9"/>
                    <a:pt x="496" y="66"/>
                  </a:cubicBezTo>
                  <a:cubicBezTo>
                    <a:pt x="467" y="114"/>
                    <a:pt x="429" y="86"/>
                    <a:pt x="382" y="86"/>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95" name="Freeform 63">
              <a:extLst>
                <a:ext uri="{FF2B5EF4-FFF2-40B4-BE49-F238E27FC236}">
                  <a16:creationId xmlns:a16="http://schemas.microsoft.com/office/drawing/2014/main" id="{ED7894F9-0810-4E9A-B847-DBD826C7B3A0}"/>
                </a:ext>
              </a:extLst>
            </p:cNvPr>
            <p:cNvSpPr>
              <a:spLocks noChangeArrowheads="1"/>
            </p:cNvSpPr>
            <p:nvPr/>
          </p:nvSpPr>
          <p:spPr bwMode="auto">
            <a:xfrm>
              <a:off x="6581457" y="3688338"/>
              <a:ext cx="279621" cy="518956"/>
            </a:xfrm>
            <a:custGeom>
              <a:avLst/>
              <a:gdLst>
                <a:gd name="T0" fmla="*/ 122943 w 1135"/>
                <a:gd name="T1" fmla="*/ 653918 h 2099"/>
                <a:gd name="T2" fmla="*/ 122943 w 1135"/>
                <a:gd name="T3" fmla="*/ 653918 h 2099"/>
                <a:gd name="T4" fmla="*/ 84771 w 1135"/>
                <a:gd name="T5" fmla="*/ 677255 h 2099"/>
                <a:gd name="T6" fmla="*/ 47095 w 1135"/>
                <a:gd name="T7" fmla="*/ 663352 h 2099"/>
                <a:gd name="T8" fmla="*/ 42633 w 1135"/>
                <a:gd name="T9" fmla="*/ 620652 h 2099"/>
                <a:gd name="T10" fmla="*/ 18838 w 1135"/>
                <a:gd name="T11" fmla="*/ 544684 h 2099"/>
                <a:gd name="T12" fmla="*/ 56514 w 1135"/>
                <a:gd name="T13" fmla="*/ 549649 h 2099"/>
                <a:gd name="T14" fmla="*/ 132362 w 1135"/>
                <a:gd name="T15" fmla="*/ 625120 h 2099"/>
                <a:gd name="T16" fmla="*/ 132362 w 1135"/>
                <a:gd name="T17" fmla="*/ 667821 h 2099"/>
                <a:gd name="T18" fmla="*/ 122943 w 1135"/>
                <a:gd name="T19" fmla="*/ 653918 h 2099"/>
                <a:gd name="T20" fmla="*/ 250347 w 1135"/>
                <a:gd name="T21" fmla="*/ 980629 h 2099"/>
                <a:gd name="T22" fmla="*/ 250347 w 1135"/>
                <a:gd name="T23" fmla="*/ 980629 h 2099"/>
                <a:gd name="T24" fmla="*/ 235971 w 1135"/>
                <a:gd name="T25" fmla="*/ 932963 h 2099"/>
                <a:gd name="T26" fmla="*/ 250347 w 1135"/>
                <a:gd name="T27" fmla="*/ 890263 h 2099"/>
                <a:gd name="T28" fmla="*/ 264723 w 1135"/>
                <a:gd name="T29" fmla="*/ 866926 h 2099"/>
                <a:gd name="T30" fmla="*/ 274142 w 1135"/>
                <a:gd name="T31" fmla="*/ 895228 h 2099"/>
                <a:gd name="T32" fmla="*/ 302399 w 1135"/>
                <a:gd name="T33" fmla="*/ 937929 h 2099"/>
                <a:gd name="T34" fmla="*/ 292980 w 1135"/>
                <a:gd name="T35" fmla="*/ 980629 h 2099"/>
                <a:gd name="T36" fmla="*/ 278604 w 1135"/>
                <a:gd name="T37" fmla="*/ 1022834 h 2099"/>
                <a:gd name="T38" fmla="*/ 269185 w 1135"/>
                <a:gd name="T39" fmla="*/ 1003966 h 2099"/>
                <a:gd name="T40" fmla="*/ 235971 w 1135"/>
                <a:gd name="T41" fmla="*/ 994532 h 2099"/>
                <a:gd name="T42" fmla="*/ 250347 w 1135"/>
                <a:gd name="T43" fmla="*/ 980629 h 2099"/>
                <a:gd name="T44" fmla="*/ 0 w 1135"/>
                <a:gd name="T45" fmla="*/ 397713 h 2099"/>
                <a:gd name="T46" fmla="*/ 0 w 1135"/>
                <a:gd name="T47" fmla="*/ 397713 h 2099"/>
                <a:gd name="T48" fmla="*/ 0 w 1135"/>
                <a:gd name="T49" fmla="*/ 397713 h 2099"/>
                <a:gd name="T50" fmla="*/ 28257 w 1135"/>
                <a:gd name="T51" fmla="*/ 464247 h 2099"/>
                <a:gd name="T52" fmla="*/ 94190 w 1135"/>
                <a:gd name="T53" fmla="*/ 488080 h 2099"/>
                <a:gd name="T54" fmla="*/ 160619 w 1135"/>
                <a:gd name="T55" fmla="*/ 521347 h 2099"/>
                <a:gd name="T56" fmla="*/ 240928 w 1135"/>
                <a:gd name="T57" fmla="*/ 544684 h 2099"/>
                <a:gd name="T58" fmla="*/ 255304 w 1135"/>
                <a:gd name="T59" fmla="*/ 582419 h 2099"/>
                <a:gd name="T60" fmla="*/ 274142 w 1135"/>
                <a:gd name="T61" fmla="*/ 611218 h 2099"/>
                <a:gd name="T62" fmla="*/ 259766 w 1135"/>
                <a:gd name="T63" fmla="*/ 540215 h 2099"/>
                <a:gd name="T64" fmla="*/ 274142 w 1135"/>
                <a:gd name="T65" fmla="*/ 469213 h 2099"/>
                <a:gd name="T66" fmla="*/ 278604 w 1135"/>
                <a:gd name="T67" fmla="*/ 464247 h 2099"/>
                <a:gd name="T68" fmla="*/ 397085 w 1135"/>
                <a:gd name="T69" fmla="*/ 577951 h 2099"/>
                <a:gd name="T70" fmla="*/ 439718 w 1135"/>
                <a:gd name="T71" fmla="*/ 648953 h 2099"/>
                <a:gd name="T72" fmla="*/ 453599 w 1135"/>
                <a:gd name="T73" fmla="*/ 734355 h 2099"/>
                <a:gd name="T74" fmla="*/ 515070 w 1135"/>
                <a:gd name="T75" fmla="*/ 828694 h 2099"/>
                <a:gd name="T76" fmla="*/ 552746 w 1135"/>
                <a:gd name="T77" fmla="*/ 923529 h 2099"/>
                <a:gd name="T78" fmla="*/ 552746 w 1135"/>
                <a:gd name="T79" fmla="*/ 923529 h 2099"/>
                <a:gd name="T80" fmla="*/ 552746 w 1135"/>
                <a:gd name="T81" fmla="*/ 871395 h 2099"/>
                <a:gd name="T82" fmla="*/ 491771 w 1135"/>
                <a:gd name="T83" fmla="*/ 762657 h 2099"/>
                <a:gd name="T84" fmla="*/ 453599 w 1135"/>
                <a:gd name="T85" fmla="*/ 582419 h 2099"/>
                <a:gd name="T86" fmla="*/ 397085 w 1135"/>
                <a:gd name="T87" fmla="*/ 525816 h 2099"/>
                <a:gd name="T88" fmla="*/ 387666 w 1135"/>
                <a:gd name="T89" fmla="*/ 421546 h 2099"/>
                <a:gd name="T90" fmla="*/ 406504 w 1135"/>
                <a:gd name="T91" fmla="*/ 336641 h 2099"/>
                <a:gd name="T92" fmla="*/ 448642 w 1135"/>
                <a:gd name="T93" fmla="*/ 293941 h 2099"/>
                <a:gd name="T94" fmla="*/ 420385 w 1135"/>
                <a:gd name="T95" fmla="*/ 256205 h 2099"/>
                <a:gd name="T96" fmla="*/ 368332 w 1135"/>
                <a:gd name="T97" fmla="*/ 189671 h 2099"/>
                <a:gd name="T98" fmla="*/ 345033 w 1135"/>
                <a:gd name="T99" fmla="*/ 161369 h 2099"/>
                <a:gd name="T100" fmla="*/ 335614 w 1135"/>
                <a:gd name="T101" fmla="*/ 132571 h 2099"/>
                <a:gd name="T102" fmla="*/ 297442 w 1135"/>
                <a:gd name="T103" fmla="*/ 99801 h 2099"/>
                <a:gd name="T104" fmla="*/ 226552 w 1135"/>
                <a:gd name="T105" fmla="*/ 75968 h 2099"/>
                <a:gd name="T106" fmla="*/ 207714 w 1135"/>
                <a:gd name="T107" fmla="*/ 0 h 2099"/>
                <a:gd name="T108" fmla="*/ 207714 w 1135"/>
                <a:gd name="T109" fmla="*/ 0 h 2099"/>
                <a:gd name="T110" fmla="*/ 132362 w 1135"/>
                <a:gd name="T111" fmla="*/ 42701 h 2099"/>
                <a:gd name="T112" fmla="*/ 122943 w 1135"/>
                <a:gd name="T113" fmla="*/ 104269 h 2099"/>
                <a:gd name="T114" fmla="*/ 61471 w 1135"/>
                <a:gd name="T115" fmla="*/ 170803 h 2099"/>
                <a:gd name="T116" fmla="*/ 65933 w 1135"/>
                <a:gd name="T117" fmla="*/ 251240 h 2099"/>
                <a:gd name="T118" fmla="*/ 89728 w 1135"/>
                <a:gd name="T119" fmla="*/ 331676 h 2099"/>
                <a:gd name="T120" fmla="*/ 51557 w 1135"/>
                <a:gd name="T121" fmla="*/ 383811 h 2099"/>
                <a:gd name="T122" fmla="*/ 0 w 1135"/>
                <a:gd name="T123" fmla="*/ 397713 h 209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135" h="2099">
                  <a:moveTo>
                    <a:pt x="248" y="1317"/>
                  </a:moveTo>
                  <a:lnTo>
                    <a:pt x="248" y="1317"/>
                  </a:lnTo>
                  <a:cubicBezTo>
                    <a:pt x="219" y="1336"/>
                    <a:pt x="200" y="1364"/>
                    <a:pt x="171" y="1364"/>
                  </a:cubicBezTo>
                  <a:cubicBezTo>
                    <a:pt x="133" y="1374"/>
                    <a:pt x="86" y="1374"/>
                    <a:pt x="95" y="1336"/>
                  </a:cubicBezTo>
                  <a:cubicBezTo>
                    <a:pt x="95" y="1297"/>
                    <a:pt x="95" y="1278"/>
                    <a:pt x="86" y="1250"/>
                  </a:cubicBezTo>
                  <a:cubicBezTo>
                    <a:pt x="76" y="1202"/>
                    <a:pt x="28" y="1145"/>
                    <a:pt x="38" y="1097"/>
                  </a:cubicBezTo>
                  <a:cubicBezTo>
                    <a:pt x="47" y="1030"/>
                    <a:pt x="95" y="1088"/>
                    <a:pt x="114" y="1107"/>
                  </a:cubicBezTo>
                  <a:cubicBezTo>
                    <a:pt x="162" y="1154"/>
                    <a:pt x="238" y="1202"/>
                    <a:pt x="267" y="1259"/>
                  </a:cubicBezTo>
                  <a:cubicBezTo>
                    <a:pt x="286" y="1297"/>
                    <a:pt x="353" y="1412"/>
                    <a:pt x="267" y="1345"/>
                  </a:cubicBezTo>
                  <a:cubicBezTo>
                    <a:pt x="248" y="1317"/>
                    <a:pt x="248" y="1317"/>
                    <a:pt x="248" y="1317"/>
                  </a:cubicBezTo>
                  <a:close/>
                  <a:moveTo>
                    <a:pt x="505" y="1975"/>
                  </a:moveTo>
                  <a:lnTo>
                    <a:pt x="505" y="1975"/>
                  </a:lnTo>
                  <a:cubicBezTo>
                    <a:pt x="524" y="1936"/>
                    <a:pt x="486" y="1917"/>
                    <a:pt x="476" y="1879"/>
                  </a:cubicBezTo>
                  <a:cubicBezTo>
                    <a:pt x="467" y="1841"/>
                    <a:pt x="505" y="1822"/>
                    <a:pt x="505" y="1793"/>
                  </a:cubicBezTo>
                  <a:cubicBezTo>
                    <a:pt x="505" y="1784"/>
                    <a:pt x="515" y="1717"/>
                    <a:pt x="534" y="1746"/>
                  </a:cubicBezTo>
                  <a:cubicBezTo>
                    <a:pt x="543" y="1755"/>
                    <a:pt x="543" y="1784"/>
                    <a:pt x="553" y="1803"/>
                  </a:cubicBezTo>
                  <a:cubicBezTo>
                    <a:pt x="562" y="1841"/>
                    <a:pt x="620" y="1841"/>
                    <a:pt x="610" y="1889"/>
                  </a:cubicBezTo>
                  <a:cubicBezTo>
                    <a:pt x="600" y="1917"/>
                    <a:pt x="591" y="1946"/>
                    <a:pt x="591" y="1975"/>
                  </a:cubicBezTo>
                  <a:cubicBezTo>
                    <a:pt x="591" y="1984"/>
                    <a:pt x="600" y="2098"/>
                    <a:pt x="562" y="2060"/>
                  </a:cubicBezTo>
                  <a:cubicBezTo>
                    <a:pt x="553" y="2051"/>
                    <a:pt x="572" y="2013"/>
                    <a:pt x="543" y="2022"/>
                  </a:cubicBezTo>
                  <a:cubicBezTo>
                    <a:pt x="515" y="2032"/>
                    <a:pt x="496" y="2032"/>
                    <a:pt x="476" y="2003"/>
                  </a:cubicBezTo>
                  <a:cubicBezTo>
                    <a:pt x="505" y="1975"/>
                    <a:pt x="505" y="1975"/>
                    <a:pt x="505" y="1975"/>
                  </a:cubicBezTo>
                  <a:close/>
                  <a:moveTo>
                    <a:pt x="0" y="801"/>
                  </a:moveTo>
                  <a:lnTo>
                    <a:pt x="0" y="801"/>
                  </a:lnTo>
                  <a:cubicBezTo>
                    <a:pt x="28" y="840"/>
                    <a:pt x="38" y="868"/>
                    <a:pt x="57" y="935"/>
                  </a:cubicBezTo>
                  <a:cubicBezTo>
                    <a:pt x="86" y="1040"/>
                    <a:pt x="133" y="935"/>
                    <a:pt x="190" y="983"/>
                  </a:cubicBezTo>
                  <a:cubicBezTo>
                    <a:pt x="229" y="1021"/>
                    <a:pt x="267" y="1040"/>
                    <a:pt x="324" y="1050"/>
                  </a:cubicBezTo>
                  <a:cubicBezTo>
                    <a:pt x="400" y="1059"/>
                    <a:pt x="438" y="1030"/>
                    <a:pt x="486" y="1097"/>
                  </a:cubicBezTo>
                  <a:cubicBezTo>
                    <a:pt x="505" y="1116"/>
                    <a:pt x="515" y="1145"/>
                    <a:pt x="515" y="1173"/>
                  </a:cubicBezTo>
                  <a:cubicBezTo>
                    <a:pt x="515" y="1202"/>
                    <a:pt x="534" y="1212"/>
                    <a:pt x="553" y="1231"/>
                  </a:cubicBezTo>
                  <a:cubicBezTo>
                    <a:pt x="581" y="1231"/>
                    <a:pt x="515" y="1097"/>
                    <a:pt x="524" y="1088"/>
                  </a:cubicBezTo>
                  <a:cubicBezTo>
                    <a:pt x="534" y="1059"/>
                    <a:pt x="543" y="983"/>
                    <a:pt x="553" y="945"/>
                  </a:cubicBezTo>
                  <a:cubicBezTo>
                    <a:pt x="553" y="935"/>
                    <a:pt x="553" y="935"/>
                    <a:pt x="562" y="935"/>
                  </a:cubicBezTo>
                  <a:cubicBezTo>
                    <a:pt x="610" y="1011"/>
                    <a:pt x="734" y="1107"/>
                    <a:pt x="801" y="1164"/>
                  </a:cubicBezTo>
                  <a:cubicBezTo>
                    <a:pt x="839" y="1202"/>
                    <a:pt x="867" y="1250"/>
                    <a:pt x="887" y="1307"/>
                  </a:cubicBezTo>
                  <a:cubicBezTo>
                    <a:pt x="905" y="1355"/>
                    <a:pt x="877" y="1441"/>
                    <a:pt x="915" y="1479"/>
                  </a:cubicBezTo>
                  <a:cubicBezTo>
                    <a:pt x="915" y="1536"/>
                    <a:pt x="1001" y="1622"/>
                    <a:pt x="1039" y="1669"/>
                  </a:cubicBezTo>
                  <a:cubicBezTo>
                    <a:pt x="1087" y="1726"/>
                    <a:pt x="1096" y="1793"/>
                    <a:pt x="1115" y="1860"/>
                  </a:cubicBezTo>
                  <a:cubicBezTo>
                    <a:pt x="1115" y="1755"/>
                    <a:pt x="1115" y="1755"/>
                    <a:pt x="1115" y="1755"/>
                  </a:cubicBezTo>
                  <a:cubicBezTo>
                    <a:pt x="1134" y="1679"/>
                    <a:pt x="1030" y="1593"/>
                    <a:pt x="992" y="1536"/>
                  </a:cubicBezTo>
                  <a:cubicBezTo>
                    <a:pt x="915" y="1431"/>
                    <a:pt x="963" y="1288"/>
                    <a:pt x="915" y="1173"/>
                  </a:cubicBezTo>
                  <a:cubicBezTo>
                    <a:pt x="887" y="1135"/>
                    <a:pt x="820" y="1107"/>
                    <a:pt x="801" y="1059"/>
                  </a:cubicBezTo>
                  <a:cubicBezTo>
                    <a:pt x="763" y="983"/>
                    <a:pt x="782" y="935"/>
                    <a:pt x="782" y="849"/>
                  </a:cubicBezTo>
                  <a:cubicBezTo>
                    <a:pt x="782" y="801"/>
                    <a:pt x="791" y="706"/>
                    <a:pt x="820" y="678"/>
                  </a:cubicBezTo>
                  <a:cubicBezTo>
                    <a:pt x="848" y="639"/>
                    <a:pt x="896" y="649"/>
                    <a:pt x="905" y="592"/>
                  </a:cubicBezTo>
                  <a:cubicBezTo>
                    <a:pt x="905" y="554"/>
                    <a:pt x="877" y="534"/>
                    <a:pt x="848" y="516"/>
                  </a:cubicBezTo>
                  <a:cubicBezTo>
                    <a:pt x="791" y="487"/>
                    <a:pt x="791" y="420"/>
                    <a:pt x="743" y="382"/>
                  </a:cubicBezTo>
                  <a:cubicBezTo>
                    <a:pt x="725" y="353"/>
                    <a:pt x="705" y="344"/>
                    <a:pt x="696" y="325"/>
                  </a:cubicBezTo>
                  <a:cubicBezTo>
                    <a:pt x="677" y="306"/>
                    <a:pt x="686" y="287"/>
                    <a:pt x="677" y="267"/>
                  </a:cubicBezTo>
                  <a:cubicBezTo>
                    <a:pt x="658" y="239"/>
                    <a:pt x="620" y="239"/>
                    <a:pt x="600" y="201"/>
                  </a:cubicBezTo>
                  <a:cubicBezTo>
                    <a:pt x="572" y="144"/>
                    <a:pt x="505" y="182"/>
                    <a:pt x="457" y="153"/>
                  </a:cubicBezTo>
                  <a:cubicBezTo>
                    <a:pt x="410" y="124"/>
                    <a:pt x="438" y="58"/>
                    <a:pt x="419" y="0"/>
                  </a:cubicBezTo>
                  <a:cubicBezTo>
                    <a:pt x="381" y="20"/>
                    <a:pt x="305" y="58"/>
                    <a:pt x="267" y="86"/>
                  </a:cubicBezTo>
                  <a:cubicBezTo>
                    <a:pt x="229" y="124"/>
                    <a:pt x="229" y="153"/>
                    <a:pt x="248" y="210"/>
                  </a:cubicBezTo>
                  <a:cubicBezTo>
                    <a:pt x="314" y="363"/>
                    <a:pt x="133" y="239"/>
                    <a:pt x="124" y="344"/>
                  </a:cubicBezTo>
                  <a:cubicBezTo>
                    <a:pt x="114" y="401"/>
                    <a:pt x="162" y="477"/>
                    <a:pt x="133" y="506"/>
                  </a:cubicBezTo>
                  <a:cubicBezTo>
                    <a:pt x="86" y="582"/>
                    <a:pt x="219" y="601"/>
                    <a:pt x="181" y="668"/>
                  </a:cubicBezTo>
                  <a:cubicBezTo>
                    <a:pt x="171" y="697"/>
                    <a:pt x="124" y="763"/>
                    <a:pt x="104" y="773"/>
                  </a:cubicBezTo>
                  <a:lnTo>
                    <a:pt x="0" y="80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96" name="Freeform 64">
              <a:extLst>
                <a:ext uri="{FF2B5EF4-FFF2-40B4-BE49-F238E27FC236}">
                  <a16:creationId xmlns:a16="http://schemas.microsoft.com/office/drawing/2014/main" id="{81E0260E-49DD-4FC0-ADC4-5B99CB85CF64}"/>
                </a:ext>
              </a:extLst>
            </p:cNvPr>
            <p:cNvSpPr>
              <a:spLocks noChangeArrowheads="1"/>
            </p:cNvSpPr>
            <p:nvPr/>
          </p:nvSpPr>
          <p:spPr bwMode="auto">
            <a:xfrm>
              <a:off x="4963765" y="4538258"/>
              <a:ext cx="240916" cy="622432"/>
            </a:xfrm>
            <a:custGeom>
              <a:avLst/>
              <a:gdLst>
                <a:gd name="T0" fmla="*/ 0 w 974"/>
                <a:gd name="T1" fmla="*/ 1221415 h 2519"/>
                <a:gd name="T2" fmla="*/ 0 w 974"/>
                <a:gd name="T3" fmla="*/ 1221415 h 2519"/>
                <a:gd name="T4" fmla="*/ 61599 w 974"/>
                <a:gd name="T5" fmla="*/ 1221415 h 2519"/>
                <a:gd name="T6" fmla="*/ 99353 w 974"/>
                <a:gd name="T7" fmla="*/ 1249705 h 2519"/>
                <a:gd name="T8" fmla="*/ 99353 w 974"/>
                <a:gd name="T9" fmla="*/ 1249705 h 2519"/>
                <a:gd name="T10" fmla="*/ 142074 w 974"/>
                <a:gd name="T11" fmla="*/ 1207022 h 2519"/>
                <a:gd name="T12" fmla="*/ 203673 w 974"/>
                <a:gd name="T13" fmla="*/ 1211489 h 2519"/>
                <a:gd name="T14" fmla="*/ 255833 w 974"/>
                <a:gd name="T15" fmla="*/ 1098331 h 2519"/>
                <a:gd name="T16" fmla="*/ 317431 w 974"/>
                <a:gd name="T17" fmla="*/ 1046218 h 2519"/>
                <a:gd name="T18" fmla="*/ 307993 w 974"/>
                <a:gd name="T19" fmla="*/ 994106 h 2519"/>
                <a:gd name="T20" fmla="*/ 307993 w 974"/>
                <a:gd name="T21" fmla="*/ 994106 h 2519"/>
                <a:gd name="T22" fmla="*/ 231988 w 974"/>
                <a:gd name="T23" fmla="*/ 937030 h 2519"/>
                <a:gd name="T24" fmla="*/ 213111 w 974"/>
                <a:gd name="T25" fmla="*/ 899311 h 2519"/>
                <a:gd name="T26" fmla="*/ 227517 w 974"/>
                <a:gd name="T27" fmla="*/ 818909 h 2519"/>
                <a:gd name="T28" fmla="*/ 284148 w 974"/>
                <a:gd name="T29" fmla="*/ 762330 h 2519"/>
                <a:gd name="T30" fmla="*/ 312464 w 974"/>
                <a:gd name="T31" fmla="*/ 714684 h 2519"/>
                <a:gd name="T32" fmla="*/ 369592 w 974"/>
                <a:gd name="T33" fmla="*/ 681432 h 2519"/>
                <a:gd name="T34" fmla="*/ 397907 w 974"/>
                <a:gd name="T35" fmla="*/ 610956 h 2519"/>
                <a:gd name="T36" fmla="*/ 412313 w 974"/>
                <a:gd name="T37" fmla="*/ 511198 h 2519"/>
                <a:gd name="T38" fmla="*/ 455035 w 974"/>
                <a:gd name="T39" fmla="*/ 397543 h 2519"/>
                <a:gd name="T40" fmla="*/ 450067 w 974"/>
                <a:gd name="T41" fmla="*/ 317141 h 2519"/>
                <a:gd name="T42" fmla="*/ 468944 w 974"/>
                <a:gd name="T43" fmla="*/ 194057 h 2519"/>
                <a:gd name="T44" fmla="*/ 459506 w 974"/>
                <a:gd name="T45" fmla="*/ 99758 h 2519"/>
                <a:gd name="T46" fmla="*/ 431190 w 974"/>
                <a:gd name="T47" fmla="*/ 52112 h 2519"/>
                <a:gd name="T48" fmla="*/ 402875 w 974"/>
                <a:gd name="T49" fmla="*/ 0 h 2519"/>
                <a:gd name="T50" fmla="*/ 402875 w 974"/>
                <a:gd name="T51" fmla="*/ 0 h 2519"/>
                <a:gd name="T52" fmla="*/ 341276 w 974"/>
                <a:gd name="T53" fmla="*/ 151374 h 2519"/>
                <a:gd name="T54" fmla="*/ 312464 w 974"/>
                <a:gd name="T55" fmla="*/ 326571 h 2519"/>
                <a:gd name="T56" fmla="*/ 260800 w 974"/>
                <a:gd name="T57" fmla="*/ 477945 h 2519"/>
                <a:gd name="T58" fmla="*/ 260800 w 974"/>
                <a:gd name="T59" fmla="*/ 477945 h 2519"/>
                <a:gd name="T60" fmla="*/ 241924 w 974"/>
                <a:gd name="T61" fmla="*/ 544450 h 2519"/>
                <a:gd name="T62" fmla="*/ 208640 w 974"/>
                <a:gd name="T63" fmla="*/ 596563 h 2519"/>
                <a:gd name="T64" fmla="*/ 170886 w 974"/>
                <a:gd name="T65" fmla="*/ 676965 h 2519"/>
                <a:gd name="T66" fmla="*/ 137603 w 974"/>
                <a:gd name="T67" fmla="*/ 757367 h 2519"/>
                <a:gd name="T68" fmla="*/ 113759 w 974"/>
                <a:gd name="T69" fmla="*/ 781190 h 2519"/>
                <a:gd name="T70" fmla="*/ 132636 w 974"/>
                <a:gd name="T71" fmla="*/ 823872 h 2519"/>
                <a:gd name="T72" fmla="*/ 113759 w 974"/>
                <a:gd name="T73" fmla="*/ 842732 h 2519"/>
                <a:gd name="T74" fmla="*/ 99353 w 974"/>
                <a:gd name="T75" fmla="*/ 871021 h 2519"/>
                <a:gd name="T76" fmla="*/ 132636 w 974"/>
                <a:gd name="T77" fmla="*/ 875984 h 2519"/>
                <a:gd name="T78" fmla="*/ 123197 w 974"/>
                <a:gd name="T79" fmla="*/ 918171 h 2519"/>
                <a:gd name="T80" fmla="*/ 104320 w 974"/>
                <a:gd name="T81" fmla="*/ 951423 h 2519"/>
                <a:gd name="T82" fmla="*/ 113759 w 974"/>
                <a:gd name="T83" fmla="*/ 984676 h 2519"/>
                <a:gd name="T84" fmla="*/ 71037 w 974"/>
                <a:gd name="T85" fmla="*/ 1003536 h 2519"/>
                <a:gd name="T86" fmla="*/ 104320 w 974"/>
                <a:gd name="T87" fmla="*/ 1036788 h 2519"/>
                <a:gd name="T88" fmla="*/ 52160 w 974"/>
                <a:gd name="T89" fmla="*/ 1060115 h 2519"/>
                <a:gd name="T90" fmla="*/ 9438 w 974"/>
                <a:gd name="T91" fmla="*/ 1169303 h 2519"/>
                <a:gd name="T92" fmla="*/ 0 w 974"/>
                <a:gd name="T93" fmla="*/ 1221415 h 251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974" h="2519">
                  <a:moveTo>
                    <a:pt x="0" y="2461"/>
                  </a:moveTo>
                  <a:lnTo>
                    <a:pt x="0" y="2461"/>
                  </a:lnTo>
                  <a:cubicBezTo>
                    <a:pt x="124" y="2461"/>
                    <a:pt x="124" y="2461"/>
                    <a:pt x="124" y="2461"/>
                  </a:cubicBezTo>
                  <a:cubicBezTo>
                    <a:pt x="200" y="2518"/>
                    <a:pt x="200" y="2518"/>
                    <a:pt x="200" y="2518"/>
                  </a:cubicBezTo>
                  <a:cubicBezTo>
                    <a:pt x="229" y="2480"/>
                    <a:pt x="258" y="2451"/>
                    <a:pt x="286" y="2432"/>
                  </a:cubicBezTo>
                  <a:cubicBezTo>
                    <a:pt x="334" y="2394"/>
                    <a:pt x="372" y="2432"/>
                    <a:pt x="410" y="2441"/>
                  </a:cubicBezTo>
                  <a:cubicBezTo>
                    <a:pt x="515" y="2461"/>
                    <a:pt x="467" y="2260"/>
                    <a:pt x="515" y="2213"/>
                  </a:cubicBezTo>
                  <a:cubicBezTo>
                    <a:pt x="563" y="2174"/>
                    <a:pt x="629" y="2174"/>
                    <a:pt x="639" y="2108"/>
                  </a:cubicBezTo>
                  <a:cubicBezTo>
                    <a:pt x="620" y="2003"/>
                    <a:pt x="620" y="2003"/>
                    <a:pt x="620" y="2003"/>
                  </a:cubicBezTo>
                  <a:cubicBezTo>
                    <a:pt x="572" y="1965"/>
                    <a:pt x="506" y="1946"/>
                    <a:pt x="467" y="1888"/>
                  </a:cubicBezTo>
                  <a:cubicBezTo>
                    <a:pt x="458" y="1869"/>
                    <a:pt x="439" y="1841"/>
                    <a:pt x="429" y="1812"/>
                  </a:cubicBezTo>
                  <a:cubicBezTo>
                    <a:pt x="420" y="1745"/>
                    <a:pt x="401" y="1707"/>
                    <a:pt x="458" y="1650"/>
                  </a:cubicBezTo>
                  <a:cubicBezTo>
                    <a:pt x="496" y="1612"/>
                    <a:pt x="553" y="1593"/>
                    <a:pt x="572" y="1536"/>
                  </a:cubicBezTo>
                  <a:cubicBezTo>
                    <a:pt x="582" y="1507"/>
                    <a:pt x="601" y="1459"/>
                    <a:pt x="629" y="1440"/>
                  </a:cubicBezTo>
                  <a:cubicBezTo>
                    <a:pt x="668" y="1411"/>
                    <a:pt x="725" y="1450"/>
                    <a:pt x="744" y="1373"/>
                  </a:cubicBezTo>
                  <a:cubicBezTo>
                    <a:pt x="754" y="1335"/>
                    <a:pt x="849" y="1297"/>
                    <a:pt x="801" y="1231"/>
                  </a:cubicBezTo>
                  <a:cubicBezTo>
                    <a:pt x="782" y="1183"/>
                    <a:pt x="820" y="1068"/>
                    <a:pt x="830" y="1030"/>
                  </a:cubicBezTo>
                  <a:cubicBezTo>
                    <a:pt x="849" y="944"/>
                    <a:pt x="858" y="868"/>
                    <a:pt x="916" y="801"/>
                  </a:cubicBezTo>
                  <a:cubicBezTo>
                    <a:pt x="944" y="763"/>
                    <a:pt x="935" y="668"/>
                    <a:pt x="906" y="639"/>
                  </a:cubicBezTo>
                  <a:cubicBezTo>
                    <a:pt x="773" y="525"/>
                    <a:pt x="906" y="506"/>
                    <a:pt x="944" y="391"/>
                  </a:cubicBezTo>
                  <a:cubicBezTo>
                    <a:pt x="973" y="334"/>
                    <a:pt x="963" y="258"/>
                    <a:pt x="925" y="201"/>
                  </a:cubicBezTo>
                  <a:cubicBezTo>
                    <a:pt x="906" y="172"/>
                    <a:pt x="868" y="134"/>
                    <a:pt x="868" y="105"/>
                  </a:cubicBezTo>
                  <a:cubicBezTo>
                    <a:pt x="811" y="0"/>
                    <a:pt x="811" y="0"/>
                    <a:pt x="811" y="0"/>
                  </a:cubicBezTo>
                  <a:cubicBezTo>
                    <a:pt x="687" y="48"/>
                    <a:pt x="639" y="181"/>
                    <a:pt x="687" y="305"/>
                  </a:cubicBezTo>
                  <a:cubicBezTo>
                    <a:pt x="734" y="429"/>
                    <a:pt x="706" y="553"/>
                    <a:pt x="629" y="658"/>
                  </a:cubicBezTo>
                  <a:cubicBezTo>
                    <a:pt x="525" y="963"/>
                    <a:pt x="525" y="963"/>
                    <a:pt x="525" y="963"/>
                  </a:cubicBezTo>
                  <a:cubicBezTo>
                    <a:pt x="525" y="992"/>
                    <a:pt x="496" y="1078"/>
                    <a:pt x="487" y="1097"/>
                  </a:cubicBezTo>
                  <a:cubicBezTo>
                    <a:pt x="467" y="1135"/>
                    <a:pt x="439" y="1164"/>
                    <a:pt x="420" y="1202"/>
                  </a:cubicBezTo>
                  <a:cubicBezTo>
                    <a:pt x="391" y="1259"/>
                    <a:pt x="344" y="1307"/>
                    <a:pt x="344" y="1364"/>
                  </a:cubicBezTo>
                  <a:cubicBezTo>
                    <a:pt x="324" y="1450"/>
                    <a:pt x="362" y="1459"/>
                    <a:pt x="277" y="1526"/>
                  </a:cubicBezTo>
                  <a:cubicBezTo>
                    <a:pt x="267" y="1545"/>
                    <a:pt x="239" y="1555"/>
                    <a:pt x="229" y="1574"/>
                  </a:cubicBezTo>
                  <a:cubicBezTo>
                    <a:pt x="229" y="1602"/>
                    <a:pt x="267" y="1631"/>
                    <a:pt x="267" y="1660"/>
                  </a:cubicBezTo>
                  <a:cubicBezTo>
                    <a:pt x="258" y="1679"/>
                    <a:pt x="229" y="1688"/>
                    <a:pt x="229" y="1698"/>
                  </a:cubicBezTo>
                  <a:cubicBezTo>
                    <a:pt x="220" y="1707"/>
                    <a:pt x="200" y="1745"/>
                    <a:pt x="200" y="1755"/>
                  </a:cubicBezTo>
                  <a:cubicBezTo>
                    <a:pt x="200" y="1783"/>
                    <a:pt x="258" y="1755"/>
                    <a:pt x="267" y="1765"/>
                  </a:cubicBezTo>
                  <a:cubicBezTo>
                    <a:pt x="286" y="1783"/>
                    <a:pt x="258" y="1831"/>
                    <a:pt x="248" y="1850"/>
                  </a:cubicBezTo>
                  <a:cubicBezTo>
                    <a:pt x="258" y="1917"/>
                    <a:pt x="162" y="1869"/>
                    <a:pt x="210" y="1917"/>
                  </a:cubicBezTo>
                  <a:cubicBezTo>
                    <a:pt x="220" y="1936"/>
                    <a:pt x="248" y="1965"/>
                    <a:pt x="229" y="1984"/>
                  </a:cubicBezTo>
                  <a:cubicBezTo>
                    <a:pt x="200" y="2012"/>
                    <a:pt x="124" y="1936"/>
                    <a:pt x="143" y="2022"/>
                  </a:cubicBezTo>
                  <a:cubicBezTo>
                    <a:pt x="153" y="2060"/>
                    <a:pt x="315" y="2022"/>
                    <a:pt x="210" y="2089"/>
                  </a:cubicBezTo>
                  <a:cubicBezTo>
                    <a:pt x="162" y="2108"/>
                    <a:pt x="105" y="2060"/>
                    <a:pt x="105" y="2136"/>
                  </a:cubicBezTo>
                  <a:cubicBezTo>
                    <a:pt x="105" y="2203"/>
                    <a:pt x="57" y="2299"/>
                    <a:pt x="19" y="2356"/>
                  </a:cubicBezTo>
                  <a:cubicBezTo>
                    <a:pt x="10" y="2384"/>
                    <a:pt x="10" y="2432"/>
                    <a:pt x="0" y="2461"/>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97" name="Freeform 65">
              <a:extLst>
                <a:ext uri="{FF2B5EF4-FFF2-40B4-BE49-F238E27FC236}">
                  <a16:creationId xmlns:a16="http://schemas.microsoft.com/office/drawing/2014/main" id="{5FCE6CED-DA50-4311-A779-DB7348CE07B7}"/>
                </a:ext>
              </a:extLst>
            </p:cNvPr>
            <p:cNvSpPr>
              <a:spLocks noChangeArrowheads="1"/>
            </p:cNvSpPr>
            <p:nvPr/>
          </p:nvSpPr>
          <p:spPr bwMode="auto">
            <a:xfrm>
              <a:off x="5062501" y="4428463"/>
              <a:ext cx="372827" cy="605845"/>
            </a:xfrm>
            <a:custGeom>
              <a:avLst/>
              <a:gdLst>
                <a:gd name="T0" fmla="*/ 203710 w 1507"/>
                <a:gd name="T1" fmla="*/ 222421 h 2452"/>
                <a:gd name="T2" fmla="*/ 203710 w 1507"/>
                <a:gd name="T3" fmla="*/ 222421 h 2452"/>
                <a:gd name="T4" fmla="*/ 232031 w 1507"/>
                <a:gd name="T5" fmla="*/ 274551 h 2452"/>
                <a:gd name="T6" fmla="*/ 260351 w 1507"/>
                <a:gd name="T7" fmla="*/ 322213 h 2452"/>
                <a:gd name="T8" fmla="*/ 269791 w 1507"/>
                <a:gd name="T9" fmla="*/ 416543 h 2452"/>
                <a:gd name="T10" fmla="*/ 250911 w 1507"/>
                <a:gd name="T11" fmla="*/ 539669 h 2452"/>
                <a:gd name="T12" fmla="*/ 255879 w 1507"/>
                <a:gd name="T13" fmla="*/ 620098 h 2452"/>
                <a:gd name="T14" fmla="*/ 213150 w 1507"/>
                <a:gd name="T15" fmla="*/ 733791 h 2452"/>
                <a:gd name="T16" fmla="*/ 198741 w 1507"/>
                <a:gd name="T17" fmla="*/ 833582 h 2452"/>
                <a:gd name="T18" fmla="*/ 170421 w 1507"/>
                <a:gd name="T19" fmla="*/ 904082 h 2452"/>
                <a:gd name="T20" fmla="*/ 113283 w 1507"/>
                <a:gd name="T21" fmla="*/ 937346 h 2452"/>
                <a:gd name="T22" fmla="*/ 84962 w 1507"/>
                <a:gd name="T23" fmla="*/ 985007 h 2452"/>
                <a:gd name="T24" fmla="*/ 28321 w 1507"/>
                <a:gd name="T25" fmla="*/ 1041606 h 2452"/>
                <a:gd name="T26" fmla="*/ 13912 w 1507"/>
                <a:gd name="T27" fmla="*/ 1122035 h 2452"/>
                <a:gd name="T28" fmla="*/ 32792 w 1507"/>
                <a:gd name="T29" fmla="*/ 1159767 h 2452"/>
                <a:gd name="T30" fmla="*/ 108811 w 1507"/>
                <a:gd name="T31" fmla="*/ 1216862 h 2452"/>
                <a:gd name="T32" fmla="*/ 108811 w 1507"/>
                <a:gd name="T33" fmla="*/ 1216862 h 2452"/>
                <a:gd name="T34" fmla="*/ 156509 w 1507"/>
                <a:gd name="T35" fmla="*/ 1150334 h 2452"/>
                <a:gd name="T36" fmla="*/ 217622 w 1507"/>
                <a:gd name="T37" fmla="*/ 1112602 h 2452"/>
                <a:gd name="T38" fmla="*/ 303081 w 1507"/>
                <a:gd name="T39" fmla="*/ 1155299 h 2452"/>
                <a:gd name="T40" fmla="*/ 445181 w 1507"/>
                <a:gd name="T41" fmla="*/ 1136432 h 2452"/>
                <a:gd name="T42" fmla="*/ 445181 w 1507"/>
                <a:gd name="T43" fmla="*/ 1136432 h 2452"/>
                <a:gd name="T44" fmla="*/ 445181 w 1507"/>
                <a:gd name="T45" fmla="*/ 1022740 h 2452"/>
                <a:gd name="T46" fmla="*/ 450149 w 1507"/>
                <a:gd name="T47" fmla="*/ 909047 h 2452"/>
                <a:gd name="T48" fmla="*/ 450149 w 1507"/>
                <a:gd name="T49" fmla="*/ 814220 h 2452"/>
                <a:gd name="T50" fmla="*/ 516231 w 1507"/>
                <a:gd name="T51" fmla="*/ 686626 h 2452"/>
                <a:gd name="T52" fmla="*/ 516231 w 1507"/>
                <a:gd name="T53" fmla="*/ 677193 h 2452"/>
                <a:gd name="T54" fmla="*/ 487910 w 1507"/>
                <a:gd name="T55" fmla="*/ 667760 h 2452"/>
                <a:gd name="T56" fmla="*/ 459589 w 1507"/>
                <a:gd name="T57" fmla="*/ 634496 h 2452"/>
                <a:gd name="T58" fmla="*/ 464061 w 1507"/>
                <a:gd name="T59" fmla="*/ 572933 h 2452"/>
                <a:gd name="T60" fmla="*/ 521199 w 1507"/>
                <a:gd name="T61" fmla="*/ 572933 h 2452"/>
                <a:gd name="T62" fmla="*/ 558960 w 1507"/>
                <a:gd name="T63" fmla="*/ 567968 h 2452"/>
                <a:gd name="T64" fmla="*/ 516231 w 1507"/>
                <a:gd name="T65" fmla="*/ 430941 h 2452"/>
                <a:gd name="T66" fmla="*/ 615601 w 1507"/>
                <a:gd name="T67" fmla="*/ 279516 h 2452"/>
                <a:gd name="T68" fmla="*/ 687148 w 1507"/>
                <a:gd name="T69" fmla="*/ 175256 h 2452"/>
                <a:gd name="T70" fmla="*/ 719941 w 1507"/>
                <a:gd name="T71" fmla="*/ 132559 h 2452"/>
                <a:gd name="T72" fmla="*/ 743789 w 1507"/>
                <a:gd name="T73" fmla="*/ 132559 h 2452"/>
                <a:gd name="T74" fmla="*/ 738821 w 1507"/>
                <a:gd name="T75" fmla="*/ 47165 h 2452"/>
                <a:gd name="T76" fmla="*/ 743789 w 1507"/>
                <a:gd name="T77" fmla="*/ 33264 h 2452"/>
                <a:gd name="T78" fmla="*/ 743789 w 1507"/>
                <a:gd name="T79" fmla="*/ 33264 h 2452"/>
                <a:gd name="T80" fmla="*/ 667771 w 1507"/>
                <a:gd name="T81" fmla="*/ 47165 h 2452"/>
                <a:gd name="T82" fmla="*/ 596721 w 1507"/>
                <a:gd name="T83" fmla="*/ 52130 h 2452"/>
                <a:gd name="T84" fmla="*/ 549520 w 1507"/>
                <a:gd name="T85" fmla="*/ 57095 h 2452"/>
                <a:gd name="T86" fmla="*/ 482941 w 1507"/>
                <a:gd name="T87" fmla="*/ 37732 h 2452"/>
                <a:gd name="T88" fmla="*/ 435740 w 1507"/>
                <a:gd name="T89" fmla="*/ 0 h 2452"/>
                <a:gd name="T90" fmla="*/ 435740 w 1507"/>
                <a:gd name="T91" fmla="*/ 0 h 2452"/>
                <a:gd name="T92" fmla="*/ 402451 w 1507"/>
                <a:gd name="T93" fmla="*/ 23831 h 2452"/>
                <a:gd name="T94" fmla="*/ 374131 w 1507"/>
                <a:gd name="T95" fmla="*/ 70996 h 2452"/>
                <a:gd name="T96" fmla="*/ 317489 w 1507"/>
                <a:gd name="T97" fmla="*/ 80429 h 2452"/>
                <a:gd name="T98" fmla="*/ 303081 w 1507"/>
                <a:gd name="T99" fmla="*/ 160858 h 2452"/>
                <a:gd name="T100" fmla="*/ 255879 w 1507"/>
                <a:gd name="T101" fmla="*/ 189654 h 2452"/>
                <a:gd name="T102" fmla="*/ 213150 w 1507"/>
                <a:gd name="T103" fmla="*/ 217953 h 2452"/>
                <a:gd name="T104" fmla="*/ 203710 w 1507"/>
                <a:gd name="T105" fmla="*/ 222421 h 245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507" h="2452">
                  <a:moveTo>
                    <a:pt x="410" y="448"/>
                  </a:moveTo>
                  <a:lnTo>
                    <a:pt x="410" y="448"/>
                  </a:lnTo>
                  <a:cubicBezTo>
                    <a:pt x="467" y="553"/>
                    <a:pt x="467" y="553"/>
                    <a:pt x="467" y="553"/>
                  </a:cubicBezTo>
                  <a:cubicBezTo>
                    <a:pt x="467" y="582"/>
                    <a:pt x="505" y="620"/>
                    <a:pt x="524" y="649"/>
                  </a:cubicBezTo>
                  <a:cubicBezTo>
                    <a:pt x="562" y="706"/>
                    <a:pt x="572" y="782"/>
                    <a:pt x="543" y="839"/>
                  </a:cubicBezTo>
                  <a:cubicBezTo>
                    <a:pt x="505" y="954"/>
                    <a:pt x="372" y="973"/>
                    <a:pt x="505" y="1087"/>
                  </a:cubicBezTo>
                  <a:cubicBezTo>
                    <a:pt x="534" y="1116"/>
                    <a:pt x="543" y="1211"/>
                    <a:pt x="515" y="1249"/>
                  </a:cubicBezTo>
                  <a:cubicBezTo>
                    <a:pt x="457" y="1316"/>
                    <a:pt x="448" y="1392"/>
                    <a:pt x="429" y="1478"/>
                  </a:cubicBezTo>
                  <a:cubicBezTo>
                    <a:pt x="419" y="1516"/>
                    <a:pt x="381" y="1631"/>
                    <a:pt x="400" y="1679"/>
                  </a:cubicBezTo>
                  <a:cubicBezTo>
                    <a:pt x="448" y="1745"/>
                    <a:pt x="353" y="1783"/>
                    <a:pt x="343" y="1821"/>
                  </a:cubicBezTo>
                  <a:cubicBezTo>
                    <a:pt x="324" y="1898"/>
                    <a:pt x="267" y="1859"/>
                    <a:pt x="228" y="1888"/>
                  </a:cubicBezTo>
                  <a:cubicBezTo>
                    <a:pt x="200" y="1907"/>
                    <a:pt x="181" y="1955"/>
                    <a:pt x="171" y="1984"/>
                  </a:cubicBezTo>
                  <a:cubicBezTo>
                    <a:pt x="152" y="2041"/>
                    <a:pt x="95" y="2060"/>
                    <a:pt x="57" y="2098"/>
                  </a:cubicBezTo>
                  <a:cubicBezTo>
                    <a:pt x="0" y="2155"/>
                    <a:pt x="19" y="2193"/>
                    <a:pt x="28" y="2260"/>
                  </a:cubicBezTo>
                  <a:cubicBezTo>
                    <a:pt x="38" y="2289"/>
                    <a:pt x="57" y="2317"/>
                    <a:pt x="66" y="2336"/>
                  </a:cubicBezTo>
                  <a:cubicBezTo>
                    <a:pt x="105" y="2394"/>
                    <a:pt x="171" y="2413"/>
                    <a:pt x="219" y="2451"/>
                  </a:cubicBezTo>
                  <a:cubicBezTo>
                    <a:pt x="257" y="2403"/>
                    <a:pt x="248" y="2336"/>
                    <a:pt x="315" y="2317"/>
                  </a:cubicBezTo>
                  <a:cubicBezTo>
                    <a:pt x="353" y="2298"/>
                    <a:pt x="400" y="2241"/>
                    <a:pt x="438" y="2241"/>
                  </a:cubicBezTo>
                  <a:cubicBezTo>
                    <a:pt x="515" y="2260"/>
                    <a:pt x="515" y="2384"/>
                    <a:pt x="610" y="2327"/>
                  </a:cubicBezTo>
                  <a:cubicBezTo>
                    <a:pt x="677" y="2279"/>
                    <a:pt x="820" y="2289"/>
                    <a:pt x="896" y="2289"/>
                  </a:cubicBezTo>
                  <a:cubicBezTo>
                    <a:pt x="867" y="2203"/>
                    <a:pt x="867" y="2117"/>
                    <a:pt x="896" y="2060"/>
                  </a:cubicBezTo>
                  <a:cubicBezTo>
                    <a:pt x="925" y="2003"/>
                    <a:pt x="896" y="1898"/>
                    <a:pt x="906" y="1831"/>
                  </a:cubicBezTo>
                  <a:cubicBezTo>
                    <a:pt x="925" y="1755"/>
                    <a:pt x="944" y="1707"/>
                    <a:pt x="906" y="1640"/>
                  </a:cubicBezTo>
                  <a:cubicBezTo>
                    <a:pt x="858" y="1554"/>
                    <a:pt x="944" y="1402"/>
                    <a:pt x="1039" y="1383"/>
                  </a:cubicBezTo>
                  <a:cubicBezTo>
                    <a:pt x="1039" y="1373"/>
                    <a:pt x="1039" y="1373"/>
                    <a:pt x="1039" y="1364"/>
                  </a:cubicBezTo>
                  <a:cubicBezTo>
                    <a:pt x="1020" y="1364"/>
                    <a:pt x="982" y="1354"/>
                    <a:pt x="982" y="1345"/>
                  </a:cubicBezTo>
                  <a:cubicBezTo>
                    <a:pt x="972" y="1297"/>
                    <a:pt x="963" y="1297"/>
                    <a:pt x="925" y="1278"/>
                  </a:cubicBezTo>
                  <a:cubicBezTo>
                    <a:pt x="906" y="1240"/>
                    <a:pt x="877" y="1183"/>
                    <a:pt x="934" y="1154"/>
                  </a:cubicBezTo>
                  <a:cubicBezTo>
                    <a:pt x="953" y="1144"/>
                    <a:pt x="1039" y="1135"/>
                    <a:pt x="1049" y="1154"/>
                  </a:cubicBezTo>
                  <a:cubicBezTo>
                    <a:pt x="1087" y="1154"/>
                    <a:pt x="1096" y="1154"/>
                    <a:pt x="1125" y="1144"/>
                  </a:cubicBezTo>
                  <a:cubicBezTo>
                    <a:pt x="1125" y="1020"/>
                    <a:pt x="1001" y="1001"/>
                    <a:pt x="1039" y="868"/>
                  </a:cubicBezTo>
                  <a:cubicBezTo>
                    <a:pt x="1068" y="763"/>
                    <a:pt x="1173" y="658"/>
                    <a:pt x="1239" y="563"/>
                  </a:cubicBezTo>
                  <a:cubicBezTo>
                    <a:pt x="1297" y="496"/>
                    <a:pt x="1373" y="448"/>
                    <a:pt x="1383" y="353"/>
                  </a:cubicBezTo>
                  <a:cubicBezTo>
                    <a:pt x="1383" y="305"/>
                    <a:pt x="1411" y="267"/>
                    <a:pt x="1449" y="267"/>
                  </a:cubicBezTo>
                  <a:cubicBezTo>
                    <a:pt x="1468" y="267"/>
                    <a:pt x="1487" y="277"/>
                    <a:pt x="1497" y="267"/>
                  </a:cubicBezTo>
                  <a:cubicBezTo>
                    <a:pt x="1506" y="267"/>
                    <a:pt x="1478" y="133"/>
                    <a:pt x="1487" y="95"/>
                  </a:cubicBezTo>
                  <a:cubicBezTo>
                    <a:pt x="1487" y="86"/>
                    <a:pt x="1497" y="76"/>
                    <a:pt x="1497" y="67"/>
                  </a:cubicBezTo>
                  <a:cubicBezTo>
                    <a:pt x="1440" y="67"/>
                    <a:pt x="1383" y="76"/>
                    <a:pt x="1344" y="95"/>
                  </a:cubicBezTo>
                  <a:cubicBezTo>
                    <a:pt x="1287" y="124"/>
                    <a:pt x="1258" y="115"/>
                    <a:pt x="1201" y="105"/>
                  </a:cubicBezTo>
                  <a:cubicBezTo>
                    <a:pt x="1173" y="95"/>
                    <a:pt x="1134" y="115"/>
                    <a:pt x="1106" y="115"/>
                  </a:cubicBezTo>
                  <a:cubicBezTo>
                    <a:pt x="1058" y="115"/>
                    <a:pt x="1020" y="95"/>
                    <a:pt x="972" y="76"/>
                  </a:cubicBezTo>
                  <a:cubicBezTo>
                    <a:pt x="877" y="0"/>
                    <a:pt x="877" y="0"/>
                    <a:pt x="877" y="0"/>
                  </a:cubicBezTo>
                  <a:cubicBezTo>
                    <a:pt x="858" y="10"/>
                    <a:pt x="820" y="10"/>
                    <a:pt x="810" y="48"/>
                  </a:cubicBezTo>
                  <a:cubicBezTo>
                    <a:pt x="801" y="67"/>
                    <a:pt x="782" y="143"/>
                    <a:pt x="753" y="143"/>
                  </a:cubicBezTo>
                  <a:cubicBezTo>
                    <a:pt x="724" y="143"/>
                    <a:pt x="639" y="86"/>
                    <a:pt x="639" y="162"/>
                  </a:cubicBezTo>
                  <a:cubicBezTo>
                    <a:pt x="639" y="219"/>
                    <a:pt x="696" y="286"/>
                    <a:pt x="610" y="324"/>
                  </a:cubicBezTo>
                  <a:cubicBezTo>
                    <a:pt x="591" y="382"/>
                    <a:pt x="562" y="382"/>
                    <a:pt x="515" y="382"/>
                  </a:cubicBezTo>
                  <a:cubicBezTo>
                    <a:pt x="477" y="382"/>
                    <a:pt x="477" y="429"/>
                    <a:pt x="429" y="439"/>
                  </a:cubicBezTo>
                  <a:cubicBezTo>
                    <a:pt x="429" y="439"/>
                    <a:pt x="419" y="448"/>
                    <a:pt x="410" y="448"/>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98" name="Freeform 66">
              <a:extLst>
                <a:ext uri="{FF2B5EF4-FFF2-40B4-BE49-F238E27FC236}">
                  <a16:creationId xmlns:a16="http://schemas.microsoft.com/office/drawing/2014/main" id="{7A9F6788-F405-4F61-A47B-29F4F352EF07}"/>
                </a:ext>
              </a:extLst>
            </p:cNvPr>
            <p:cNvSpPr>
              <a:spLocks noChangeArrowheads="1"/>
            </p:cNvSpPr>
            <p:nvPr/>
          </p:nvSpPr>
          <p:spPr bwMode="auto">
            <a:xfrm>
              <a:off x="5302628" y="5158320"/>
              <a:ext cx="477882" cy="624012"/>
            </a:xfrm>
            <a:custGeom>
              <a:avLst/>
              <a:gdLst>
                <a:gd name="T0" fmla="*/ 823679 w 1937"/>
                <a:gd name="T1" fmla="*/ 1225794 h 2528"/>
                <a:gd name="T2" fmla="*/ 823679 w 1937"/>
                <a:gd name="T3" fmla="*/ 1225794 h 2528"/>
                <a:gd name="T4" fmla="*/ 866351 w 1937"/>
                <a:gd name="T5" fmla="*/ 1221328 h 2528"/>
                <a:gd name="T6" fmla="*/ 960628 w 1937"/>
                <a:gd name="T7" fmla="*/ 1178648 h 2528"/>
                <a:gd name="T8" fmla="*/ 960628 w 1937"/>
                <a:gd name="T9" fmla="*/ 1178648 h 2528"/>
                <a:gd name="T10" fmla="*/ 951200 w 1937"/>
                <a:gd name="T11" fmla="*/ 1093289 h 2528"/>
                <a:gd name="T12" fmla="*/ 904062 w 1937"/>
                <a:gd name="T13" fmla="*/ 870959 h 2528"/>
                <a:gd name="T14" fmla="*/ 814251 w 1937"/>
                <a:gd name="T15" fmla="*/ 691308 h 2528"/>
                <a:gd name="T16" fmla="*/ 809289 w 1937"/>
                <a:gd name="T17" fmla="*/ 691308 h 2528"/>
                <a:gd name="T18" fmla="*/ 804327 w 1937"/>
                <a:gd name="T19" fmla="*/ 786096 h 2528"/>
                <a:gd name="T20" fmla="*/ 747761 w 1937"/>
                <a:gd name="T21" fmla="*/ 724062 h 2528"/>
                <a:gd name="T22" fmla="*/ 681768 w 1937"/>
                <a:gd name="T23" fmla="*/ 662524 h 2528"/>
                <a:gd name="T24" fmla="*/ 610812 w 1937"/>
                <a:gd name="T25" fmla="*/ 411907 h 2528"/>
                <a:gd name="T26" fmla="*/ 601385 w 1937"/>
                <a:gd name="T27" fmla="*/ 279402 h 2528"/>
                <a:gd name="T28" fmla="*/ 591461 w 1937"/>
                <a:gd name="T29" fmla="*/ 170718 h 2528"/>
                <a:gd name="T30" fmla="*/ 572606 w 1937"/>
                <a:gd name="T31" fmla="*/ 109180 h 2528"/>
                <a:gd name="T32" fmla="*/ 553750 w 1937"/>
                <a:gd name="T33" fmla="*/ 14392 h 2528"/>
                <a:gd name="T34" fmla="*/ 525467 w 1937"/>
                <a:gd name="T35" fmla="*/ 0 h 2528"/>
                <a:gd name="T36" fmla="*/ 478329 w 1937"/>
                <a:gd name="T37" fmla="*/ 0 h 2528"/>
                <a:gd name="T38" fmla="*/ 478329 w 1937"/>
                <a:gd name="T39" fmla="*/ 0 h 2528"/>
                <a:gd name="T40" fmla="*/ 468901 w 1937"/>
                <a:gd name="T41" fmla="*/ 61538 h 2528"/>
                <a:gd name="T42" fmla="*/ 449550 w 1937"/>
                <a:gd name="T43" fmla="*/ 109180 h 2528"/>
                <a:gd name="T44" fmla="*/ 435657 w 1937"/>
                <a:gd name="T45" fmla="*/ 142430 h 2528"/>
                <a:gd name="T46" fmla="*/ 482795 w 1937"/>
                <a:gd name="T47" fmla="*/ 208435 h 2528"/>
                <a:gd name="T48" fmla="*/ 449550 w 1937"/>
                <a:gd name="T49" fmla="*/ 274935 h 2528"/>
                <a:gd name="T50" fmla="*/ 421267 w 1937"/>
                <a:gd name="T51" fmla="*/ 312652 h 2528"/>
                <a:gd name="T52" fmla="*/ 345846 w 1937"/>
                <a:gd name="T53" fmla="*/ 331510 h 2528"/>
                <a:gd name="T54" fmla="*/ 279356 w 1937"/>
                <a:gd name="T55" fmla="*/ 402477 h 2528"/>
                <a:gd name="T56" fmla="*/ 246111 w 1937"/>
                <a:gd name="T57" fmla="*/ 520590 h 2528"/>
                <a:gd name="T58" fmla="*/ 203935 w 1937"/>
                <a:gd name="T59" fmla="*/ 620341 h 2528"/>
                <a:gd name="T60" fmla="*/ 165728 w 1937"/>
                <a:gd name="T61" fmla="*/ 681879 h 2528"/>
                <a:gd name="T62" fmla="*/ 33245 w 1937"/>
                <a:gd name="T63" fmla="*/ 786096 h 2528"/>
                <a:gd name="T64" fmla="*/ 94773 w 1937"/>
                <a:gd name="T65" fmla="*/ 856567 h 2528"/>
                <a:gd name="T66" fmla="*/ 94773 w 1937"/>
                <a:gd name="T67" fmla="*/ 856567 h 2528"/>
                <a:gd name="T68" fmla="*/ 109162 w 1937"/>
                <a:gd name="T69" fmla="*/ 904209 h 2528"/>
                <a:gd name="T70" fmla="*/ 151835 w 1937"/>
                <a:gd name="T71" fmla="*/ 979643 h 2528"/>
                <a:gd name="T72" fmla="*/ 165728 w 1937"/>
                <a:gd name="T73" fmla="*/ 1027285 h 2528"/>
                <a:gd name="T74" fmla="*/ 180118 w 1937"/>
                <a:gd name="T75" fmla="*/ 1107681 h 2528"/>
                <a:gd name="T76" fmla="*/ 156300 w 1937"/>
                <a:gd name="T77" fmla="*/ 1173686 h 2528"/>
                <a:gd name="T78" fmla="*/ 156300 w 1937"/>
                <a:gd name="T79" fmla="*/ 1173686 h 2528"/>
                <a:gd name="T80" fmla="*/ 203935 w 1937"/>
                <a:gd name="T81" fmla="*/ 1206936 h 2528"/>
                <a:gd name="T82" fmla="*/ 293746 w 1937"/>
                <a:gd name="T83" fmla="*/ 1216365 h 2528"/>
                <a:gd name="T84" fmla="*/ 355274 w 1937"/>
                <a:gd name="T85" fmla="*/ 1126540 h 2528"/>
                <a:gd name="T86" fmla="*/ 411839 w 1937"/>
                <a:gd name="T87" fmla="*/ 1117110 h 2528"/>
                <a:gd name="T88" fmla="*/ 454512 w 1937"/>
                <a:gd name="T89" fmla="*/ 1164256 h 2528"/>
                <a:gd name="T90" fmla="*/ 458978 w 1937"/>
                <a:gd name="T91" fmla="*/ 1240186 h 2528"/>
                <a:gd name="T92" fmla="*/ 458978 w 1937"/>
                <a:gd name="T93" fmla="*/ 1240186 h 2528"/>
                <a:gd name="T94" fmla="*/ 506612 w 1937"/>
                <a:gd name="T95" fmla="*/ 1230757 h 2528"/>
                <a:gd name="T96" fmla="*/ 582033 w 1937"/>
                <a:gd name="T97" fmla="*/ 1216365 h 2528"/>
                <a:gd name="T98" fmla="*/ 648523 w 1937"/>
                <a:gd name="T99" fmla="*/ 1221328 h 2528"/>
                <a:gd name="T100" fmla="*/ 728906 w 1937"/>
                <a:gd name="T101" fmla="*/ 1254082 h 2528"/>
                <a:gd name="T102" fmla="*/ 823679 w 1937"/>
                <a:gd name="T103" fmla="*/ 1225794 h 252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937" h="2528">
                  <a:moveTo>
                    <a:pt x="1660" y="2470"/>
                  </a:moveTo>
                  <a:lnTo>
                    <a:pt x="1660" y="2470"/>
                  </a:lnTo>
                  <a:cubicBezTo>
                    <a:pt x="1688" y="2480"/>
                    <a:pt x="1726" y="2489"/>
                    <a:pt x="1746" y="2461"/>
                  </a:cubicBezTo>
                  <a:cubicBezTo>
                    <a:pt x="1793" y="2413"/>
                    <a:pt x="1879" y="2385"/>
                    <a:pt x="1936" y="2375"/>
                  </a:cubicBezTo>
                  <a:cubicBezTo>
                    <a:pt x="1917" y="2203"/>
                    <a:pt x="1917" y="2203"/>
                    <a:pt x="1917" y="2203"/>
                  </a:cubicBezTo>
                  <a:cubicBezTo>
                    <a:pt x="1822" y="1755"/>
                    <a:pt x="1822" y="1755"/>
                    <a:pt x="1822" y="1755"/>
                  </a:cubicBezTo>
                  <a:cubicBezTo>
                    <a:pt x="1812" y="1698"/>
                    <a:pt x="1717" y="1374"/>
                    <a:pt x="1641" y="1393"/>
                  </a:cubicBezTo>
                  <a:cubicBezTo>
                    <a:pt x="1641" y="1393"/>
                    <a:pt x="1641" y="1393"/>
                    <a:pt x="1631" y="1393"/>
                  </a:cubicBezTo>
                  <a:cubicBezTo>
                    <a:pt x="1631" y="1459"/>
                    <a:pt x="1641" y="1526"/>
                    <a:pt x="1621" y="1584"/>
                  </a:cubicBezTo>
                  <a:cubicBezTo>
                    <a:pt x="1583" y="1584"/>
                    <a:pt x="1526" y="1488"/>
                    <a:pt x="1507" y="1459"/>
                  </a:cubicBezTo>
                  <a:cubicBezTo>
                    <a:pt x="1469" y="1412"/>
                    <a:pt x="1412" y="1383"/>
                    <a:pt x="1374" y="1335"/>
                  </a:cubicBezTo>
                  <a:cubicBezTo>
                    <a:pt x="1278" y="1212"/>
                    <a:pt x="1250" y="992"/>
                    <a:pt x="1231" y="830"/>
                  </a:cubicBezTo>
                  <a:cubicBezTo>
                    <a:pt x="1221" y="744"/>
                    <a:pt x="1231" y="649"/>
                    <a:pt x="1212" y="563"/>
                  </a:cubicBezTo>
                  <a:cubicBezTo>
                    <a:pt x="1202" y="496"/>
                    <a:pt x="1231" y="401"/>
                    <a:pt x="1192" y="344"/>
                  </a:cubicBezTo>
                  <a:cubicBezTo>
                    <a:pt x="1164" y="287"/>
                    <a:pt x="1164" y="277"/>
                    <a:pt x="1154" y="220"/>
                  </a:cubicBezTo>
                  <a:cubicBezTo>
                    <a:pt x="1145" y="143"/>
                    <a:pt x="1116" y="96"/>
                    <a:pt x="1116" y="29"/>
                  </a:cubicBezTo>
                  <a:cubicBezTo>
                    <a:pt x="1097" y="20"/>
                    <a:pt x="1078" y="10"/>
                    <a:pt x="1059" y="0"/>
                  </a:cubicBezTo>
                  <a:cubicBezTo>
                    <a:pt x="1040" y="0"/>
                    <a:pt x="992" y="0"/>
                    <a:pt x="964" y="0"/>
                  </a:cubicBezTo>
                  <a:cubicBezTo>
                    <a:pt x="954" y="29"/>
                    <a:pt x="945" y="96"/>
                    <a:pt x="945" y="124"/>
                  </a:cubicBezTo>
                  <a:cubicBezTo>
                    <a:pt x="945" y="162"/>
                    <a:pt x="925" y="191"/>
                    <a:pt x="906" y="220"/>
                  </a:cubicBezTo>
                  <a:cubicBezTo>
                    <a:pt x="887" y="239"/>
                    <a:pt x="887" y="267"/>
                    <a:pt x="878" y="287"/>
                  </a:cubicBezTo>
                  <a:cubicBezTo>
                    <a:pt x="887" y="363"/>
                    <a:pt x="925" y="372"/>
                    <a:pt x="973" y="420"/>
                  </a:cubicBezTo>
                  <a:cubicBezTo>
                    <a:pt x="992" y="449"/>
                    <a:pt x="925" y="534"/>
                    <a:pt x="906" y="554"/>
                  </a:cubicBezTo>
                  <a:cubicBezTo>
                    <a:pt x="868" y="582"/>
                    <a:pt x="868" y="592"/>
                    <a:pt x="849" y="630"/>
                  </a:cubicBezTo>
                  <a:cubicBezTo>
                    <a:pt x="820" y="677"/>
                    <a:pt x="744" y="658"/>
                    <a:pt x="697" y="668"/>
                  </a:cubicBezTo>
                  <a:cubicBezTo>
                    <a:pt x="678" y="677"/>
                    <a:pt x="573" y="792"/>
                    <a:pt x="563" y="811"/>
                  </a:cubicBezTo>
                  <a:cubicBezTo>
                    <a:pt x="525" y="897"/>
                    <a:pt x="573" y="954"/>
                    <a:pt x="496" y="1049"/>
                  </a:cubicBezTo>
                  <a:cubicBezTo>
                    <a:pt x="477" y="1116"/>
                    <a:pt x="449" y="1183"/>
                    <a:pt x="411" y="1250"/>
                  </a:cubicBezTo>
                  <a:cubicBezTo>
                    <a:pt x="391" y="1278"/>
                    <a:pt x="363" y="1345"/>
                    <a:pt x="334" y="1374"/>
                  </a:cubicBezTo>
                  <a:cubicBezTo>
                    <a:pt x="258" y="1440"/>
                    <a:pt x="0" y="1431"/>
                    <a:pt x="67" y="1584"/>
                  </a:cubicBezTo>
                  <a:cubicBezTo>
                    <a:pt x="96" y="1641"/>
                    <a:pt x="172" y="1669"/>
                    <a:pt x="191" y="1726"/>
                  </a:cubicBezTo>
                  <a:cubicBezTo>
                    <a:pt x="220" y="1822"/>
                    <a:pt x="220" y="1822"/>
                    <a:pt x="220" y="1822"/>
                  </a:cubicBezTo>
                  <a:cubicBezTo>
                    <a:pt x="201" y="1898"/>
                    <a:pt x="258" y="1936"/>
                    <a:pt x="306" y="1974"/>
                  </a:cubicBezTo>
                  <a:cubicBezTo>
                    <a:pt x="315" y="2003"/>
                    <a:pt x="334" y="2032"/>
                    <a:pt x="334" y="2070"/>
                  </a:cubicBezTo>
                  <a:cubicBezTo>
                    <a:pt x="344" y="2127"/>
                    <a:pt x="372" y="2175"/>
                    <a:pt x="363" y="2232"/>
                  </a:cubicBezTo>
                  <a:cubicBezTo>
                    <a:pt x="353" y="2280"/>
                    <a:pt x="315" y="2318"/>
                    <a:pt x="315" y="2365"/>
                  </a:cubicBezTo>
                  <a:cubicBezTo>
                    <a:pt x="363" y="2385"/>
                    <a:pt x="372" y="2375"/>
                    <a:pt x="411" y="2432"/>
                  </a:cubicBezTo>
                  <a:cubicBezTo>
                    <a:pt x="439" y="2480"/>
                    <a:pt x="553" y="2518"/>
                    <a:pt x="592" y="2451"/>
                  </a:cubicBezTo>
                  <a:cubicBezTo>
                    <a:pt x="611" y="2394"/>
                    <a:pt x="668" y="2308"/>
                    <a:pt x="716" y="2270"/>
                  </a:cubicBezTo>
                  <a:cubicBezTo>
                    <a:pt x="763" y="2232"/>
                    <a:pt x="773" y="2251"/>
                    <a:pt x="830" y="2251"/>
                  </a:cubicBezTo>
                  <a:cubicBezTo>
                    <a:pt x="916" y="2260"/>
                    <a:pt x="935" y="2251"/>
                    <a:pt x="916" y="2346"/>
                  </a:cubicBezTo>
                  <a:cubicBezTo>
                    <a:pt x="916" y="2385"/>
                    <a:pt x="906" y="2451"/>
                    <a:pt x="925" y="2499"/>
                  </a:cubicBezTo>
                  <a:cubicBezTo>
                    <a:pt x="964" y="2499"/>
                    <a:pt x="1002" y="2518"/>
                    <a:pt x="1021" y="2480"/>
                  </a:cubicBezTo>
                  <a:cubicBezTo>
                    <a:pt x="1069" y="2423"/>
                    <a:pt x="1116" y="2442"/>
                    <a:pt x="1173" y="2451"/>
                  </a:cubicBezTo>
                  <a:cubicBezTo>
                    <a:pt x="1221" y="2461"/>
                    <a:pt x="1259" y="2442"/>
                    <a:pt x="1307" y="2461"/>
                  </a:cubicBezTo>
                  <a:cubicBezTo>
                    <a:pt x="1374" y="2480"/>
                    <a:pt x="1393" y="2527"/>
                    <a:pt x="1469" y="2527"/>
                  </a:cubicBezTo>
                  <a:cubicBezTo>
                    <a:pt x="1536" y="2527"/>
                    <a:pt x="1593" y="2480"/>
                    <a:pt x="1660" y="247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199" name="Freeform 67">
              <a:extLst>
                <a:ext uri="{FF2B5EF4-FFF2-40B4-BE49-F238E27FC236}">
                  <a16:creationId xmlns:a16="http://schemas.microsoft.com/office/drawing/2014/main" id="{2AA69A58-3A69-476E-9EFE-50BB5DCD6DA1}"/>
                </a:ext>
              </a:extLst>
            </p:cNvPr>
            <p:cNvSpPr>
              <a:spLocks noChangeArrowheads="1"/>
            </p:cNvSpPr>
            <p:nvPr/>
          </p:nvSpPr>
          <p:spPr bwMode="auto">
            <a:xfrm>
              <a:off x="5665186" y="5745207"/>
              <a:ext cx="433649" cy="691152"/>
            </a:xfrm>
            <a:custGeom>
              <a:avLst/>
              <a:gdLst>
                <a:gd name="T0" fmla="*/ 191 w 1756"/>
                <a:gd name="T1" fmla="*/ 95 h 2795"/>
                <a:gd name="T2" fmla="*/ 191 w 1756"/>
                <a:gd name="T3" fmla="*/ 95 h 2795"/>
                <a:gd name="T4" fmla="*/ 277 w 1756"/>
                <a:gd name="T5" fmla="*/ 86 h 2795"/>
                <a:gd name="T6" fmla="*/ 467 w 1756"/>
                <a:gd name="T7" fmla="*/ 0 h 2795"/>
                <a:gd name="T8" fmla="*/ 467 w 1756"/>
                <a:gd name="T9" fmla="*/ 0 h 2795"/>
                <a:gd name="T10" fmla="*/ 477 w 1756"/>
                <a:gd name="T11" fmla="*/ 57 h 2795"/>
                <a:gd name="T12" fmla="*/ 524 w 1756"/>
                <a:gd name="T13" fmla="*/ 296 h 2795"/>
                <a:gd name="T14" fmla="*/ 563 w 1756"/>
                <a:gd name="T15" fmla="*/ 505 h 2795"/>
                <a:gd name="T16" fmla="*/ 677 w 1756"/>
                <a:gd name="T17" fmla="*/ 849 h 2795"/>
                <a:gd name="T18" fmla="*/ 858 w 1756"/>
                <a:gd name="T19" fmla="*/ 1211 h 2795"/>
                <a:gd name="T20" fmla="*/ 1059 w 1756"/>
                <a:gd name="T21" fmla="*/ 1459 h 2795"/>
                <a:gd name="T22" fmla="*/ 1469 w 1756"/>
                <a:gd name="T23" fmla="*/ 1783 h 2795"/>
                <a:gd name="T24" fmla="*/ 1688 w 1756"/>
                <a:gd name="T25" fmla="*/ 1860 h 2795"/>
                <a:gd name="T26" fmla="*/ 1688 w 1756"/>
                <a:gd name="T27" fmla="*/ 1860 h 2795"/>
                <a:gd name="T28" fmla="*/ 1640 w 1756"/>
                <a:gd name="T29" fmla="*/ 1993 h 2795"/>
                <a:gd name="T30" fmla="*/ 1650 w 1756"/>
                <a:gd name="T31" fmla="*/ 2088 h 2795"/>
                <a:gd name="T32" fmla="*/ 1755 w 1756"/>
                <a:gd name="T33" fmla="*/ 2241 h 2795"/>
                <a:gd name="T34" fmla="*/ 1755 w 1756"/>
                <a:gd name="T35" fmla="*/ 2241 h 2795"/>
                <a:gd name="T36" fmla="*/ 1688 w 1756"/>
                <a:gd name="T37" fmla="*/ 2413 h 2795"/>
                <a:gd name="T38" fmla="*/ 1574 w 1756"/>
                <a:gd name="T39" fmla="*/ 2508 h 2795"/>
                <a:gd name="T40" fmla="*/ 1430 w 1756"/>
                <a:gd name="T41" fmla="*/ 2775 h 2795"/>
                <a:gd name="T42" fmla="*/ 1326 w 1756"/>
                <a:gd name="T43" fmla="*/ 2794 h 2795"/>
                <a:gd name="T44" fmla="*/ 1326 w 1756"/>
                <a:gd name="T45" fmla="*/ 2794 h 2795"/>
                <a:gd name="T46" fmla="*/ 1316 w 1756"/>
                <a:gd name="T47" fmla="*/ 2746 h 2795"/>
                <a:gd name="T48" fmla="*/ 1297 w 1756"/>
                <a:gd name="T49" fmla="*/ 2651 h 2795"/>
                <a:gd name="T50" fmla="*/ 1230 w 1756"/>
                <a:gd name="T51" fmla="*/ 2527 h 2795"/>
                <a:gd name="T52" fmla="*/ 1144 w 1756"/>
                <a:gd name="T53" fmla="*/ 2470 h 2795"/>
                <a:gd name="T54" fmla="*/ 944 w 1756"/>
                <a:gd name="T55" fmla="*/ 2508 h 2795"/>
                <a:gd name="T56" fmla="*/ 725 w 1756"/>
                <a:gd name="T57" fmla="*/ 2413 h 2795"/>
                <a:gd name="T58" fmla="*/ 544 w 1756"/>
                <a:gd name="T59" fmla="*/ 2394 h 2795"/>
                <a:gd name="T60" fmla="*/ 419 w 1756"/>
                <a:gd name="T61" fmla="*/ 2250 h 2795"/>
                <a:gd name="T62" fmla="*/ 419 w 1756"/>
                <a:gd name="T63" fmla="*/ 2155 h 2795"/>
                <a:gd name="T64" fmla="*/ 315 w 1756"/>
                <a:gd name="T65" fmla="*/ 2108 h 2795"/>
                <a:gd name="T66" fmla="*/ 248 w 1756"/>
                <a:gd name="T67" fmla="*/ 2079 h 2795"/>
                <a:gd name="T68" fmla="*/ 248 w 1756"/>
                <a:gd name="T69" fmla="*/ 2079 h 2795"/>
                <a:gd name="T70" fmla="*/ 248 w 1756"/>
                <a:gd name="T71" fmla="*/ 1965 h 2795"/>
                <a:gd name="T72" fmla="*/ 229 w 1756"/>
                <a:gd name="T73" fmla="*/ 1898 h 2795"/>
                <a:gd name="T74" fmla="*/ 248 w 1756"/>
                <a:gd name="T75" fmla="*/ 1850 h 2795"/>
                <a:gd name="T76" fmla="*/ 248 w 1756"/>
                <a:gd name="T77" fmla="*/ 1802 h 2795"/>
                <a:gd name="T78" fmla="*/ 191 w 1756"/>
                <a:gd name="T79" fmla="*/ 1726 h 2795"/>
                <a:gd name="T80" fmla="*/ 76 w 1756"/>
                <a:gd name="T81" fmla="*/ 1707 h 2795"/>
                <a:gd name="T82" fmla="*/ 57 w 1756"/>
                <a:gd name="T83" fmla="*/ 1650 h 2795"/>
                <a:gd name="T84" fmla="*/ 9 w 1756"/>
                <a:gd name="T85" fmla="*/ 1574 h 2795"/>
                <a:gd name="T86" fmla="*/ 19 w 1756"/>
                <a:gd name="T87" fmla="*/ 1469 h 2795"/>
                <a:gd name="T88" fmla="*/ 0 w 1756"/>
                <a:gd name="T89" fmla="*/ 1402 h 2795"/>
                <a:gd name="T90" fmla="*/ 0 w 1756"/>
                <a:gd name="T91" fmla="*/ 1402 h 2795"/>
                <a:gd name="T92" fmla="*/ 38 w 1756"/>
                <a:gd name="T93" fmla="*/ 1345 h 2795"/>
                <a:gd name="T94" fmla="*/ 124 w 1756"/>
                <a:gd name="T95" fmla="*/ 1335 h 2795"/>
                <a:gd name="T96" fmla="*/ 181 w 1756"/>
                <a:gd name="T97" fmla="*/ 1307 h 2795"/>
                <a:gd name="T98" fmla="*/ 429 w 1756"/>
                <a:gd name="T99" fmla="*/ 1211 h 2795"/>
                <a:gd name="T100" fmla="*/ 515 w 1756"/>
                <a:gd name="T101" fmla="*/ 1125 h 2795"/>
                <a:gd name="T102" fmla="*/ 591 w 1756"/>
                <a:gd name="T103" fmla="*/ 1001 h 2795"/>
                <a:gd name="T104" fmla="*/ 553 w 1756"/>
                <a:gd name="T105" fmla="*/ 906 h 2795"/>
                <a:gd name="T106" fmla="*/ 515 w 1756"/>
                <a:gd name="T107" fmla="*/ 706 h 2795"/>
                <a:gd name="T108" fmla="*/ 296 w 1756"/>
                <a:gd name="T109" fmla="*/ 629 h 2795"/>
                <a:gd name="T110" fmla="*/ 257 w 1756"/>
                <a:gd name="T111" fmla="*/ 467 h 2795"/>
                <a:gd name="T112" fmla="*/ 248 w 1756"/>
                <a:gd name="T113" fmla="*/ 343 h 2795"/>
                <a:gd name="T114" fmla="*/ 219 w 1756"/>
                <a:gd name="T115" fmla="*/ 229 h 2795"/>
                <a:gd name="T116" fmla="*/ 191 w 1756"/>
                <a:gd name="T117" fmla="*/ 95 h 27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756" h="2795">
                  <a:moveTo>
                    <a:pt x="191" y="95"/>
                  </a:moveTo>
                  <a:lnTo>
                    <a:pt x="191" y="95"/>
                  </a:lnTo>
                  <a:cubicBezTo>
                    <a:pt x="219" y="105"/>
                    <a:pt x="257" y="114"/>
                    <a:pt x="277" y="86"/>
                  </a:cubicBezTo>
                  <a:cubicBezTo>
                    <a:pt x="324" y="38"/>
                    <a:pt x="410" y="10"/>
                    <a:pt x="467" y="0"/>
                  </a:cubicBezTo>
                  <a:lnTo>
                    <a:pt x="467" y="0"/>
                  </a:lnTo>
                  <a:cubicBezTo>
                    <a:pt x="477" y="57"/>
                    <a:pt x="477" y="57"/>
                    <a:pt x="477" y="57"/>
                  </a:cubicBezTo>
                  <a:cubicBezTo>
                    <a:pt x="496" y="133"/>
                    <a:pt x="524" y="219"/>
                    <a:pt x="524" y="296"/>
                  </a:cubicBezTo>
                  <a:cubicBezTo>
                    <a:pt x="524" y="353"/>
                    <a:pt x="553" y="448"/>
                    <a:pt x="563" y="505"/>
                  </a:cubicBezTo>
                  <a:cubicBezTo>
                    <a:pt x="582" y="620"/>
                    <a:pt x="639" y="734"/>
                    <a:pt x="677" y="849"/>
                  </a:cubicBezTo>
                  <a:cubicBezTo>
                    <a:pt x="715" y="963"/>
                    <a:pt x="773" y="1116"/>
                    <a:pt x="858" y="1211"/>
                  </a:cubicBezTo>
                  <a:cubicBezTo>
                    <a:pt x="935" y="1278"/>
                    <a:pt x="1001" y="1373"/>
                    <a:pt x="1059" y="1459"/>
                  </a:cubicBezTo>
                  <a:cubicBezTo>
                    <a:pt x="1154" y="1602"/>
                    <a:pt x="1335" y="1688"/>
                    <a:pt x="1469" y="1783"/>
                  </a:cubicBezTo>
                  <a:cubicBezTo>
                    <a:pt x="1526" y="1812"/>
                    <a:pt x="1621" y="1869"/>
                    <a:pt x="1688" y="1860"/>
                  </a:cubicBezTo>
                  <a:lnTo>
                    <a:pt x="1688" y="1860"/>
                  </a:lnTo>
                  <a:cubicBezTo>
                    <a:pt x="1678" y="1898"/>
                    <a:pt x="1659" y="1955"/>
                    <a:pt x="1640" y="1993"/>
                  </a:cubicBezTo>
                  <a:cubicBezTo>
                    <a:pt x="1621" y="2031"/>
                    <a:pt x="1621" y="2050"/>
                    <a:pt x="1650" y="2088"/>
                  </a:cubicBezTo>
                  <a:cubicBezTo>
                    <a:pt x="1688" y="2136"/>
                    <a:pt x="1745" y="2174"/>
                    <a:pt x="1755" y="2241"/>
                  </a:cubicBezTo>
                  <a:lnTo>
                    <a:pt x="1755" y="2241"/>
                  </a:lnTo>
                  <a:cubicBezTo>
                    <a:pt x="1736" y="2298"/>
                    <a:pt x="1716" y="2355"/>
                    <a:pt x="1688" y="2413"/>
                  </a:cubicBezTo>
                  <a:cubicBezTo>
                    <a:pt x="1650" y="2470"/>
                    <a:pt x="1640" y="2489"/>
                    <a:pt x="1574" y="2508"/>
                  </a:cubicBezTo>
                  <a:cubicBezTo>
                    <a:pt x="1411" y="2537"/>
                    <a:pt x="1507" y="2756"/>
                    <a:pt x="1430" y="2775"/>
                  </a:cubicBezTo>
                  <a:cubicBezTo>
                    <a:pt x="1326" y="2794"/>
                    <a:pt x="1326" y="2794"/>
                    <a:pt x="1326" y="2794"/>
                  </a:cubicBezTo>
                  <a:lnTo>
                    <a:pt x="1326" y="2794"/>
                  </a:lnTo>
                  <a:cubicBezTo>
                    <a:pt x="1326" y="2775"/>
                    <a:pt x="1326" y="2766"/>
                    <a:pt x="1316" y="2746"/>
                  </a:cubicBezTo>
                  <a:cubicBezTo>
                    <a:pt x="1307" y="2718"/>
                    <a:pt x="1297" y="2689"/>
                    <a:pt x="1297" y="2651"/>
                  </a:cubicBezTo>
                  <a:cubicBezTo>
                    <a:pt x="1287" y="2613"/>
                    <a:pt x="1278" y="2546"/>
                    <a:pt x="1230" y="2527"/>
                  </a:cubicBezTo>
                  <a:cubicBezTo>
                    <a:pt x="1192" y="2518"/>
                    <a:pt x="1144" y="2527"/>
                    <a:pt x="1144" y="2470"/>
                  </a:cubicBezTo>
                  <a:cubicBezTo>
                    <a:pt x="1068" y="2470"/>
                    <a:pt x="1040" y="2584"/>
                    <a:pt x="944" y="2508"/>
                  </a:cubicBezTo>
                  <a:cubicBezTo>
                    <a:pt x="868" y="2451"/>
                    <a:pt x="782" y="2489"/>
                    <a:pt x="725" y="2413"/>
                  </a:cubicBezTo>
                  <a:cubicBezTo>
                    <a:pt x="725" y="2413"/>
                    <a:pt x="582" y="2403"/>
                    <a:pt x="544" y="2394"/>
                  </a:cubicBezTo>
                  <a:cubicBezTo>
                    <a:pt x="524" y="2384"/>
                    <a:pt x="419" y="2260"/>
                    <a:pt x="419" y="2250"/>
                  </a:cubicBezTo>
                  <a:cubicBezTo>
                    <a:pt x="429" y="2212"/>
                    <a:pt x="448" y="2193"/>
                    <a:pt x="419" y="2155"/>
                  </a:cubicBezTo>
                  <a:cubicBezTo>
                    <a:pt x="381" y="2088"/>
                    <a:pt x="401" y="2108"/>
                    <a:pt x="315" y="2108"/>
                  </a:cubicBezTo>
                  <a:cubicBezTo>
                    <a:pt x="296" y="2108"/>
                    <a:pt x="267" y="2088"/>
                    <a:pt x="248" y="2079"/>
                  </a:cubicBezTo>
                  <a:lnTo>
                    <a:pt x="248" y="2079"/>
                  </a:lnTo>
                  <a:cubicBezTo>
                    <a:pt x="239" y="2050"/>
                    <a:pt x="248" y="1993"/>
                    <a:pt x="248" y="1965"/>
                  </a:cubicBezTo>
                  <a:cubicBezTo>
                    <a:pt x="248" y="1936"/>
                    <a:pt x="229" y="1926"/>
                    <a:pt x="229" y="1898"/>
                  </a:cubicBezTo>
                  <a:cubicBezTo>
                    <a:pt x="229" y="1879"/>
                    <a:pt x="239" y="1860"/>
                    <a:pt x="248" y="1850"/>
                  </a:cubicBezTo>
                  <a:cubicBezTo>
                    <a:pt x="248" y="1831"/>
                    <a:pt x="248" y="1821"/>
                    <a:pt x="248" y="1802"/>
                  </a:cubicBezTo>
                  <a:cubicBezTo>
                    <a:pt x="248" y="1774"/>
                    <a:pt x="229" y="1736"/>
                    <a:pt x="191" y="1726"/>
                  </a:cubicBezTo>
                  <a:cubicBezTo>
                    <a:pt x="162" y="1716"/>
                    <a:pt x="105" y="1726"/>
                    <a:pt x="76" y="1707"/>
                  </a:cubicBezTo>
                  <a:cubicBezTo>
                    <a:pt x="67" y="1688"/>
                    <a:pt x="67" y="1659"/>
                    <a:pt x="57" y="1650"/>
                  </a:cubicBezTo>
                  <a:cubicBezTo>
                    <a:pt x="38" y="1621"/>
                    <a:pt x="9" y="1602"/>
                    <a:pt x="9" y="1574"/>
                  </a:cubicBezTo>
                  <a:cubicBezTo>
                    <a:pt x="0" y="1535"/>
                    <a:pt x="19" y="1507"/>
                    <a:pt x="19" y="1469"/>
                  </a:cubicBezTo>
                  <a:cubicBezTo>
                    <a:pt x="19" y="1449"/>
                    <a:pt x="0" y="1430"/>
                    <a:pt x="0" y="1402"/>
                  </a:cubicBezTo>
                  <a:lnTo>
                    <a:pt x="0" y="1402"/>
                  </a:lnTo>
                  <a:cubicBezTo>
                    <a:pt x="38" y="1345"/>
                    <a:pt x="38" y="1345"/>
                    <a:pt x="38" y="1345"/>
                  </a:cubicBezTo>
                  <a:cubicBezTo>
                    <a:pt x="76" y="1335"/>
                    <a:pt x="86" y="1335"/>
                    <a:pt x="124" y="1335"/>
                  </a:cubicBezTo>
                  <a:cubicBezTo>
                    <a:pt x="152" y="1335"/>
                    <a:pt x="162" y="1335"/>
                    <a:pt x="181" y="1307"/>
                  </a:cubicBezTo>
                  <a:cubicBezTo>
                    <a:pt x="239" y="1249"/>
                    <a:pt x="372" y="1287"/>
                    <a:pt x="429" y="1211"/>
                  </a:cubicBezTo>
                  <a:cubicBezTo>
                    <a:pt x="458" y="1163"/>
                    <a:pt x="458" y="1144"/>
                    <a:pt x="515" y="1125"/>
                  </a:cubicBezTo>
                  <a:cubicBezTo>
                    <a:pt x="572" y="1106"/>
                    <a:pt x="582" y="1058"/>
                    <a:pt x="591" y="1001"/>
                  </a:cubicBezTo>
                  <a:cubicBezTo>
                    <a:pt x="582" y="963"/>
                    <a:pt x="582" y="935"/>
                    <a:pt x="553" y="906"/>
                  </a:cubicBezTo>
                  <a:cubicBezTo>
                    <a:pt x="524" y="868"/>
                    <a:pt x="553" y="744"/>
                    <a:pt x="515" y="706"/>
                  </a:cubicBezTo>
                  <a:cubicBezTo>
                    <a:pt x="467" y="668"/>
                    <a:pt x="277" y="801"/>
                    <a:pt x="296" y="629"/>
                  </a:cubicBezTo>
                  <a:cubicBezTo>
                    <a:pt x="305" y="553"/>
                    <a:pt x="267" y="534"/>
                    <a:pt x="257" y="467"/>
                  </a:cubicBezTo>
                  <a:cubicBezTo>
                    <a:pt x="248" y="429"/>
                    <a:pt x="257" y="391"/>
                    <a:pt x="248" y="343"/>
                  </a:cubicBezTo>
                  <a:cubicBezTo>
                    <a:pt x="239" y="305"/>
                    <a:pt x="219" y="277"/>
                    <a:pt x="219" y="229"/>
                  </a:cubicBezTo>
                  <a:cubicBezTo>
                    <a:pt x="191" y="95"/>
                    <a:pt x="191" y="95"/>
                    <a:pt x="191" y="95"/>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p:spPr>
          <p:txBody>
            <a:bodyPr wrap="none" anchor="ctr"/>
            <a:lstStyle/>
            <a:p>
              <a:pPr defTabSz="2437888">
                <a:defRPr/>
              </a:pPr>
              <a:endParaRPr lang="en-US" sz="1872">
                <a:solidFill>
                  <a:srgbClr val="454545"/>
                </a:solidFill>
              </a:endParaRPr>
            </a:p>
          </p:txBody>
        </p:sp>
        <p:sp>
          <p:nvSpPr>
            <p:cNvPr id="200" name="Freeform 68">
              <a:extLst>
                <a:ext uri="{FF2B5EF4-FFF2-40B4-BE49-F238E27FC236}">
                  <a16:creationId xmlns:a16="http://schemas.microsoft.com/office/drawing/2014/main" id="{A25513F5-20AF-469E-B2FF-840C623B8B51}"/>
                </a:ext>
              </a:extLst>
            </p:cNvPr>
            <p:cNvSpPr>
              <a:spLocks noChangeArrowheads="1"/>
            </p:cNvSpPr>
            <p:nvPr/>
          </p:nvSpPr>
          <p:spPr bwMode="auto">
            <a:xfrm>
              <a:off x="5530905" y="5757055"/>
              <a:ext cx="281200" cy="340442"/>
            </a:xfrm>
            <a:custGeom>
              <a:avLst/>
              <a:gdLst>
                <a:gd name="T0" fmla="*/ 0 w 1136"/>
                <a:gd name="T1" fmla="*/ 37785 h 1374"/>
                <a:gd name="T2" fmla="*/ 0 w 1136"/>
                <a:gd name="T3" fmla="*/ 37785 h 1374"/>
                <a:gd name="T4" fmla="*/ 47734 w 1136"/>
                <a:gd name="T5" fmla="*/ 28339 h 1374"/>
                <a:gd name="T6" fmla="*/ 123313 w 1136"/>
                <a:gd name="T7" fmla="*/ 13921 h 1374"/>
                <a:gd name="T8" fmla="*/ 189941 w 1136"/>
                <a:gd name="T9" fmla="*/ 18893 h 1374"/>
                <a:gd name="T10" fmla="*/ 270493 w 1136"/>
                <a:gd name="T11" fmla="*/ 51706 h 1374"/>
                <a:gd name="T12" fmla="*/ 365463 w 1136"/>
                <a:gd name="T13" fmla="*/ 23367 h 1374"/>
                <a:gd name="T14" fmla="*/ 365463 w 1136"/>
                <a:gd name="T15" fmla="*/ 23367 h 1374"/>
                <a:gd name="T16" fmla="*/ 379386 w 1136"/>
                <a:gd name="T17" fmla="*/ 89989 h 1374"/>
                <a:gd name="T18" fmla="*/ 393805 w 1136"/>
                <a:gd name="T19" fmla="*/ 146667 h 1374"/>
                <a:gd name="T20" fmla="*/ 398280 w 1136"/>
                <a:gd name="T21" fmla="*/ 208317 h 1374"/>
                <a:gd name="T22" fmla="*/ 417672 w 1136"/>
                <a:gd name="T23" fmla="*/ 288860 h 1374"/>
                <a:gd name="T24" fmla="*/ 526565 w 1136"/>
                <a:gd name="T25" fmla="*/ 327142 h 1374"/>
                <a:gd name="T26" fmla="*/ 545460 w 1136"/>
                <a:gd name="T27" fmla="*/ 426578 h 1374"/>
                <a:gd name="T28" fmla="*/ 564355 w 1136"/>
                <a:gd name="T29" fmla="*/ 473810 h 1374"/>
                <a:gd name="T30" fmla="*/ 526565 w 1136"/>
                <a:gd name="T31" fmla="*/ 535459 h 1374"/>
                <a:gd name="T32" fmla="*/ 483804 w 1136"/>
                <a:gd name="T33" fmla="*/ 578217 h 1374"/>
                <a:gd name="T34" fmla="*/ 360491 w 1136"/>
                <a:gd name="T35" fmla="*/ 625946 h 1374"/>
                <a:gd name="T36" fmla="*/ 332149 w 1136"/>
                <a:gd name="T37" fmla="*/ 639867 h 1374"/>
                <a:gd name="T38" fmla="*/ 289387 w 1136"/>
                <a:gd name="T39" fmla="*/ 644838 h 1374"/>
                <a:gd name="T40" fmla="*/ 270493 w 1136"/>
                <a:gd name="T41" fmla="*/ 673177 h 1374"/>
                <a:gd name="T42" fmla="*/ 270493 w 1136"/>
                <a:gd name="T43" fmla="*/ 673177 h 1374"/>
                <a:gd name="T44" fmla="*/ 227731 w 1136"/>
                <a:gd name="T45" fmla="*/ 673177 h 1374"/>
                <a:gd name="T46" fmla="*/ 199389 w 1136"/>
                <a:gd name="T47" fmla="*/ 634895 h 1374"/>
                <a:gd name="T48" fmla="*/ 175522 w 1136"/>
                <a:gd name="T49" fmla="*/ 606556 h 1374"/>
                <a:gd name="T50" fmla="*/ 175522 w 1136"/>
                <a:gd name="T51" fmla="*/ 606556 h 1374"/>
                <a:gd name="T52" fmla="*/ 161599 w 1136"/>
                <a:gd name="T53" fmla="*/ 535459 h 1374"/>
                <a:gd name="T54" fmla="*/ 128285 w 1136"/>
                <a:gd name="T55" fmla="*/ 440996 h 1374"/>
                <a:gd name="T56" fmla="*/ 57181 w 1136"/>
                <a:gd name="T57" fmla="*/ 213289 h 1374"/>
                <a:gd name="T58" fmla="*/ 38287 w 1136"/>
                <a:gd name="T59" fmla="*/ 151639 h 1374"/>
                <a:gd name="T60" fmla="*/ 19392 w 1136"/>
                <a:gd name="T61" fmla="*/ 80543 h 1374"/>
                <a:gd name="T62" fmla="*/ 0 w 1136"/>
                <a:gd name="T63" fmla="*/ 37785 h 137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136" h="1374">
                  <a:moveTo>
                    <a:pt x="0" y="76"/>
                  </a:moveTo>
                  <a:lnTo>
                    <a:pt x="0" y="76"/>
                  </a:lnTo>
                  <a:cubicBezTo>
                    <a:pt x="39" y="76"/>
                    <a:pt x="77" y="95"/>
                    <a:pt x="96" y="57"/>
                  </a:cubicBezTo>
                  <a:cubicBezTo>
                    <a:pt x="144" y="0"/>
                    <a:pt x="191" y="19"/>
                    <a:pt x="248" y="28"/>
                  </a:cubicBezTo>
                  <a:cubicBezTo>
                    <a:pt x="296" y="38"/>
                    <a:pt x="334" y="19"/>
                    <a:pt x="382" y="38"/>
                  </a:cubicBezTo>
                  <a:cubicBezTo>
                    <a:pt x="449" y="57"/>
                    <a:pt x="468" y="104"/>
                    <a:pt x="544" y="104"/>
                  </a:cubicBezTo>
                  <a:cubicBezTo>
                    <a:pt x="611" y="104"/>
                    <a:pt x="668" y="57"/>
                    <a:pt x="735" y="47"/>
                  </a:cubicBezTo>
                  <a:cubicBezTo>
                    <a:pt x="763" y="181"/>
                    <a:pt x="763" y="181"/>
                    <a:pt x="763" y="181"/>
                  </a:cubicBezTo>
                  <a:cubicBezTo>
                    <a:pt x="763" y="229"/>
                    <a:pt x="783" y="257"/>
                    <a:pt x="792" y="295"/>
                  </a:cubicBezTo>
                  <a:cubicBezTo>
                    <a:pt x="801" y="343"/>
                    <a:pt x="792" y="381"/>
                    <a:pt x="801" y="419"/>
                  </a:cubicBezTo>
                  <a:cubicBezTo>
                    <a:pt x="811" y="486"/>
                    <a:pt x="849" y="505"/>
                    <a:pt x="840" y="581"/>
                  </a:cubicBezTo>
                  <a:cubicBezTo>
                    <a:pt x="821" y="753"/>
                    <a:pt x="1011" y="620"/>
                    <a:pt x="1059" y="658"/>
                  </a:cubicBezTo>
                  <a:cubicBezTo>
                    <a:pt x="1097" y="696"/>
                    <a:pt x="1068" y="820"/>
                    <a:pt x="1097" y="858"/>
                  </a:cubicBezTo>
                  <a:cubicBezTo>
                    <a:pt x="1126" y="887"/>
                    <a:pt x="1126" y="915"/>
                    <a:pt x="1135" y="953"/>
                  </a:cubicBezTo>
                  <a:cubicBezTo>
                    <a:pt x="1126" y="1010"/>
                    <a:pt x="1116" y="1058"/>
                    <a:pt x="1059" y="1077"/>
                  </a:cubicBezTo>
                  <a:cubicBezTo>
                    <a:pt x="1002" y="1096"/>
                    <a:pt x="1002" y="1115"/>
                    <a:pt x="973" y="1163"/>
                  </a:cubicBezTo>
                  <a:cubicBezTo>
                    <a:pt x="916" y="1239"/>
                    <a:pt x="783" y="1201"/>
                    <a:pt x="725" y="1259"/>
                  </a:cubicBezTo>
                  <a:cubicBezTo>
                    <a:pt x="706" y="1287"/>
                    <a:pt x="696" y="1287"/>
                    <a:pt x="668" y="1287"/>
                  </a:cubicBezTo>
                  <a:cubicBezTo>
                    <a:pt x="630" y="1287"/>
                    <a:pt x="620" y="1287"/>
                    <a:pt x="582" y="1297"/>
                  </a:cubicBezTo>
                  <a:cubicBezTo>
                    <a:pt x="544" y="1354"/>
                    <a:pt x="544" y="1354"/>
                    <a:pt x="544" y="1354"/>
                  </a:cubicBezTo>
                  <a:cubicBezTo>
                    <a:pt x="516" y="1363"/>
                    <a:pt x="487" y="1373"/>
                    <a:pt x="458" y="1354"/>
                  </a:cubicBezTo>
                  <a:cubicBezTo>
                    <a:pt x="429" y="1344"/>
                    <a:pt x="420" y="1306"/>
                    <a:pt x="401" y="1277"/>
                  </a:cubicBezTo>
                  <a:cubicBezTo>
                    <a:pt x="382" y="1259"/>
                    <a:pt x="372" y="1239"/>
                    <a:pt x="353" y="1220"/>
                  </a:cubicBezTo>
                  <a:cubicBezTo>
                    <a:pt x="372" y="1173"/>
                    <a:pt x="325" y="1125"/>
                    <a:pt x="325" y="1077"/>
                  </a:cubicBezTo>
                  <a:cubicBezTo>
                    <a:pt x="325" y="1010"/>
                    <a:pt x="267" y="953"/>
                    <a:pt x="258" y="887"/>
                  </a:cubicBezTo>
                  <a:cubicBezTo>
                    <a:pt x="220" y="724"/>
                    <a:pt x="77" y="620"/>
                    <a:pt x="115" y="429"/>
                  </a:cubicBezTo>
                  <a:cubicBezTo>
                    <a:pt x="134" y="381"/>
                    <a:pt x="115" y="333"/>
                    <a:pt x="77" y="305"/>
                  </a:cubicBezTo>
                  <a:cubicBezTo>
                    <a:pt x="48" y="276"/>
                    <a:pt x="48" y="200"/>
                    <a:pt x="39" y="162"/>
                  </a:cubicBezTo>
                  <a:cubicBezTo>
                    <a:pt x="39" y="133"/>
                    <a:pt x="10" y="104"/>
                    <a:pt x="0" y="76"/>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201" name="Freeform 69">
              <a:extLst>
                <a:ext uri="{FF2B5EF4-FFF2-40B4-BE49-F238E27FC236}">
                  <a16:creationId xmlns:a16="http://schemas.microsoft.com/office/drawing/2014/main" id="{30313176-7A28-4729-8801-5A5C318239C0}"/>
                </a:ext>
              </a:extLst>
            </p:cNvPr>
            <p:cNvSpPr>
              <a:spLocks noChangeArrowheads="1"/>
            </p:cNvSpPr>
            <p:nvPr/>
          </p:nvSpPr>
          <p:spPr bwMode="auto">
            <a:xfrm>
              <a:off x="6220478" y="6288650"/>
              <a:ext cx="301737" cy="396524"/>
            </a:xfrm>
            <a:custGeom>
              <a:avLst/>
              <a:gdLst>
                <a:gd name="T0" fmla="*/ 170362 w 1221"/>
                <a:gd name="T1" fmla="*/ 66622 h 1603"/>
                <a:gd name="T2" fmla="*/ 170362 w 1221"/>
                <a:gd name="T3" fmla="*/ 66622 h 1603"/>
                <a:gd name="T4" fmla="*/ 179799 w 1221"/>
                <a:gd name="T5" fmla="*/ 94961 h 1603"/>
                <a:gd name="T6" fmla="*/ 99337 w 1221"/>
                <a:gd name="T7" fmla="*/ 156611 h 1603"/>
                <a:gd name="T8" fmla="*/ 38245 w 1221"/>
                <a:gd name="T9" fmla="*/ 199368 h 1603"/>
                <a:gd name="T10" fmla="*/ 9934 w 1221"/>
                <a:gd name="T11" fmla="*/ 336589 h 1603"/>
                <a:gd name="T12" fmla="*/ 62085 w 1221"/>
                <a:gd name="T13" fmla="*/ 469335 h 1603"/>
                <a:gd name="T14" fmla="*/ 71522 w 1221"/>
                <a:gd name="T15" fmla="*/ 516567 h 1603"/>
                <a:gd name="T16" fmla="*/ 85429 w 1221"/>
                <a:gd name="T17" fmla="*/ 573742 h 1603"/>
                <a:gd name="T18" fmla="*/ 99337 w 1221"/>
                <a:gd name="T19" fmla="*/ 639867 h 1603"/>
                <a:gd name="T20" fmla="*/ 99337 w 1221"/>
                <a:gd name="T21" fmla="*/ 639867 h 1603"/>
                <a:gd name="T22" fmla="*/ 113244 w 1221"/>
                <a:gd name="T23" fmla="*/ 630421 h 1603"/>
                <a:gd name="T24" fmla="*/ 170362 w 1221"/>
                <a:gd name="T25" fmla="*/ 616500 h 1603"/>
                <a:gd name="T26" fmla="*/ 213077 w 1221"/>
                <a:gd name="T27" fmla="*/ 644839 h 1603"/>
                <a:gd name="T28" fmla="*/ 222514 w 1221"/>
                <a:gd name="T29" fmla="*/ 682624 h 1603"/>
                <a:gd name="T30" fmla="*/ 331288 w 1221"/>
                <a:gd name="T31" fmla="*/ 734828 h 1603"/>
                <a:gd name="T32" fmla="*/ 369036 w 1221"/>
                <a:gd name="T33" fmla="*/ 749246 h 1603"/>
                <a:gd name="T34" fmla="*/ 397843 w 1221"/>
                <a:gd name="T35" fmla="*/ 725381 h 1603"/>
                <a:gd name="T36" fmla="*/ 426154 w 1221"/>
                <a:gd name="T37" fmla="*/ 682624 h 1603"/>
                <a:gd name="T38" fmla="*/ 454465 w 1221"/>
                <a:gd name="T39" fmla="*/ 597607 h 1603"/>
                <a:gd name="T40" fmla="*/ 487743 w 1221"/>
                <a:gd name="T41" fmla="*/ 526511 h 1603"/>
                <a:gd name="T42" fmla="*/ 591550 w 1221"/>
                <a:gd name="T43" fmla="*/ 454917 h 1603"/>
                <a:gd name="T44" fmla="*/ 587079 w 1221"/>
                <a:gd name="T45" fmla="*/ 412657 h 1603"/>
                <a:gd name="T46" fmla="*/ 591550 w 1221"/>
                <a:gd name="T47" fmla="*/ 336589 h 1603"/>
                <a:gd name="T48" fmla="*/ 591550 w 1221"/>
                <a:gd name="T49" fmla="*/ 336589 h 1603"/>
                <a:gd name="T50" fmla="*/ 392876 w 1221"/>
                <a:gd name="T51" fmla="*/ 184950 h 1603"/>
                <a:gd name="T52" fmla="*/ 284103 w 1221"/>
                <a:gd name="T53" fmla="*/ 56678 h 1603"/>
                <a:gd name="T54" fmla="*/ 284103 w 1221"/>
                <a:gd name="T55" fmla="*/ 56678 h 1603"/>
                <a:gd name="T56" fmla="*/ 217547 w 1221"/>
                <a:gd name="T57" fmla="*/ 33311 h 1603"/>
                <a:gd name="T58" fmla="*/ 170362 w 1221"/>
                <a:gd name="T59" fmla="*/ 18893 h 1603"/>
                <a:gd name="T60" fmla="*/ 170362 w 1221"/>
                <a:gd name="T61" fmla="*/ 66622 h 160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221" h="1603">
                  <a:moveTo>
                    <a:pt x="343" y="134"/>
                  </a:moveTo>
                  <a:lnTo>
                    <a:pt x="343" y="134"/>
                  </a:lnTo>
                  <a:cubicBezTo>
                    <a:pt x="362" y="191"/>
                    <a:pt x="362" y="191"/>
                    <a:pt x="362" y="191"/>
                  </a:cubicBezTo>
                  <a:cubicBezTo>
                    <a:pt x="362" y="238"/>
                    <a:pt x="238" y="296"/>
                    <a:pt x="200" y="315"/>
                  </a:cubicBezTo>
                  <a:cubicBezTo>
                    <a:pt x="144" y="334"/>
                    <a:pt x="125" y="372"/>
                    <a:pt x="77" y="401"/>
                  </a:cubicBezTo>
                  <a:cubicBezTo>
                    <a:pt x="0" y="448"/>
                    <a:pt x="20" y="591"/>
                    <a:pt x="20" y="677"/>
                  </a:cubicBezTo>
                  <a:cubicBezTo>
                    <a:pt x="10" y="810"/>
                    <a:pt x="29" y="849"/>
                    <a:pt x="125" y="944"/>
                  </a:cubicBezTo>
                  <a:cubicBezTo>
                    <a:pt x="125" y="982"/>
                    <a:pt x="144" y="1001"/>
                    <a:pt x="144" y="1039"/>
                  </a:cubicBezTo>
                  <a:cubicBezTo>
                    <a:pt x="144" y="1077"/>
                    <a:pt x="163" y="1116"/>
                    <a:pt x="172" y="1154"/>
                  </a:cubicBezTo>
                  <a:cubicBezTo>
                    <a:pt x="191" y="1182"/>
                    <a:pt x="200" y="1259"/>
                    <a:pt x="200" y="1287"/>
                  </a:cubicBezTo>
                  <a:cubicBezTo>
                    <a:pt x="209" y="1287"/>
                    <a:pt x="219" y="1278"/>
                    <a:pt x="228" y="1268"/>
                  </a:cubicBezTo>
                  <a:cubicBezTo>
                    <a:pt x="257" y="1249"/>
                    <a:pt x="324" y="1192"/>
                    <a:pt x="343" y="1240"/>
                  </a:cubicBezTo>
                  <a:cubicBezTo>
                    <a:pt x="362" y="1278"/>
                    <a:pt x="391" y="1297"/>
                    <a:pt x="429" y="1297"/>
                  </a:cubicBezTo>
                  <a:cubicBezTo>
                    <a:pt x="448" y="1306"/>
                    <a:pt x="448" y="1354"/>
                    <a:pt x="448" y="1373"/>
                  </a:cubicBezTo>
                  <a:cubicBezTo>
                    <a:pt x="476" y="1593"/>
                    <a:pt x="620" y="1392"/>
                    <a:pt x="667" y="1478"/>
                  </a:cubicBezTo>
                  <a:cubicBezTo>
                    <a:pt x="677" y="1507"/>
                    <a:pt x="743" y="1602"/>
                    <a:pt x="743" y="1507"/>
                  </a:cubicBezTo>
                  <a:cubicBezTo>
                    <a:pt x="743" y="1469"/>
                    <a:pt x="772" y="1469"/>
                    <a:pt x="801" y="1459"/>
                  </a:cubicBezTo>
                  <a:cubicBezTo>
                    <a:pt x="829" y="1449"/>
                    <a:pt x="829" y="1392"/>
                    <a:pt x="858" y="1373"/>
                  </a:cubicBezTo>
                  <a:cubicBezTo>
                    <a:pt x="963" y="1344"/>
                    <a:pt x="915" y="1278"/>
                    <a:pt x="915" y="1202"/>
                  </a:cubicBezTo>
                  <a:cubicBezTo>
                    <a:pt x="915" y="1144"/>
                    <a:pt x="944" y="1106"/>
                    <a:pt x="982" y="1059"/>
                  </a:cubicBezTo>
                  <a:cubicBezTo>
                    <a:pt x="1049" y="992"/>
                    <a:pt x="1134" y="982"/>
                    <a:pt x="1191" y="915"/>
                  </a:cubicBezTo>
                  <a:cubicBezTo>
                    <a:pt x="1220" y="896"/>
                    <a:pt x="1191" y="849"/>
                    <a:pt x="1182" y="830"/>
                  </a:cubicBezTo>
                  <a:cubicBezTo>
                    <a:pt x="1173" y="782"/>
                    <a:pt x="1182" y="725"/>
                    <a:pt x="1191" y="677"/>
                  </a:cubicBezTo>
                  <a:cubicBezTo>
                    <a:pt x="1058" y="582"/>
                    <a:pt x="944" y="419"/>
                    <a:pt x="791" y="372"/>
                  </a:cubicBezTo>
                  <a:cubicBezTo>
                    <a:pt x="705" y="343"/>
                    <a:pt x="620" y="200"/>
                    <a:pt x="572" y="114"/>
                  </a:cubicBezTo>
                  <a:cubicBezTo>
                    <a:pt x="534" y="124"/>
                    <a:pt x="448" y="105"/>
                    <a:pt x="438" y="67"/>
                  </a:cubicBezTo>
                  <a:cubicBezTo>
                    <a:pt x="419" y="19"/>
                    <a:pt x="381" y="0"/>
                    <a:pt x="343" y="38"/>
                  </a:cubicBezTo>
                  <a:cubicBezTo>
                    <a:pt x="333" y="57"/>
                    <a:pt x="343" y="105"/>
                    <a:pt x="343" y="134"/>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202" name="Freeform 70">
              <a:extLst>
                <a:ext uri="{FF2B5EF4-FFF2-40B4-BE49-F238E27FC236}">
                  <a16:creationId xmlns:a16="http://schemas.microsoft.com/office/drawing/2014/main" id="{D08160A7-70C5-4810-900F-CB55E0F1E221}"/>
                </a:ext>
              </a:extLst>
            </p:cNvPr>
            <p:cNvSpPr>
              <a:spLocks noChangeArrowheads="1"/>
            </p:cNvSpPr>
            <p:nvPr/>
          </p:nvSpPr>
          <p:spPr bwMode="auto">
            <a:xfrm>
              <a:off x="5992990" y="6272853"/>
              <a:ext cx="318325" cy="447866"/>
            </a:xfrm>
            <a:custGeom>
              <a:avLst/>
              <a:gdLst>
                <a:gd name="T0" fmla="*/ 0 w 1287"/>
                <a:gd name="T1" fmla="*/ 658 h 1813"/>
                <a:gd name="T2" fmla="*/ 0 w 1287"/>
                <a:gd name="T3" fmla="*/ 658 h 1813"/>
                <a:gd name="T4" fmla="*/ 104 w 1287"/>
                <a:gd name="T5" fmla="*/ 639 h 1813"/>
                <a:gd name="T6" fmla="*/ 248 w 1287"/>
                <a:gd name="T7" fmla="*/ 372 h 1813"/>
                <a:gd name="T8" fmla="*/ 362 w 1287"/>
                <a:gd name="T9" fmla="*/ 277 h 1813"/>
                <a:gd name="T10" fmla="*/ 429 w 1287"/>
                <a:gd name="T11" fmla="*/ 105 h 1813"/>
                <a:gd name="T12" fmla="*/ 429 w 1287"/>
                <a:gd name="T13" fmla="*/ 105 h 1813"/>
                <a:gd name="T14" fmla="*/ 581 w 1287"/>
                <a:gd name="T15" fmla="*/ 143 h 1813"/>
                <a:gd name="T16" fmla="*/ 686 w 1287"/>
                <a:gd name="T17" fmla="*/ 86 h 1813"/>
                <a:gd name="T18" fmla="*/ 772 w 1287"/>
                <a:gd name="T19" fmla="*/ 0 h 1813"/>
                <a:gd name="T20" fmla="*/ 781 w 1287"/>
                <a:gd name="T21" fmla="*/ 76 h 1813"/>
                <a:gd name="T22" fmla="*/ 848 w 1287"/>
                <a:gd name="T23" fmla="*/ 201 h 1813"/>
                <a:gd name="T24" fmla="*/ 982 w 1287"/>
                <a:gd name="T25" fmla="*/ 172 h 1813"/>
                <a:gd name="T26" fmla="*/ 1133 w 1287"/>
                <a:gd name="T27" fmla="*/ 181 h 1813"/>
                <a:gd name="T28" fmla="*/ 1267 w 1287"/>
                <a:gd name="T29" fmla="*/ 201 h 1813"/>
                <a:gd name="T30" fmla="*/ 1267 w 1287"/>
                <a:gd name="T31" fmla="*/ 201 h 1813"/>
                <a:gd name="T32" fmla="*/ 1286 w 1287"/>
                <a:gd name="T33" fmla="*/ 258 h 1813"/>
                <a:gd name="T34" fmla="*/ 1124 w 1287"/>
                <a:gd name="T35" fmla="*/ 382 h 1813"/>
                <a:gd name="T36" fmla="*/ 1001 w 1287"/>
                <a:gd name="T37" fmla="*/ 468 h 1813"/>
                <a:gd name="T38" fmla="*/ 944 w 1287"/>
                <a:gd name="T39" fmla="*/ 744 h 1813"/>
                <a:gd name="T40" fmla="*/ 1049 w 1287"/>
                <a:gd name="T41" fmla="*/ 1011 h 1813"/>
                <a:gd name="T42" fmla="*/ 1068 w 1287"/>
                <a:gd name="T43" fmla="*/ 1106 h 1813"/>
                <a:gd name="T44" fmla="*/ 1096 w 1287"/>
                <a:gd name="T45" fmla="*/ 1221 h 1813"/>
                <a:gd name="T46" fmla="*/ 1124 w 1287"/>
                <a:gd name="T47" fmla="*/ 1354 h 1813"/>
                <a:gd name="T48" fmla="*/ 1124 w 1287"/>
                <a:gd name="T49" fmla="*/ 1354 h 1813"/>
                <a:gd name="T50" fmla="*/ 982 w 1287"/>
                <a:gd name="T51" fmla="*/ 1373 h 1813"/>
                <a:gd name="T52" fmla="*/ 820 w 1287"/>
                <a:gd name="T53" fmla="*/ 1488 h 1813"/>
                <a:gd name="T54" fmla="*/ 705 w 1287"/>
                <a:gd name="T55" fmla="*/ 1640 h 1813"/>
                <a:gd name="T56" fmla="*/ 515 w 1287"/>
                <a:gd name="T57" fmla="*/ 1803 h 1813"/>
                <a:gd name="T58" fmla="*/ 381 w 1287"/>
                <a:gd name="T59" fmla="*/ 1612 h 1813"/>
                <a:gd name="T60" fmla="*/ 276 w 1287"/>
                <a:gd name="T61" fmla="*/ 1545 h 1813"/>
                <a:gd name="T62" fmla="*/ 362 w 1287"/>
                <a:gd name="T63" fmla="*/ 1316 h 1813"/>
                <a:gd name="T64" fmla="*/ 448 w 1287"/>
                <a:gd name="T65" fmla="*/ 1183 h 1813"/>
                <a:gd name="T66" fmla="*/ 438 w 1287"/>
                <a:gd name="T67" fmla="*/ 1068 h 1813"/>
                <a:gd name="T68" fmla="*/ 467 w 1287"/>
                <a:gd name="T69" fmla="*/ 992 h 1813"/>
                <a:gd name="T70" fmla="*/ 381 w 1287"/>
                <a:gd name="T71" fmla="*/ 877 h 1813"/>
                <a:gd name="T72" fmla="*/ 476 w 1287"/>
                <a:gd name="T73" fmla="*/ 820 h 1813"/>
                <a:gd name="T74" fmla="*/ 400 w 1287"/>
                <a:gd name="T75" fmla="*/ 725 h 1813"/>
                <a:gd name="T76" fmla="*/ 286 w 1287"/>
                <a:gd name="T77" fmla="*/ 725 h 1813"/>
                <a:gd name="T78" fmla="*/ 219 w 1287"/>
                <a:gd name="T79" fmla="*/ 696 h 1813"/>
                <a:gd name="T80" fmla="*/ 114 w 1287"/>
                <a:gd name="T81" fmla="*/ 773 h 1813"/>
                <a:gd name="T82" fmla="*/ 0 w 1287"/>
                <a:gd name="T83" fmla="*/ 687 h 1813"/>
                <a:gd name="T84" fmla="*/ 0 w 1287"/>
                <a:gd name="T85" fmla="*/ 658 h 1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287" h="1813">
                  <a:moveTo>
                    <a:pt x="0" y="658"/>
                  </a:moveTo>
                  <a:lnTo>
                    <a:pt x="0" y="658"/>
                  </a:lnTo>
                  <a:cubicBezTo>
                    <a:pt x="104" y="639"/>
                    <a:pt x="104" y="639"/>
                    <a:pt x="104" y="639"/>
                  </a:cubicBezTo>
                  <a:cubicBezTo>
                    <a:pt x="181" y="620"/>
                    <a:pt x="85" y="401"/>
                    <a:pt x="248" y="372"/>
                  </a:cubicBezTo>
                  <a:cubicBezTo>
                    <a:pt x="314" y="353"/>
                    <a:pt x="324" y="334"/>
                    <a:pt x="362" y="277"/>
                  </a:cubicBezTo>
                  <a:cubicBezTo>
                    <a:pt x="390" y="219"/>
                    <a:pt x="410" y="162"/>
                    <a:pt x="429" y="105"/>
                  </a:cubicBezTo>
                  <a:lnTo>
                    <a:pt x="429" y="105"/>
                  </a:lnTo>
                  <a:cubicBezTo>
                    <a:pt x="581" y="143"/>
                    <a:pt x="581" y="143"/>
                    <a:pt x="581" y="143"/>
                  </a:cubicBezTo>
                  <a:cubicBezTo>
                    <a:pt x="610" y="153"/>
                    <a:pt x="657" y="105"/>
                    <a:pt x="686" y="86"/>
                  </a:cubicBezTo>
                  <a:cubicBezTo>
                    <a:pt x="705" y="67"/>
                    <a:pt x="743" y="10"/>
                    <a:pt x="772" y="0"/>
                  </a:cubicBezTo>
                  <a:cubicBezTo>
                    <a:pt x="791" y="0"/>
                    <a:pt x="781" y="57"/>
                    <a:pt x="781" y="76"/>
                  </a:cubicBezTo>
                  <a:cubicBezTo>
                    <a:pt x="781" y="124"/>
                    <a:pt x="791" y="181"/>
                    <a:pt x="848" y="201"/>
                  </a:cubicBezTo>
                  <a:cubicBezTo>
                    <a:pt x="886" y="210"/>
                    <a:pt x="934" y="162"/>
                    <a:pt x="982" y="172"/>
                  </a:cubicBezTo>
                  <a:cubicBezTo>
                    <a:pt x="1020" y="191"/>
                    <a:pt x="1106" y="134"/>
                    <a:pt x="1133" y="181"/>
                  </a:cubicBezTo>
                  <a:cubicBezTo>
                    <a:pt x="1162" y="219"/>
                    <a:pt x="1238" y="210"/>
                    <a:pt x="1267" y="201"/>
                  </a:cubicBezTo>
                  <a:lnTo>
                    <a:pt x="1267" y="201"/>
                  </a:lnTo>
                  <a:cubicBezTo>
                    <a:pt x="1286" y="258"/>
                    <a:pt x="1286" y="258"/>
                    <a:pt x="1286" y="258"/>
                  </a:cubicBezTo>
                  <a:cubicBezTo>
                    <a:pt x="1286" y="305"/>
                    <a:pt x="1162" y="363"/>
                    <a:pt x="1124" y="382"/>
                  </a:cubicBezTo>
                  <a:cubicBezTo>
                    <a:pt x="1068" y="401"/>
                    <a:pt x="1049" y="439"/>
                    <a:pt x="1001" y="468"/>
                  </a:cubicBezTo>
                  <a:cubicBezTo>
                    <a:pt x="924" y="515"/>
                    <a:pt x="944" y="658"/>
                    <a:pt x="944" y="744"/>
                  </a:cubicBezTo>
                  <a:cubicBezTo>
                    <a:pt x="934" y="877"/>
                    <a:pt x="953" y="916"/>
                    <a:pt x="1049" y="1011"/>
                  </a:cubicBezTo>
                  <a:cubicBezTo>
                    <a:pt x="1049" y="1049"/>
                    <a:pt x="1068" y="1068"/>
                    <a:pt x="1068" y="1106"/>
                  </a:cubicBezTo>
                  <a:cubicBezTo>
                    <a:pt x="1068" y="1144"/>
                    <a:pt x="1087" y="1183"/>
                    <a:pt x="1096" y="1221"/>
                  </a:cubicBezTo>
                  <a:cubicBezTo>
                    <a:pt x="1115" y="1249"/>
                    <a:pt x="1124" y="1326"/>
                    <a:pt x="1124" y="1354"/>
                  </a:cubicBezTo>
                  <a:lnTo>
                    <a:pt x="1124" y="1354"/>
                  </a:lnTo>
                  <a:cubicBezTo>
                    <a:pt x="1077" y="1383"/>
                    <a:pt x="1049" y="1373"/>
                    <a:pt x="982" y="1373"/>
                  </a:cubicBezTo>
                  <a:cubicBezTo>
                    <a:pt x="886" y="1373"/>
                    <a:pt x="886" y="1498"/>
                    <a:pt x="820" y="1488"/>
                  </a:cubicBezTo>
                  <a:cubicBezTo>
                    <a:pt x="686" y="1488"/>
                    <a:pt x="743" y="1555"/>
                    <a:pt x="705" y="1640"/>
                  </a:cubicBezTo>
                  <a:cubicBezTo>
                    <a:pt x="686" y="1688"/>
                    <a:pt x="562" y="1774"/>
                    <a:pt x="515" y="1803"/>
                  </a:cubicBezTo>
                  <a:cubicBezTo>
                    <a:pt x="495" y="1812"/>
                    <a:pt x="400" y="1640"/>
                    <a:pt x="381" y="1612"/>
                  </a:cubicBezTo>
                  <a:cubicBezTo>
                    <a:pt x="352" y="1564"/>
                    <a:pt x="286" y="1640"/>
                    <a:pt x="276" y="1545"/>
                  </a:cubicBezTo>
                  <a:cubicBezTo>
                    <a:pt x="257" y="1469"/>
                    <a:pt x="238" y="1307"/>
                    <a:pt x="362" y="1316"/>
                  </a:cubicBezTo>
                  <a:cubicBezTo>
                    <a:pt x="419" y="1326"/>
                    <a:pt x="448" y="1230"/>
                    <a:pt x="448" y="1183"/>
                  </a:cubicBezTo>
                  <a:cubicBezTo>
                    <a:pt x="448" y="1144"/>
                    <a:pt x="438" y="1106"/>
                    <a:pt x="438" y="1068"/>
                  </a:cubicBezTo>
                  <a:cubicBezTo>
                    <a:pt x="438" y="1040"/>
                    <a:pt x="467" y="1011"/>
                    <a:pt x="467" y="992"/>
                  </a:cubicBezTo>
                  <a:cubicBezTo>
                    <a:pt x="467" y="944"/>
                    <a:pt x="305" y="925"/>
                    <a:pt x="381" y="877"/>
                  </a:cubicBezTo>
                  <a:cubicBezTo>
                    <a:pt x="410" y="858"/>
                    <a:pt x="476" y="839"/>
                    <a:pt x="476" y="820"/>
                  </a:cubicBezTo>
                  <a:cubicBezTo>
                    <a:pt x="476" y="782"/>
                    <a:pt x="438" y="735"/>
                    <a:pt x="400" y="725"/>
                  </a:cubicBezTo>
                  <a:cubicBezTo>
                    <a:pt x="372" y="715"/>
                    <a:pt x="324" y="735"/>
                    <a:pt x="286" y="725"/>
                  </a:cubicBezTo>
                  <a:cubicBezTo>
                    <a:pt x="267" y="725"/>
                    <a:pt x="248" y="677"/>
                    <a:pt x="219" y="696"/>
                  </a:cubicBezTo>
                  <a:cubicBezTo>
                    <a:pt x="190" y="725"/>
                    <a:pt x="152" y="782"/>
                    <a:pt x="114" y="773"/>
                  </a:cubicBezTo>
                  <a:cubicBezTo>
                    <a:pt x="85" y="763"/>
                    <a:pt x="0" y="715"/>
                    <a:pt x="0" y="687"/>
                  </a:cubicBezTo>
                  <a:cubicBezTo>
                    <a:pt x="0" y="677"/>
                    <a:pt x="0" y="668"/>
                    <a:pt x="0" y="658"/>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p:spPr>
          <p:txBody>
            <a:bodyPr wrap="none" anchor="ctr"/>
            <a:lstStyle/>
            <a:p>
              <a:pPr defTabSz="2437888">
                <a:defRPr/>
              </a:pPr>
              <a:endParaRPr lang="en-US" sz="1872">
                <a:solidFill>
                  <a:srgbClr val="454545"/>
                </a:solidFill>
              </a:endParaRPr>
            </a:p>
          </p:txBody>
        </p:sp>
        <p:sp>
          <p:nvSpPr>
            <p:cNvPr id="203" name="Freeform 71">
              <a:extLst>
                <a:ext uri="{FF2B5EF4-FFF2-40B4-BE49-F238E27FC236}">
                  <a16:creationId xmlns:a16="http://schemas.microsoft.com/office/drawing/2014/main" id="{85B0A358-4917-47B4-9C97-1582F8524255}"/>
                </a:ext>
              </a:extLst>
            </p:cNvPr>
            <p:cNvSpPr>
              <a:spLocks noChangeArrowheads="1"/>
            </p:cNvSpPr>
            <p:nvPr/>
          </p:nvSpPr>
          <p:spPr bwMode="auto">
            <a:xfrm>
              <a:off x="6066450" y="6178856"/>
              <a:ext cx="296998" cy="148499"/>
            </a:xfrm>
            <a:custGeom>
              <a:avLst/>
              <a:gdLst>
                <a:gd name="T0" fmla="*/ 66631 w 1202"/>
                <a:gd name="T1" fmla="*/ 240793 h 601"/>
                <a:gd name="T2" fmla="*/ 66631 w 1202"/>
                <a:gd name="T3" fmla="*/ 240793 h 601"/>
                <a:gd name="T4" fmla="*/ 142213 w 1202"/>
                <a:gd name="T5" fmla="*/ 259621 h 601"/>
                <a:gd name="T6" fmla="*/ 194424 w 1202"/>
                <a:gd name="T7" fmla="*/ 231379 h 601"/>
                <a:gd name="T8" fmla="*/ 237188 w 1202"/>
                <a:gd name="T9" fmla="*/ 188770 h 601"/>
                <a:gd name="T10" fmla="*/ 241663 w 1202"/>
                <a:gd name="T11" fmla="*/ 226425 h 601"/>
                <a:gd name="T12" fmla="*/ 274979 w 1202"/>
                <a:gd name="T13" fmla="*/ 288357 h 601"/>
                <a:gd name="T14" fmla="*/ 341610 w 1202"/>
                <a:gd name="T15" fmla="*/ 273989 h 601"/>
                <a:gd name="T16" fmla="*/ 416694 w 1202"/>
                <a:gd name="T17" fmla="*/ 278448 h 601"/>
                <a:gd name="T18" fmla="*/ 483326 w 1202"/>
                <a:gd name="T19" fmla="*/ 288357 h 601"/>
                <a:gd name="T20" fmla="*/ 483326 w 1202"/>
                <a:gd name="T21" fmla="*/ 288357 h 601"/>
                <a:gd name="T22" fmla="*/ 483326 w 1202"/>
                <a:gd name="T23" fmla="*/ 240793 h 601"/>
                <a:gd name="T24" fmla="*/ 530564 w 1202"/>
                <a:gd name="T25" fmla="*/ 255162 h 601"/>
                <a:gd name="T26" fmla="*/ 597196 w 1202"/>
                <a:gd name="T27" fmla="*/ 278448 h 601"/>
                <a:gd name="T28" fmla="*/ 597196 w 1202"/>
                <a:gd name="T29" fmla="*/ 278448 h 601"/>
                <a:gd name="T30" fmla="*/ 592223 w 1202"/>
                <a:gd name="T31" fmla="*/ 269034 h 601"/>
                <a:gd name="T32" fmla="*/ 488298 w 1202"/>
                <a:gd name="T33" fmla="*/ 89678 h 601"/>
                <a:gd name="T34" fmla="*/ 317742 w 1202"/>
                <a:gd name="T35" fmla="*/ 13873 h 601"/>
                <a:gd name="T36" fmla="*/ 180004 w 1202"/>
                <a:gd name="T37" fmla="*/ 28241 h 601"/>
                <a:gd name="T38" fmla="*/ 47239 w 1202"/>
                <a:gd name="T39" fmla="*/ 47069 h 601"/>
                <a:gd name="T40" fmla="*/ 33316 w 1202"/>
                <a:gd name="T41" fmla="*/ 52023 h 601"/>
                <a:gd name="T42" fmla="*/ 33316 w 1202"/>
                <a:gd name="T43" fmla="*/ 52023 h 601"/>
                <a:gd name="T44" fmla="*/ 9448 w 1202"/>
                <a:gd name="T45" fmla="*/ 117919 h 601"/>
                <a:gd name="T46" fmla="*/ 14420 w 1202"/>
                <a:gd name="T47" fmla="*/ 164988 h 601"/>
                <a:gd name="T48" fmla="*/ 66631 w 1202"/>
                <a:gd name="T49" fmla="*/ 240793 h 60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02" h="601">
                  <a:moveTo>
                    <a:pt x="134" y="486"/>
                  </a:moveTo>
                  <a:lnTo>
                    <a:pt x="134" y="486"/>
                  </a:lnTo>
                  <a:cubicBezTo>
                    <a:pt x="286" y="524"/>
                    <a:pt x="286" y="524"/>
                    <a:pt x="286" y="524"/>
                  </a:cubicBezTo>
                  <a:cubicBezTo>
                    <a:pt x="315" y="534"/>
                    <a:pt x="362" y="486"/>
                    <a:pt x="391" y="467"/>
                  </a:cubicBezTo>
                  <a:cubicBezTo>
                    <a:pt x="410" y="448"/>
                    <a:pt x="448" y="391"/>
                    <a:pt x="477" y="381"/>
                  </a:cubicBezTo>
                  <a:cubicBezTo>
                    <a:pt x="496" y="381"/>
                    <a:pt x="486" y="438"/>
                    <a:pt x="486" y="457"/>
                  </a:cubicBezTo>
                  <a:cubicBezTo>
                    <a:pt x="486" y="505"/>
                    <a:pt x="496" y="562"/>
                    <a:pt x="553" y="582"/>
                  </a:cubicBezTo>
                  <a:cubicBezTo>
                    <a:pt x="591" y="591"/>
                    <a:pt x="639" y="543"/>
                    <a:pt x="687" y="553"/>
                  </a:cubicBezTo>
                  <a:cubicBezTo>
                    <a:pt x="725" y="572"/>
                    <a:pt x="811" y="515"/>
                    <a:pt x="838" y="562"/>
                  </a:cubicBezTo>
                  <a:cubicBezTo>
                    <a:pt x="867" y="600"/>
                    <a:pt x="943" y="591"/>
                    <a:pt x="972" y="582"/>
                  </a:cubicBezTo>
                  <a:cubicBezTo>
                    <a:pt x="972" y="553"/>
                    <a:pt x="962" y="505"/>
                    <a:pt x="972" y="486"/>
                  </a:cubicBezTo>
                  <a:cubicBezTo>
                    <a:pt x="1010" y="448"/>
                    <a:pt x="1048" y="467"/>
                    <a:pt x="1067" y="515"/>
                  </a:cubicBezTo>
                  <a:cubicBezTo>
                    <a:pt x="1077" y="553"/>
                    <a:pt x="1163" y="572"/>
                    <a:pt x="1201" y="562"/>
                  </a:cubicBezTo>
                  <a:cubicBezTo>
                    <a:pt x="1191" y="562"/>
                    <a:pt x="1191" y="553"/>
                    <a:pt x="1191" y="543"/>
                  </a:cubicBezTo>
                  <a:cubicBezTo>
                    <a:pt x="1144" y="429"/>
                    <a:pt x="1048" y="286"/>
                    <a:pt x="982" y="181"/>
                  </a:cubicBezTo>
                  <a:cubicBezTo>
                    <a:pt x="915" y="76"/>
                    <a:pt x="763" y="0"/>
                    <a:pt x="639" y="28"/>
                  </a:cubicBezTo>
                  <a:cubicBezTo>
                    <a:pt x="544" y="47"/>
                    <a:pt x="458" y="47"/>
                    <a:pt x="362" y="57"/>
                  </a:cubicBezTo>
                  <a:cubicBezTo>
                    <a:pt x="277" y="76"/>
                    <a:pt x="172" y="57"/>
                    <a:pt x="95" y="95"/>
                  </a:cubicBezTo>
                  <a:cubicBezTo>
                    <a:pt x="86" y="105"/>
                    <a:pt x="77" y="105"/>
                    <a:pt x="67" y="105"/>
                  </a:cubicBezTo>
                  <a:cubicBezTo>
                    <a:pt x="57" y="143"/>
                    <a:pt x="38" y="200"/>
                    <a:pt x="19" y="238"/>
                  </a:cubicBezTo>
                  <a:cubicBezTo>
                    <a:pt x="0" y="276"/>
                    <a:pt x="0" y="295"/>
                    <a:pt x="29" y="333"/>
                  </a:cubicBezTo>
                  <a:cubicBezTo>
                    <a:pt x="67" y="381"/>
                    <a:pt x="124" y="419"/>
                    <a:pt x="134" y="486"/>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204" name="Freeform 72">
              <a:extLst>
                <a:ext uri="{FF2B5EF4-FFF2-40B4-BE49-F238E27FC236}">
                  <a16:creationId xmlns:a16="http://schemas.microsoft.com/office/drawing/2014/main" id="{CCB99E08-1A25-4609-9DD1-3349847D7967}"/>
                </a:ext>
              </a:extLst>
            </p:cNvPr>
            <p:cNvSpPr>
              <a:spLocks noChangeArrowheads="1"/>
            </p:cNvSpPr>
            <p:nvPr/>
          </p:nvSpPr>
          <p:spPr bwMode="auto">
            <a:xfrm>
              <a:off x="5000890" y="4952949"/>
              <a:ext cx="676145" cy="644549"/>
            </a:xfrm>
            <a:custGeom>
              <a:avLst/>
              <a:gdLst>
                <a:gd name="T0" fmla="*/ 1230977 w 2738"/>
                <a:gd name="T1" fmla="*/ 255916 h 2604"/>
                <a:gd name="T2" fmla="*/ 1273682 w 2738"/>
                <a:gd name="T3" fmla="*/ 179886 h 2604"/>
                <a:gd name="T4" fmla="*/ 1335255 w 2738"/>
                <a:gd name="T5" fmla="*/ 222622 h 2604"/>
                <a:gd name="T6" fmla="*/ 1306951 w 2738"/>
                <a:gd name="T7" fmla="*/ 284240 h 2604"/>
                <a:gd name="T8" fmla="*/ 1230977 w 2738"/>
                <a:gd name="T9" fmla="*/ 279271 h 2604"/>
                <a:gd name="T10" fmla="*/ 1321352 w 2738"/>
                <a:gd name="T11" fmla="*/ 84974 h 2604"/>
                <a:gd name="T12" fmla="*/ 1292551 w 2738"/>
                <a:gd name="T13" fmla="*/ 80502 h 2604"/>
                <a:gd name="T14" fmla="*/ 1264247 w 2738"/>
                <a:gd name="T15" fmla="*/ 0 h 2604"/>
                <a:gd name="T16" fmla="*/ 1335255 w 2738"/>
                <a:gd name="T17" fmla="*/ 9442 h 2604"/>
                <a:gd name="T18" fmla="*/ 1325821 w 2738"/>
                <a:gd name="T19" fmla="*/ 99385 h 2604"/>
                <a:gd name="T20" fmla="*/ 1084492 w 2738"/>
                <a:gd name="T21" fmla="*/ 411950 h 2604"/>
                <a:gd name="T22" fmla="*/ 1055691 w 2738"/>
                <a:gd name="T23" fmla="*/ 407477 h 2604"/>
                <a:gd name="T24" fmla="*/ 899771 w 2738"/>
                <a:gd name="T25" fmla="*/ 430833 h 2604"/>
                <a:gd name="T26" fmla="*/ 752788 w 2738"/>
                <a:gd name="T27" fmla="*/ 516304 h 2604"/>
                <a:gd name="T28" fmla="*/ 667379 w 2738"/>
                <a:gd name="T29" fmla="*/ 492451 h 2604"/>
                <a:gd name="T30" fmla="*/ 681780 w 2738"/>
                <a:gd name="T31" fmla="*/ 350331 h 2604"/>
                <a:gd name="T32" fmla="*/ 644041 w 2738"/>
                <a:gd name="T33" fmla="*/ 255916 h 2604"/>
                <a:gd name="T34" fmla="*/ 568067 w 2738"/>
                <a:gd name="T35" fmla="*/ 80502 h 2604"/>
                <a:gd name="T36" fmla="*/ 340642 w 2738"/>
                <a:gd name="T37" fmla="*/ 56649 h 2604"/>
                <a:gd name="T38" fmla="*/ 231894 w 2738"/>
                <a:gd name="T39" fmla="*/ 161003 h 2604"/>
                <a:gd name="T40" fmla="*/ 241329 w 2738"/>
                <a:gd name="T41" fmla="*/ 213180 h 2604"/>
                <a:gd name="T42" fmla="*/ 127616 w 2738"/>
                <a:gd name="T43" fmla="*/ 378656 h 2604"/>
                <a:gd name="T44" fmla="*/ 23338 w 2738"/>
                <a:gd name="T45" fmla="*/ 416919 h 2604"/>
                <a:gd name="T46" fmla="*/ 42704 w 2738"/>
                <a:gd name="T47" fmla="*/ 459654 h 2604"/>
                <a:gd name="T48" fmla="*/ 18869 w 2738"/>
                <a:gd name="T49" fmla="*/ 540156 h 2604"/>
                <a:gd name="T50" fmla="*/ 18869 w 2738"/>
                <a:gd name="T51" fmla="*/ 682276 h 2604"/>
                <a:gd name="T52" fmla="*/ 52139 w 2738"/>
                <a:gd name="T53" fmla="*/ 814955 h 2604"/>
                <a:gd name="T54" fmla="*/ 99312 w 2738"/>
                <a:gd name="T55" fmla="*/ 947633 h 2604"/>
                <a:gd name="T56" fmla="*/ 179755 w 2738"/>
                <a:gd name="T57" fmla="*/ 1014221 h 2604"/>
                <a:gd name="T58" fmla="*/ 250764 w 2738"/>
                <a:gd name="T59" fmla="*/ 962044 h 2604"/>
                <a:gd name="T60" fmla="*/ 383346 w 2738"/>
                <a:gd name="T61" fmla="*/ 990369 h 2604"/>
                <a:gd name="T62" fmla="*/ 596371 w 2738"/>
                <a:gd name="T63" fmla="*/ 1241315 h 2604"/>
                <a:gd name="T64" fmla="*/ 700649 w 2738"/>
                <a:gd name="T65" fmla="*/ 1269640 h 2604"/>
                <a:gd name="T66" fmla="*/ 771657 w 2738"/>
                <a:gd name="T67" fmla="*/ 1094723 h 2604"/>
                <a:gd name="T68" fmla="*/ 852101 w 2738"/>
                <a:gd name="T69" fmla="*/ 933222 h 2604"/>
                <a:gd name="T70" fmla="*/ 951910 w 2738"/>
                <a:gd name="T71" fmla="*/ 743895 h 2604"/>
                <a:gd name="T72" fmla="*/ 1055691 w 2738"/>
                <a:gd name="T73" fmla="*/ 687245 h 2604"/>
                <a:gd name="T74" fmla="*/ 1041787 w 2738"/>
                <a:gd name="T75" fmla="*/ 554567 h 2604"/>
                <a:gd name="T76" fmla="*/ 1075057 w 2738"/>
                <a:gd name="T77" fmla="*/ 473568 h 260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738" h="2604">
                  <a:moveTo>
                    <a:pt x="2479" y="515"/>
                  </a:moveTo>
                  <a:lnTo>
                    <a:pt x="2479" y="515"/>
                  </a:lnTo>
                  <a:cubicBezTo>
                    <a:pt x="2479" y="476"/>
                    <a:pt x="2470" y="438"/>
                    <a:pt x="2470" y="400"/>
                  </a:cubicBezTo>
                  <a:cubicBezTo>
                    <a:pt x="2470" y="343"/>
                    <a:pt x="2517" y="353"/>
                    <a:pt x="2565" y="362"/>
                  </a:cubicBezTo>
                  <a:cubicBezTo>
                    <a:pt x="2603" y="362"/>
                    <a:pt x="2679" y="333"/>
                    <a:pt x="2708" y="343"/>
                  </a:cubicBezTo>
                  <a:cubicBezTo>
                    <a:pt x="2708" y="381"/>
                    <a:pt x="2689" y="410"/>
                    <a:pt x="2689" y="448"/>
                  </a:cubicBezTo>
                  <a:cubicBezTo>
                    <a:pt x="2698" y="486"/>
                    <a:pt x="2698" y="505"/>
                    <a:pt x="2670" y="534"/>
                  </a:cubicBezTo>
                  <a:cubicBezTo>
                    <a:pt x="2651" y="553"/>
                    <a:pt x="2641" y="553"/>
                    <a:pt x="2632" y="572"/>
                  </a:cubicBezTo>
                  <a:cubicBezTo>
                    <a:pt x="2613" y="610"/>
                    <a:pt x="2594" y="648"/>
                    <a:pt x="2556" y="658"/>
                  </a:cubicBezTo>
                  <a:cubicBezTo>
                    <a:pt x="2479" y="677"/>
                    <a:pt x="2479" y="610"/>
                    <a:pt x="2479" y="562"/>
                  </a:cubicBezTo>
                  <a:cubicBezTo>
                    <a:pt x="2479" y="515"/>
                    <a:pt x="2479" y="515"/>
                    <a:pt x="2479" y="515"/>
                  </a:cubicBezTo>
                  <a:close/>
                  <a:moveTo>
                    <a:pt x="2661" y="171"/>
                  </a:moveTo>
                  <a:lnTo>
                    <a:pt x="2661" y="171"/>
                  </a:lnTo>
                  <a:cubicBezTo>
                    <a:pt x="2641" y="181"/>
                    <a:pt x="2613" y="171"/>
                    <a:pt x="2603" y="162"/>
                  </a:cubicBezTo>
                  <a:cubicBezTo>
                    <a:pt x="2584" y="152"/>
                    <a:pt x="2556" y="124"/>
                    <a:pt x="2546" y="114"/>
                  </a:cubicBezTo>
                  <a:cubicBezTo>
                    <a:pt x="2527" y="95"/>
                    <a:pt x="2508" y="9"/>
                    <a:pt x="2546" y="0"/>
                  </a:cubicBezTo>
                  <a:cubicBezTo>
                    <a:pt x="2565" y="0"/>
                    <a:pt x="2574" y="9"/>
                    <a:pt x="2594" y="9"/>
                  </a:cubicBezTo>
                  <a:cubicBezTo>
                    <a:pt x="2622" y="9"/>
                    <a:pt x="2661" y="9"/>
                    <a:pt x="2689" y="19"/>
                  </a:cubicBezTo>
                  <a:cubicBezTo>
                    <a:pt x="2708" y="28"/>
                    <a:pt x="2708" y="104"/>
                    <a:pt x="2708" y="124"/>
                  </a:cubicBezTo>
                  <a:cubicBezTo>
                    <a:pt x="2718" y="171"/>
                    <a:pt x="2737" y="200"/>
                    <a:pt x="2670" y="200"/>
                  </a:cubicBezTo>
                  <a:cubicBezTo>
                    <a:pt x="2661" y="171"/>
                    <a:pt x="2661" y="171"/>
                    <a:pt x="2661" y="171"/>
                  </a:cubicBezTo>
                  <a:close/>
                  <a:moveTo>
                    <a:pt x="2184" y="829"/>
                  </a:moveTo>
                  <a:lnTo>
                    <a:pt x="2184" y="829"/>
                  </a:lnTo>
                  <a:cubicBezTo>
                    <a:pt x="2155" y="820"/>
                    <a:pt x="2136" y="820"/>
                    <a:pt x="2126" y="820"/>
                  </a:cubicBezTo>
                  <a:cubicBezTo>
                    <a:pt x="2079" y="801"/>
                    <a:pt x="2069" y="762"/>
                    <a:pt x="2031" y="820"/>
                  </a:cubicBezTo>
                  <a:cubicBezTo>
                    <a:pt x="1983" y="915"/>
                    <a:pt x="1888" y="896"/>
                    <a:pt x="1812" y="867"/>
                  </a:cubicBezTo>
                  <a:cubicBezTo>
                    <a:pt x="1754" y="849"/>
                    <a:pt x="1764" y="963"/>
                    <a:pt x="1726" y="991"/>
                  </a:cubicBezTo>
                  <a:cubicBezTo>
                    <a:pt x="1669" y="1049"/>
                    <a:pt x="1583" y="1001"/>
                    <a:pt x="1516" y="1039"/>
                  </a:cubicBezTo>
                  <a:cubicBezTo>
                    <a:pt x="1487" y="1058"/>
                    <a:pt x="1459" y="1001"/>
                    <a:pt x="1449" y="982"/>
                  </a:cubicBezTo>
                  <a:cubicBezTo>
                    <a:pt x="1402" y="944"/>
                    <a:pt x="1382" y="1001"/>
                    <a:pt x="1344" y="991"/>
                  </a:cubicBezTo>
                  <a:cubicBezTo>
                    <a:pt x="1287" y="972"/>
                    <a:pt x="1287" y="887"/>
                    <a:pt x="1268" y="839"/>
                  </a:cubicBezTo>
                  <a:cubicBezTo>
                    <a:pt x="1268" y="791"/>
                    <a:pt x="1335" y="734"/>
                    <a:pt x="1373" y="705"/>
                  </a:cubicBezTo>
                  <a:cubicBezTo>
                    <a:pt x="1449" y="677"/>
                    <a:pt x="1402" y="648"/>
                    <a:pt x="1364" y="610"/>
                  </a:cubicBezTo>
                  <a:cubicBezTo>
                    <a:pt x="1335" y="581"/>
                    <a:pt x="1306" y="543"/>
                    <a:pt x="1297" y="515"/>
                  </a:cubicBezTo>
                  <a:cubicBezTo>
                    <a:pt x="1259" y="429"/>
                    <a:pt x="1182" y="295"/>
                    <a:pt x="1144" y="162"/>
                  </a:cubicBezTo>
                  <a:cubicBezTo>
                    <a:pt x="1068" y="162"/>
                    <a:pt x="925" y="152"/>
                    <a:pt x="858" y="200"/>
                  </a:cubicBezTo>
                  <a:cubicBezTo>
                    <a:pt x="763" y="257"/>
                    <a:pt x="763" y="133"/>
                    <a:pt x="686" y="114"/>
                  </a:cubicBezTo>
                  <a:cubicBezTo>
                    <a:pt x="648" y="114"/>
                    <a:pt x="601" y="171"/>
                    <a:pt x="563" y="190"/>
                  </a:cubicBezTo>
                  <a:cubicBezTo>
                    <a:pt x="496" y="209"/>
                    <a:pt x="505" y="276"/>
                    <a:pt x="467" y="324"/>
                  </a:cubicBezTo>
                  <a:cubicBezTo>
                    <a:pt x="486" y="429"/>
                    <a:pt x="486" y="429"/>
                    <a:pt x="486" y="429"/>
                  </a:cubicBezTo>
                  <a:cubicBezTo>
                    <a:pt x="476" y="495"/>
                    <a:pt x="410" y="495"/>
                    <a:pt x="362" y="534"/>
                  </a:cubicBezTo>
                  <a:cubicBezTo>
                    <a:pt x="314" y="581"/>
                    <a:pt x="362" y="782"/>
                    <a:pt x="257" y="762"/>
                  </a:cubicBezTo>
                  <a:cubicBezTo>
                    <a:pt x="219" y="753"/>
                    <a:pt x="181" y="715"/>
                    <a:pt x="133" y="753"/>
                  </a:cubicBezTo>
                  <a:cubicBezTo>
                    <a:pt x="105" y="772"/>
                    <a:pt x="76" y="801"/>
                    <a:pt x="47" y="839"/>
                  </a:cubicBezTo>
                  <a:cubicBezTo>
                    <a:pt x="86" y="925"/>
                    <a:pt x="86" y="925"/>
                    <a:pt x="86" y="925"/>
                  </a:cubicBezTo>
                  <a:cubicBezTo>
                    <a:pt x="57" y="963"/>
                    <a:pt x="47" y="982"/>
                    <a:pt x="38" y="1029"/>
                  </a:cubicBezTo>
                  <a:cubicBezTo>
                    <a:pt x="38" y="1049"/>
                    <a:pt x="47" y="1068"/>
                    <a:pt x="38" y="1087"/>
                  </a:cubicBezTo>
                  <a:cubicBezTo>
                    <a:pt x="9" y="1125"/>
                    <a:pt x="0" y="1192"/>
                    <a:pt x="0" y="1239"/>
                  </a:cubicBezTo>
                  <a:cubicBezTo>
                    <a:pt x="9" y="1287"/>
                    <a:pt x="38" y="1325"/>
                    <a:pt x="38" y="1373"/>
                  </a:cubicBezTo>
                  <a:cubicBezTo>
                    <a:pt x="38" y="1401"/>
                    <a:pt x="28" y="1430"/>
                    <a:pt x="38" y="1459"/>
                  </a:cubicBezTo>
                  <a:cubicBezTo>
                    <a:pt x="38" y="1487"/>
                    <a:pt x="76" y="1621"/>
                    <a:pt x="105" y="1640"/>
                  </a:cubicBezTo>
                  <a:cubicBezTo>
                    <a:pt x="133" y="1659"/>
                    <a:pt x="200" y="1669"/>
                    <a:pt x="200" y="1726"/>
                  </a:cubicBezTo>
                  <a:cubicBezTo>
                    <a:pt x="209" y="1783"/>
                    <a:pt x="124" y="1859"/>
                    <a:pt x="200" y="1907"/>
                  </a:cubicBezTo>
                  <a:cubicBezTo>
                    <a:pt x="257" y="1945"/>
                    <a:pt x="334" y="1974"/>
                    <a:pt x="362" y="2041"/>
                  </a:cubicBezTo>
                  <a:cubicBezTo>
                    <a:pt x="372" y="2041"/>
                    <a:pt x="372" y="2041"/>
                    <a:pt x="372" y="2041"/>
                  </a:cubicBezTo>
                  <a:cubicBezTo>
                    <a:pt x="419" y="2002"/>
                    <a:pt x="448" y="1936"/>
                    <a:pt x="505" y="1936"/>
                  </a:cubicBezTo>
                  <a:cubicBezTo>
                    <a:pt x="677" y="1936"/>
                    <a:pt x="677" y="1936"/>
                    <a:pt x="677" y="1936"/>
                  </a:cubicBezTo>
                  <a:cubicBezTo>
                    <a:pt x="734" y="1936"/>
                    <a:pt x="772" y="1926"/>
                    <a:pt x="772" y="1993"/>
                  </a:cubicBezTo>
                  <a:cubicBezTo>
                    <a:pt x="772" y="2098"/>
                    <a:pt x="772" y="2413"/>
                    <a:pt x="906" y="2451"/>
                  </a:cubicBezTo>
                  <a:cubicBezTo>
                    <a:pt x="1011" y="2489"/>
                    <a:pt x="1087" y="2431"/>
                    <a:pt x="1201" y="2498"/>
                  </a:cubicBezTo>
                  <a:cubicBezTo>
                    <a:pt x="1268" y="2546"/>
                    <a:pt x="1325" y="2603"/>
                    <a:pt x="1411" y="2555"/>
                  </a:cubicBezTo>
                  <a:cubicBezTo>
                    <a:pt x="1392" y="2498"/>
                    <a:pt x="1316" y="2470"/>
                    <a:pt x="1287" y="2413"/>
                  </a:cubicBezTo>
                  <a:cubicBezTo>
                    <a:pt x="1220" y="2260"/>
                    <a:pt x="1478" y="2269"/>
                    <a:pt x="1554" y="2203"/>
                  </a:cubicBezTo>
                  <a:cubicBezTo>
                    <a:pt x="1583" y="2174"/>
                    <a:pt x="1611" y="2107"/>
                    <a:pt x="1631" y="2079"/>
                  </a:cubicBezTo>
                  <a:cubicBezTo>
                    <a:pt x="1669" y="2012"/>
                    <a:pt x="1697" y="1945"/>
                    <a:pt x="1716" y="1878"/>
                  </a:cubicBezTo>
                  <a:cubicBezTo>
                    <a:pt x="1793" y="1783"/>
                    <a:pt x="1745" y="1726"/>
                    <a:pt x="1783" y="1640"/>
                  </a:cubicBezTo>
                  <a:cubicBezTo>
                    <a:pt x="1793" y="1621"/>
                    <a:pt x="1898" y="1506"/>
                    <a:pt x="1917" y="1497"/>
                  </a:cubicBezTo>
                  <a:cubicBezTo>
                    <a:pt x="1964" y="1487"/>
                    <a:pt x="2040" y="1506"/>
                    <a:pt x="2069" y="1459"/>
                  </a:cubicBezTo>
                  <a:cubicBezTo>
                    <a:pt x="2088" y="1421"/>
                    <a:pt x="2088" y="1411"/>
                    <a:pt x="2126" y="1383"/>
                  </a:cubicBezTo>
                  <a:cubicBezTo>
                    <a:pt x="2145" y="1363"/>
                    <a:pt x="2212" y="1278"/>
                    <a:pt x="2193" y="1249"/>
                  </a:cubicBezTo>
                  <a:cubicBezTo>
                    <a:pt x="2145" y="1201"/>
                    <a:pt x="2107" y="1192"/>
                    <a:pt x="2098" y="1116"/>
                  </a:cubicBezTo>
                  <a:cubicBezTo>
                    <a:pt x="2107" y="1096"/>
                    <a:pt x="2107" y="1068"/>
                    <a:pt x="2126" y="1049"/>
                  </a:cubicBezTo>
                  <a:cubicBezTo>
                    <a:pt x="2145" y="1020"/>
                    <a:pt x="2165" y="991"/>
                    <a:pt x="2165" y="953"/>
                  </a:cubicBezTo>
                  <a:cubicBezTo>
                    <a:pt x="2165" y="925"/>
                    <a:pt x="2174" y="858"/>
                    <a:pt x="2184" y="829"/>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p:spPr>
          <p:txBody>
            <a:bodyPr wrap="none" anchor="ctr"/>
            <a:lstStyle/>
            <a:p>
              <a:endParaRPr lang="ru-RU" sz="1872">
                <a:solidFill>
                  <a:srgbClr val="454545"/>
                </a:solidFill>
              </a:endParaRPr>
            </a:p>
          </p:txBody>
        </p:sp>
        <p:sp>
          <p:nvSpPr>
            <p:cNvPr id="205" name="Freeform 73">
              <a:extLst>
                <a:ext uri="{FF2B5EF4-FFF2-40B4-BE49-F238E27FC236}">
                  <a16:creationId xmlns:a16="http://schemas.microsoft.com/office/drawing/2014/main" id="{A86D7D7C-4B99-4B5B-9816-55A5F4FF3B8B}"/>
                </a:ext>
              </a:extLst>
            </p:cNvPr>
            <p:cNvSpPr>
              <a:spLocks noChangeArrowheads="1"/>
            </p:cNvSpPr>
            <p:nvPr/>
          </p:nvSpPr>
          <p:spPr bwMode="auto">
            <a:xfrm>
              <a:off x="5292359" y="6055633"/>
              <a:ext cx="433649" cy="326224"/>
            </a:xfrm>
            <a:custGeom>
              <a:avLst/>
              <a:gdLst>
                <a:gd name="T0" fmla="*/ 94778 w 1756"/>
                <a:gd name="T1" fmla="*/ 568662 h 1317"/>
                <a:gd name="T2" fmla="*/ 104206 w 1756"/>
                <a:gd name="T3" fmla="*/ 530884 h 1317"/>
                <a:gd name="T4" fmla="*/ 128025 w 1756"/>
                <a:gd name="T5" fmla="*/ 540328 h 1317"/>
                <a:gd name="T6" fmla="*/ 118596 w 1756"/>
                <a:gd name="T7" fmla="*/ 578106 h 1317"/>
                <a:gd name="T8" fmla="*/ 94778 w 1756"/>
                <a:gd name="T9" fmla="*/ 568662 h 1317"/>
                <a:gd name="T10" fmla="*/ 4962 w 1756"/>
                <a:gd name="T11" fmla="*/ 544802 h 1317"/>
                <a:gd name="T12" fmla="*/ 75922 w 1756"/>
                <a:gd name="T13" fmla="*/ 525913 h 1317"/>
                <a:gd name="T14" fmla="*/ 38209 w 1756"/>
                <a:gd name="T15" fmla="*/ 554246 h 1317"/>
                <a:gd name="T16" fmla="*/ 0 w 1756"/>
                <a:gd name="T17" fmla="*/ 554246 h 1317"/>
                <a:gd name="T18" fmla="*/ 393006 w 1756"/>
                <a:gd name="T19" fmla="*/ 554246 h 1317"/>
                <a:gd name="T20" fmla="*/ 364721 w 1756"/>
                <a:gd name="T21" fmla="*/ 511994 h 1317"/>
                <a:gd name="T22" fmla="*/ 402434 w 1756"/>
                <a:gd name="T23" fmla="*/ 398163 h 1317"/>
                <a:gd name="T24" fmla="*/ 425756 w 1756"/>
                <a:gd name="T25" fmla="*/ 483661 h 1317"/>
                <a:gd name="T26" fmla="*/ 425756 w 1756"/>
                <a:gd name="T27" fmla="*/ 568662 h 1317"/>
                <a:gd name="T28" fmla="*/ 393006 w 1756"/>
                <a:gd name="T29" fmla="*/ 554246 h 1317"/>
                <a:gd name="T30" fmla="*/ 473393 w 1756"/>
                <a:gd name="T31" fmla="*/ 61638 h 1317"/>
                <a:gd name="T32" fmla="*/ 468431 w 1756"/>
                <a:gd name="T33" fmla="*/ 75556 h 1317"/>
                <a:gd name="T34" fmla="*/ 435681 w 1756"/>
                <a:gd name="T35" fmla="*/ 194359 h 1317"/>
                <a:gd name="T36" fmla="*/ 511106 w 1756"/>
                <a:gd name="T37" fmla="*/ 331554 h 1317"/>
                <a:gd name="T38" fmla="*/ 620274 w 1756"/>
                <a:gd name="T39" fmla="*/ 417052 h 1317"/>
                <a:gd name="T40" fmla="*/ 681805 w 1756"/>
                <a:gd name="T41" fmla="*/ 516468 h 1317"/>
                <a:gd name="T42" fmla="*/ 752268 w 1756"/>
                <a:gd name="T43" fmla="*/ 564188 h 1317"/>
                <a:gd name="T44" fmla="*/ 794943 w 1756"/>
                <a:gd name="T45" fmla="*/ 644715 h 1317"/>
                <a:gd name="T46" fmla="*/ 794943 w 1756"/>
                <a:gd name="T47" fmla="*/ 654160 h 1317"/>
                <a:gd name="T48" fmla="*/ 842580 w 1756"/>
                <a:gd name="T49" fmla="*/ 521439 h 1317"/>
                <a:gd name="T50" fmla="*/ 847046 w 1756"/>
                <a:gd name="T51" fmla="*/ 412081 h 1317"/>
                <a:gd name="T52" fmla="*/ 870865 w 1756"/>
                <a:gd name="T53" fmla="*/ 407607 h 1317"/>
                <a:gd name="T54" fmla="*/ 861437 w 1756"/>
                <a:gd name="T55" fmla="*/ 317635 h 1317"/>
                <a:gd name="T56" fmla="*/ 870865 w 1756"/>
                <a:gd name="T57" fmla="*/ 269916 h 1317"/>
                <a:gd name="T58" fmla="*/ 785515 w 1756"/>
                <a:gd name="T59" fmla="*/ 222693 h 1317"/>
                <a:gd name="T60" fmla="*/ 752268 w 1756"/>
                <a:gd name="T61" fmla="*/ 156581 h 1317"/>
                <a:gd name="T62" fmla="*/ 747802 w 1756"/>
                <a:gd name="T63" fmla="*/ 71083 h 1317"/>
                <a:gd name="T64" fmla="*/ 705128 w 1756"/>
                <a:gd name="T65" fmla="*/ 71083 h 1317"/>
                <a:gd name="T66" fmla="*/ 653025 w 1756"/>
                <a:gd name="T67" fmla="*/ 4474 h 1317"/>
                <a:gd name="T68" fmla="*/ 624740 w 1756"/>
                <a:gd name="T69" fmla="*/ 0 h 1317"/>
                <a:gd name="T70" fmla="*/ 577599 w 1756"/>
                <a:gd name="T71" fmla="*/ 28334 h 1317"/>
                <a:gd name="T72" fmla="*/ 473393 w 1756"/>
                <a:gd name="T73" fmla="*/ 61638 h 131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756" h="1317">
                  <a:moveTo>
                    <a:pt x="191" y="1144"/>
                  </a:moveTo>
                  <a:lnTo>
                    <a:pt x="191" y="1144"/>
                  </a:lnTo>
                  <a:cubicBezTo>
                    <a:pt x="191" y="1125"/>
                    <a:pt x="182" y="1087"/>
                    <a:pt x="191" y="1068"/>
                  </a:cubicBezTo>
                  <a:cubicBezTo>
                    <a:pt x="200" y="1068"/>
                    <a:pt x="210" y="1058"/>
                    <a:pt x="210" y="1068"/>
                  </a:cubicBezTo>
                  <a:cubicBezTo>
                    <a:pt x="220" y="1068"/>
                    <a:pt x="229" y="1068"/>
                    <a:pt x="229" y="1068"/>
                  </a:cubicBezTo>
                  <a:cubicBezTo>
                    <a:pt x="239" y="1078"/>
                    <a:pt x="258" y="1078"/>
                    <a:pt x="258" y="1087"/>
                  </a:cubicBezTo>
                  <a:cubicBezTo>
                    <a:pt x="258" y="1106"/>
                    <a:pt x="248" y="1115"/>
                    <a:pt x="248" y="1144"/>
                  </a:cubicBezTo>
                  <a:cubicBezTo>
                    <a:pt x="248" y="1144"/>
                    <a:pt x="248" y="1154"/>
                    <a:pt x="239" y="1163"/>
                  </a:cubicBezTo>
                  <a:cubicBezTo>
                    <a:pt x="229" y="1163"/>
                    <a:pt x="210" y="1163"/>
                    <a:pt x="210" y="1154"/>
                  </a:cubicBezTo>
                  <a:cubicBezTo>
                    <a:pt x="191" y="1144"/>
                    <a:pt x="191" y="1144"/>
                    <a:pt x="191" y="1144"/>
                  </a:cubicBezTo>
                  <a:close/>
                  <a:moveTo>
                    <a:pt x="10" y="1096"/>
                  </a:moveTo>
                  <a:lnTo>
                    <a:pt x="10" y="1096"/>
                  </a:lnTo>
                  <a:cubicBezTo>
                    <a:pt x="29" y="1087"/>
                    <a:pt x="48" y="1058"/>
                    <a:pt x="77" y="1058"/>
                  </a:cubicBezTo>
                  <a:cubicBezTo>
                    <a:pt x="105" y="1058"/>
                    <a:pt x="124" y="1058"/>
                    <a:pt x="153" y="1058"/>
                  </a:cubicBezTo>
                  <a:cubicBezTo>
                    <a:pt x="153" y="1068"/>
                    <a:pt x="134" y="1087"/>
                    <a:pt x="134" y="1096"/>
                  </a:cubicBezTo>
                  <a:cubicBezTo>
                    <a:pt x="115" y="1125"/>
                    <a:pt x="105" y="1115"/>
                    <a:pt x="77" y="1115"/>
                  </a:cubicBezTo>
                  <a:cubicBezTo>
                    <a:pt x="67" y="1115"/>
                    <a:pt x="57" y="1125"/>
                    <a:pt x="48" y="1125"/>
                  </a:cubicBezTo>
                  <a:cubicBezTo>
                    <a:pt x="29" y="1135"/>
                    <a:pt x="19" y="1115"/>
                    <a:pt x="0" y="1115"/>
                  </a:cubicBezTo>
                  <a:cubicBezTo>
                    <a:pt x="10" y="1096"/>
                    <a:pt x="10" y="1096"/>
                    <a:pt x="10" y="1096"/>
                  </a:cubicBezTo>
                  <a:close/>
                  <a:moveTo>
                    <a:pt x="792" y="1115"/>
                  </a:moveTo>
                  <a:lnTo>
                    <a:pt x="792" y="1115"/>
                  </a:lnTo>
                  <a:cubicBezTo>
                    <a:pt x="773" y="1106"/>
                    <a:pt x="744" y="1049"/>
                    <a:pt x="735" y="1030"/>
                  </a:cubicBezTo>
                  <a:cubicBezTo>
                    <a:pt x="735" y="991"/>
                    <a:pt x="754" y="973"/>
                    <a:pt x="773" y="953"/>
                  </a:cubicBezTo>
                  <a:cubicBezTo>
                    <a:pt x="801" y="915"/>
                    <a:pt x="763" y="811"/>
                    <a:pt x="811" y="801"/>
                  </a:cubicBezTo>
                  <a:cubicBezTo>
                    <a:pt x="840" y="791"/>
                    <a:pt x="840" y="868"/>
                    <a:pt x="849" y="887"/>
                  </a:cubicBezTo>
                  <a:cubicBezTo>
                    <a:pt x="849" y="915"/>
                    <a:pt x="858" y="944"/>
                    <a:pt x="858" y="973"/>
                  </a:cubicBezTo>
                  <a:cubicBezTo>
                    <a:pt x="858" y="1011"/>
                    <a:pt x="840" y="1058"/>
                    <a:pt x="849" y="1096"/>
                  </a:cubicBezTo>
                  <a:cubicBezTo>
                    <a:pt x="849" y="1106"/>
                    <a:pt x="858" y="1135"/>
                    <a:pt x="858" y="1144"/>
                  </a:cubicBezTo>
                  <a:cubicBezTo>
                    <a:pt x="849" y="1173"/>
                    <a:pt x="820" y="1163"/>
                    <a:pt x="811" y="1144"/>
                  </a:cubicBezTo>
                  <a:cubicBezTo>
                    <a:pt x="792" y="1115"/>
                    <a:pt x="792" y="1115"/>
                    <a:pt x="792" y="1115"/>
                  </a:cubicBezTo>
                  <a:close/>
                  <a:moveTo>
                    <a:pt x="954" y="124"/>
                  </a:moveTo>
                  <a:lnTo>
                    <a:pt x="954" y="124"/>
                  </a:lnTo>
                  <a:cubicBezTo>
                    <a:pt x="954" y="133"/>
                    <a:pt x="954" y="143"/>
                    <a:pt x="944" y="152"/>
                  </a:cubicBezTo>
                  <a:cubicBezTo>
                    <a:pt x="887" y="229"/>
                    <a:pt x="849" y="229"/>
                    <a:pt x="849" y="343"/>
                  </a:cubicBezTo>
                  <a:cubicBezTo>
                    <a:pt x="849" y="372"/>
                    <a:pt x="887" y="372"/>
                    <a:pt x="878" y="391"/>
                  </a:cubicBezTo>
                  <a:cubicBezTo>
                    <a:pt x="868" y="448"/>
                    <a:pt x="878" y="448"/>
                    <a:pt x="878" y="505"/>
                  </a:cubicBezTo>
                  <a:cubicBezTo>
                    <a:pt x="887" y="610"/>
                    <a:pt x="1002" y="562"/>
                    <a:pt x="1030" y="667"/>
                  </a:cubicBezTo>
                  <a:cubicBezTo>
                    <a:pt x="1059" y="724"/>
                    <a:pt x="1116" y="696"/>
                    <a:pt x="1154" y="763"/>
                  </a:cubicBezTo>
                  <a:cubicBezTo>
                    <a:pt x="1173" y="811"/>
                    <a:pt x="1240" y="811"/>
                    <a:pt x="1250" y="839"/>
                  </a:cubicBezTo>
                  <a:cubicBezTo>
                    <a:pt x="1269" y="896"/>
                    <a:pt x="1335" y="915"/>
                    <a:pt x="1326" y="963"/>
                  </a:cubicBezTo>
                  <a:cubicBezTo>
                    <a:pt x="1316" y="1011"/>
                    <a:pt x="1335" y="1020"/>
                    <a:pt x="1374" y="1039"/>
                  </a:cubicBezTo>
                  <a:cubicBezTo>
                    <a:pt x="1402" y="1049"/>
                    <a:pt x="1431" y="1087"/>
                    <a:pt x="1450" y="1115"/>
                  </a:cubicBezTo>
                  <a:cubicBezTo>
                    <a:pt x="1469" y="1144"/>
                    <a:pt x="1497" y="1192"/>
                    <a:pt x="1516" y="1135"/>
                  </a:cubicBezTo>
                  <a:cubicBezTo>
                    <a:pt x="1536" y="1078"/>
                    <a:pt x="1555" y="1125"/>
                    <a:pt x="1555" y="1154"/>
                  </a:cubicBezTo>
                  <a:cubicBezTo>
                    <a:pt x="1555" y="1211"/>
                    <a:pt x="1612" y="1249"/>
                    <a:pt x="1602" y="1297"/>
                  </a:cubicBezTo>
                  <a:cubicBezTo>
                    <a:pt x="1602" y="1306"/>
                    <a:pt x="1602" y="1306"/>
                    <a:pt x="1602" y="1316"/>
                  </a:cubicBezTo>
                  <a:cubicBezTo>
                    <a:pt x="1659" y="1259"/>
                    <a:pt x="1659" y="1259"/>
                    <a:pt x="1659" y="1259"/>
                  </a:cubicBezTo>
                  <a:cubicBezTo>
                    <a:pt x="1717" y="1173"/>
                    <a:pt x="1593" y="1087"/>
                    <a:pt x="1698" y="1049"/>
                  </a:cubicBezTo>
                  <a:cubicBezTo>
                    <a:pt x="1698" y="1020"/>
                    <a:pt x="1669" y="1001"/>
                    <a:pt x="1669" y="973"/>
                  </a:cubicBezTo>
                  <a:cubicBezTo>
                    <a:pt x="1669" y="944"/>
                    <a:pt x="1698" y="868"/>
                    <a:pt x="1707" y="829"/>
                  </a:cubicBezTo>
                  <a:cubicBezTo>
                    <a:pt x="1717" y="811"/>
                    <a:pt x="1736" y="811"/>
                    <a:pt x="1755" y="820"/>
                  </a:cubicBezTo>
                  <a:cubicBezTo>
                    <a:pt x="1746" y="791"/>
                    <a:pt x="1755" y="734"/>
                    <a:pt x="1755" y="706"/>
                  </a:cubicBezTo>
                  <a:cubicBezTo>
                    <a:pt x="1755" y="677"/>
                    <a:pt x="1736" y="667"/>
                    <a:pt x="1736" y="639"/>
                  </a:cubicBezTo>
                  <a:cubicBezTo>
                    <a:pt x="1736" y="620"/>
                    <a:pt x="1746" y="601"/>
                    <a:pt x="1755" y="591"/>
                  </a:cubicBezTo>
                  <a:cubicBezTo>
                    <a:pt x="1755" y="572"/>
                    <a:pt x="1755" y="562"/>
                    <a:pt x="1755" y="543"/>
                  </a:cubicBezTo>
                  <a:cubicBezTo>
                    <a:pt x="1755" y="515"/>
                    <a:pt x="1736" y="477"/>
                    <a:pt x="1698" y="467"/>
                  </a:cubicBezTo>
                  <a:cubicBezTo>
                    <a:pt x="1669" y="457"/>
                    <a:pt x="1612" y="467"/>
                    <a:pt x="1583" y="448"/>
                  </a:cubicBezTo>
                  <a:cubicBezTo>
                    <a:pt x="1574" y="429"/>
                    <a:pt x="1574" y="400"/>
                    <a:pt x="1564" y="391"/>
                  </a:cubicBezTo>
                  <a:cubicBezTo>
                    <a:pt x="1545" y="362"/>
                    <a:pt x="1516" y="343"/>
                    <a:pt x="1516" y="315"/>
                  </a:cubicBezTo>
                  <a:cubicBezTo>
                    <a:pt x="1507" y="276"/>
                    <a:pt x="1526" y="248"/>
                    <a:pt x="1526" y="210"/>
                  </a:cubicBezTo>
                  <a:cubicBezTo>
                    <a:pt x="1526" y="190"/>
                    <a:pt x="1507" y="171"/>
                    <a:pt x="1507" y="143"/>
                  </a:cubicBezTo>
                  <a:cubicBezTo>
                    <a:pt x="1479" y="152"/>
                    <a:pt x="1450" y="162"/>
                    <a:pt x="1421" y="143"/>
                  </a:cubicBezTo>
                  <a:cubicBezTo>
                    <a:pt x="1392" y="133"/>
                    <a:pt x="1383" y="95"/>
                    <a:pt x="1364" y="66"/>
                  </a:cubicBezTo>
                  <a:cubicBezTo>
                    <a:pt x="1345" y="48"/>
                    <a:pt x="1335" y="28"/>
                    <a:pt x="1316" y="9"/>
                  </a:cubicBezTo>
                  <a:cubicBezTo>
                    <a:pt x="1259" y="0"/>
                    <a:pt x="1259" y="0"/>
                    <a:pt x="1259" y="0"/>
                  </a:cubicBezTo>
                  <a:cubicBezTo>
                    <a:pt x="1240" y="0"/>
                    <a:pt x="1221" y="19"/>
                    <a:pt x="1211" y="28"/>
                  </a:cubicBezTo>
                  <a:cubicBezTo>
                    <a:pt x="1192" y="38"/>
                    <a:pt x="1183" y="38"/>
                    <a:pt x="1164" y="57"/>
                  </a:cubicBezTo>
                  <a:cubicBezTo>
                    <a:pt x="1145" y="86"/>
                    <a:pt x="1097" y="105"/>
                    <a:pt x="1059" y="114"/>
                  </a:cubicBezTo>
                  <a:lnTo>
                    <a:pt x="954" y="12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206" name="Freeform 74">
              <a:extLst>
                <a:ext uri="{FF2B5EF4-FFF2-40B4-BE49-F238E27FC236}">
                  <a16:creationId xmlns:a16="http://schemas.microsoft.com/office/drawing/2014/main" id="{80FCFB94-FDC7-4E8D-9E54-C0CB2BA3964B}"/>
                </a:ext>
              </a:extLst>
            </p:cNvPr>
            <p:cNvSpPr>
              <a:spLocks noChangeArrowheads="1"/>
            </p:cNvSpPr>
            <p:nvPr/>
          </p:nvSpPr>
          <p:spPr bwMode="auto">
            <a:xfrm>
              <a:off x="5309736" y="5709662"/>
              <a:ext cx="314376" cy="396524"/>
            </a:xfrm>
            <a:custGeom>
              <a:avLst/>
              <a:gdLst>
                <a:gd name="T0" fmla="*/ 610 w 1269"/>
                <a:gd name="T1" fmla="*/ 1535 h 1603"/>
                <a:gd name="T2" fmla="*/ 610 w 1269"/>
                <a:gd name="T3" fmla="*/ 1535 h 1603"/>
                <a:gd name="T4" fmla="*/ 639 w 1269"/>
                <a:gd name="T5" fmla="*/ 1554 h 1603"/>
                <a:gd name="T6" fmla="*/ 658 w 1269"/>
                <a:gd name="T7" fmla="*/ 1564 h 1603"/>
                <a:gd name="T8" fmla="*/ 677 w 1269"/>
                <a:gd name="T9" fmla="*/ 1583 h 1603"/>
                <a:gd name="T10" fmla="*/ 629 w 1269"/>
                <a:gd name="T11" fmla="*/ 1583 h 1603"/>
                <a:gd name="T12" fmla="*/ 601 w 1269"/>
                <a:gd name="T13" fmla="*/ 1564 h 1603"/>
                <a:gd name="T14" fmla="*/ 582 w 1269"/>
                <a:gd name="T15" fmla="*/ 1535 h 1603"/>
                <a:gd name="T16" fmla="*/ 610 w 1269"/>
                <a:gd name="T17" fmla="*/ 1535 h 1603"/>
                <a:gd name="T18" fmla="*/ 267 w 1269"/>
                <a:gd name="T19" fmla="*/ 1345 h 1603"/>
                <a:gd name="T20" fmla="*/ 267 w 1269"/>
                <a:gd name="T21" fmla="*/ 1345 h 1603"/>
                <a:gd name="T22" fmla="*/ 286 w 1269"/>
                <a:gd name="T23" fmla="*/ 1278 h 1603"/>
                <a:gd name="T24" fmla="*/ 334 w 1269"/>
                <a:gd name="T25" fmla="*/ 1278 h 1603"/>
                <a:gd name="T26" fmla="*/ 382 w 1269"/>
                <a:gd name="T27" fmla="*/ 1278 h 1603"/>
                <a:gd name="T28" fmla="*/ 372 w 1269"/>
                <a:gd name="T29" fmla="*/ 1287 h 1603"/>
                <a:gd name="T30" fmla="*/ 324 w 1269"/>
                <a:gd name="T31" fmla="*/ 1354 h 1603"/>
                <a:gd name="T32" fmla="*/ 267 w 1269"/>
                <a:gd name="T33" fmla="*/ 1373 h 1603"/>
                <a:gd name="T34" fmla="*/ 267 w 1269"/>
                <a:gd name="T35" fmla="*/ 1345 h 1603"/>
                <a:gd name="T36" fmla="*/ 76 w 1269"/>
                <a:gd name="T37" fmla="*/ 591 h 1603"/>
                <a:gd name="T38" fmla="*/ 76 w 1269"/>
                <a:gd name="T39" fmla="*/ 591 h 1603"/>
                <a:gd name="T40" fmla="*/ 67 w 1269"/>
                <a:gd name="T41" fmla="*/ 610 h 1603"/>
                <a:gd name="T42" fmla="*/ 124 w 1269"/>
                <a:gd name="T43" fmla="*/ 715 h 1603"/>
                <a:gd name="T44" fmla="*/ 162 w 1269"/>
                <a:gd name="T45" fmla="*/ 820 h 1603"/>
                <a:gd name="T46" fmla="*/ 162 w 1269"/>
                <a:gd name="T47" fmla="*/ 877 h 1603"/>
                <a:gd name="T48" fmla="*/ 248 w 1269"/>
                <a:gd name="T49" fmla="*/ 1144 h 1603"/>
                <a:gd name="T50" fmla="*/ 458 w 1269"/>
                <a:gd name="T51" fmla="*/ 1230 h 1603"/>
                <a:gd name="T52" fmla="*/ 448 w 1269"/>
                <a:gd name="T53" fmla="*/ 1125 h 1603"/>
                <a:gd name="T54" fmla="*/ 486 w 1269"/>
                <a:gd name="T55" fmla="*/ 1049 h 1603"/>
                <a:gd name="T56" fmla="*/ 515 w 1269"/>
                <a:gd name="T57" fmla="*/ 1230 h 1603"/>
                <a:gd name="T58" fmla="*/ 534 w 1269"/>
                <a:gd name="T59" fmla="*/ 1221 h 1603"/>
                <a:gd name="T60" fmla="*/ 610 w 1269"/>
                <a:gd name="T61" fmla="*/ 1144 h 1603"/>
                <a:gd name="T62" fmla="*/ 553 w 1269"/>
                <a:gd name="T63" fmla="*/ 1325 h 1603"/>
                <a:gd name="T64" fmla="*/ 658 w 1269"/>
                <a:gd name="T65" fmla="*/ 1488 h 1603"/>
                <a:gd name="T66" fmla="*/ 763 w 1269"/>
                <a:gd name="T67" fmla="*/ 1488 h 1603"/>
                <a:gd name="T68" fmla="*/ 887 w 1269"/>
                <a:gd name="T69" fmla="*/ 1526 h 1603"/>
                <a:gd name="T70" fmla="*/ 887 w 1269"/>
                <a:gd name="T71" fmla="*/ 1526 h 1603"/>
                <a:gd name="T72" fmla="*/ 992 w 1269"/>
                <a:gd name="T73" fmla="*/ 1516 h 1603"/>
                <a:gd name="T74" fmla="*/ 1097 w 1269"/>
                <a:gd name="T75" fmla="*/ 1459 h 1603"/>
                <a:gd name="T76" fmla="*/ 1144 w 1269"/>
                <a:gd name="T77" fmla="*/ 1430 h 1603"/>
                <a:gd name="T78" fmla="*/ 1192 w 1269"/>
                <a:gd name="T79" fmla="*/ 1402 h 1603"/>
                <a:gd name="T80" fmla="*/ 1249 w 1269"/>
                <a:gd name="T81" fmla="*/ 1411 h 1603"/>
                <a:gd name="T82" fmla="*/ 1249 w 1269"/>
                <a:gd name="T83" fmla="*/ 1411 h 1603"/>
                <a:gd name="T84" fmla="*/ 1221 w 1269"/>
                <a:gd name="T85" fmla="*/ 1268 h 1603"/>
                <a:gd name="T86" fmla="*/ 1154 w 1269"/>
                <a:gd name="T87" fmla="*/ 1078 h 1603"/>
                <a:gd name="T88" fmla="*/ 1011 w 1269"/>
                <a:gd name="T89" fmla="*/ 620 h 1603"/>
                <a:gd name="T90" fmla="*/ 973 w 1269"/>
                <a:gd name="T91" fmla="*/ 496 h 1603"/>
                <a:gd name="T92" fmla="*/ 935 w 1269"/>
                <a:gd name="T93" fmla="*/ 353 h 1603"/>
                <a:gd name="T94" fmla="*/ 896 w 1269"/>
                <a:gd name="T95" fmla="*/ 267 h 1603"/>
                <a:gd name="T96" fmla="*/ 896 w 1269"/>
                <a:gd name="T97" fmla="*/ 267 h 1603"/>
                <a:gd name="T98" fmla="*/ 887 w 1269"/>
                <a:gd name="T99" fmla="*/ 114 h 1603"/>
                <a:gd name="T100" fmla="*/ 801 w 1269"/>
                <a:gd name="T101" fmla="*/ 19 h 1603"/>
                <a:gd name="T102" fmla="*/ 687 w 1269"/>
                <a:gd name="T103" fmla="*/ 38 h 1603"/>
                <a:gd name="T104" fmla="*/ 563 w 1269"/>
                <a:gd name="T105" fmla="*/ 219 h 1603"/>
                <a:gd name="T106" fmla="*/ 382 w 1269"/>
                <a:gd name="T107" fmla="*/ 200 h 1603"/>
                <a:gd name="T108" fmla="*/ 286 w 1269"/>
                <a:gd name="T109" fmla="*/ 133 h 1603"/>
                <a:gd name="T110" fmla="*/ 286 w 1269"/>
                <a:gd name="T111" fmla="*/ 133 h 1603"/>
                <a:gd name="T112" fmla="*/ 219 w 1269"/>
                <a:gd name="T113" fmla="*/ 162 h 1603"/>
                <a:gd name="T114" fmla="*/ 133 w 1269"/>
                <a:gd name="T115" fmla="*/ 238 h 1603"/>
                <a:gd name="T116" fmla="*/ 124 w 1269"/>
                <a:gd name="T117" fmla="*/ 324 h 1603"/>
                <a:gd name="T118" fmla="*/ 153 w 1269"/>
                <a:gd name="T119" fmla="*/ 534 h 1603"/>
                <a:gd name="T120" fmla="*/ 76 w 1269"/>
                <a:gd name="T121" fmla="*/ 591 h 16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69" h="1603">
                  <a:moveTo>
                    <a:pt x="610" y="1535"/>
                  </a:moveTo>
                  <a:lnTo>
                    <a:pt x="610" y="1535"/>
                  </a:lnTo>
                  <a:cubicBezTo>
                    <a:pt x="620" y="1545"/>
                    <a:pt x="629" y="1545"/>
                    <a:pt x="639" y="1554"/>
                  </a:cubicBezTo>
                  <a:cubicBezTo>
                    <a:pt x="639" y="1554"/>
                    <a:pt x="649" y="1554"/>
                    <a:pt x="658" y="1564"/>
                  </a:cubicBezTo>
                  <a:cubicBezTo>
                    <a:pt x="668" y="1573"/>
                    <a:pt x="677" y="1573"/>
                    <a:pt x="677" y="1583"/>
                  </a:cubicBezTo>
                  <a:cubicBezTo>
                    <a:pt x="677" y="1602"/>
                    <a:pt x="629" y="1583"/>
                    <a:pt x="629" y="1583"/>
                  </a:cubicBezTo>
                  <a:cubicBezTo>
                    <a:pt x="610" y="1573"/>
                    <a:pt x="610" y="1573"/>
                    <a:pt x="601" y="1564"/>
                  </a:cubicBezTo>
                  <a:cubicBezTo>
                    <a:pt x="582" y="1554"/>
                    <a:pt x="582" y="1554"/>
                    <a:pt x="582" y="1535"/>
                  </a:cubicBezTo>
                  <a:cubicBezTo>
                    <a:pt x="610" y="1535"/>
                    <a:pt x="610" y="1535"/>
                    <a:pt x="610" y="1535"/>
                  </a:cubicBezTo>
                  <a:close/>
                  <a:moveTo>
                    <a:pt x="267" y="1345"/>
                  </a:moveTo>
                  <a:lnTo>
                    <a:pt x="267" y="1345"/>
                  </a:lnTo>
                  <a:cubicBezTo>
                    <a:pt x="267" y="1325"/>
                    <a:pt x="257" y="1278"/>
                    <a:pt x="286" y="1278"/>
                  </a:cubicBezTo>
                  <a:cubicBezTo>
                    <a:pt x="305" y="1278"/>
                    <a:pt x="315" y="1278"/>
                    <a:pt x="334" y="1278"/>
                  </a:cubicBezTo>
                  <a:cubicBezTo>
                    <a:pt x="353" y="1278"/>
                    <a:pt x="362" y="1278"/>
                    <a:pt x="382" y="1278"/>
                  </a:cubicBezTo>
                  <a:cubicBezTo>
                    <a:pt x="382" y="1287"/>
                    <a:pt x="372" y="1287"/>
                    <a:pt x="372" y="1287"/>
                  </a:cubicBezTo>
                  <a:cubicBezTo>
                    <a:pt x="343" y="1306"/>
                    <a:pt x="334" y="1325"/>
                    <a:pt x="324" y="1354"/>
                  </a:cubicBezTo>
                  <a:cubicBezTo>
                    <a:pt x="315" y="1383"/>
                    <a:pt x="296" y="1392"/>
                    <a:pt x="267" y="1373"/>
                  </a:cubicBezTo>
                  <a:cubicBezTo>
                    <a:pt x="267" y="1345"/>
                    <a:pt x="267" y="1345"/>
                    <a:pt x="267" y="1345"/>
                  </a:cubicBezTo>
                  <a:close/>
                  <a:moveTo>
                    <a:pt x="76" y="591"/>
                  </a:moveTo>
                  <a:lnTo>
                    <a:pt x="76" y="591"/>
                  </a:lnTo>
                  <a:cubicBezTo>
                    <a:pt x="76" y="601"/>
                    <a:pt x="76" y="601"/>
                    <a:pt x="67" y="610"/>
                  </a:cubicBezTo>
                  <a:cubicBezTo>
                    <a:pt x="0" y="658"/>
                    <a:pt x="115" y="677"/>
                    <a:pt x="124" y="715"/>
                  </a:cubicBezTo>
                  <a:cubicBezTo>
                    <a:pt x="162" y="820"/>
                    <a:pt x="162" y="820"/>
                    <a:pt x="162" y="820"/>
                  </a:cubicBezTo>
                  <a:cubicBezTo>
                    <a:pt x="172" y="829"/>
                    <a:pt x="124" y="858"/>
                    <a:pt x="162" y="877"/>
                  </a:cubicBezTo>
                  <a:cubicBezTo>
                    <a:pt x="277" y="944"/>
                    <a:pt x="153" y="1096"/>
                    <a:pt x="248" y="1144"/>
                  </a:cubicBezTo>
                  <a:cubicBezTo>
                    <a:pt x="277" y="1163"/>
                    <a:pt x="439" y="1278"/>
                    <a:pt x="458" y="1230"/>
                  </a:cubicBezTo>
                  <a:cubicBezTo>
                    <a:pt x="477" y="1192"/>
                    <a:pt x="420" y="1173"/>
                    <a:pt x="448" y="1125"/>
                  </a:cubicBezTo>
                  <a:cubicBezTo>
                    <a:pt x="458" y="1116"/>
                    <a:pt x="458" y="1049"/>
                    <a:pt x="486" y="1049"/>
                  </a:cubicBezTo>
                  <a:cubicBezTo>
                    <a:pt x="486" y="1078"/>
                    <a:pt x="505" y="1230"/>
                    <a:pt x="515" y="1230"/>
                  </a:cubicBezTo>
                  <a:cubicBezTo>
                    <a:pt x="524" y="1230"/>
                    <a:pt x="534" y="1221"/>
                    <a:pt x="534" y="1221"/>
                  </a:cubicBezTo>
                  <a:cubicBezTo>
                    <a:pt x="544" y="1201"/>
                    <a:pt x="591" y="1144"/>
                    <a:pt x="610" y="1144"/>
                  </a:cubicBezTo>
                  <a:cubicBezTo>
                    <a:pt x="610" y="1221"/>
                    <a:pt x="496" y="1278"/>
                    <a:pt x="553" y="1325"/>
                  </a:cubicBezTo>
                  <a:cubicBezTo>
                    <a:pt x="591" y="1364"/>
                    <a:pt x="610" y="1468"/>
                    <a:pt x="658" y="1488"/>
                  </a:cubicBezTo>
                  <a:cubicBezTo>
                    <a:pt x="706" y="1497"/>
                    <a:pt x="725" y="1411"/>
                    <a:pt x="763" y="1488"/>
                  </a:cubicBezTo>
                  <a:cubicBezTo>
                    <a:pt x="791" y="1526"/>
                    <a:pt x="877" y="1507"/>
                    <a:pt x="887" y="1526"/>
                  </a:cubicBezTo>
                  <a:lnTo>
                    <a:pt x="887" y="1526"/>
                  </a:lnTo>
                  <a:cubicBezTo>
                    <a:pt x="992" y="1516"/>
                    <a:pt x="992" y="1516"/>
                    <a:pt x="992" y="1516"/>
                  </a:cubicBezTo>
                  <a:cubicBezTo>
                    <a:pt x="1030" y="1507"/>
                    <a:pt x="1078" y="1488"/>
                    <a:pt x="1097" y="1459"/>
                  </a:cubicBezTo>
                  <a:cubicBezTo>
                    <a:pt x="1116" y="1440"/>
                    <a:pt x="1125" y="1440"/>
                    <a:pt x="1144" y="1430"/>
                  </a:cubicBezTo>
                  <a:cubicBezTo>
                    <a:pt x="1154" y="1421"/>
                    <a:pt x="1173" y="1402"/>
                    <a:pt x="1192" y="1402"/>
                  </a:cubicBezTo>
                  <a:cubicBezTo>
                    <a:pt x="1249" y="1411"/>
                    <a:pt x="1249" y="1411"/>
                    <a:pt x="1249" y="1411"/>
                  </a:cubicBezTo>
                  <a:lnTo>
                    <a:pt x="1249" y="1411"/>
                  </a:lnTo>
                  <a:cubicBezTo>
                    <a:pt x="1268" y="1364"/>
                    <a:pt x="1221" y="1316"/>
                    <a:pt x="1221" y="1268"/>
                  </a:cubicBezTo>
                  <a:cubicBezTo>
                    <a:pt x="1221" y="1201"/>
                    <a:pt x="1163" y="1144"/>
                    <a:pt x="1154" y="1078"/>
                  </a:cubicBezTo>
                  <a:cubicBezTo>
                    <a:pt x="1116" y="915"/>
                    <a:pt x="973" y="811"/>
                    <a:pt x="1011" y="620"/>
                  </a:cubicBezTo>
                  <a:cubicBezTo>
                    <a:pt x="1030" y="572"/>
                    <a:pt x="1011" y="524"/>
                    <a:pt x="973" y="496"/>
                  </a:cubicBezTo>
                  <a:cubicBezTo>
                    <a:pt x="944" y="467"/>
                    <a:pt x="944" y="391"/>
                    <a:pt x="935" y="353"/>
                  </a:cubicBezTo>
                  <a:cubicBezTo>
                    <a:pt x="935" y="324"/>
                    <a:pt x="906" y="295"/>
                    <a:pt x="896" y="267"/>
                  </a:cubicBezTo>
                  <a:lnTo>
                    <a:pt x="896" y="267"/>
                  </a:lnTo>
                  <a:cubicBezTo>
                    <a:pt x="877" y="219"/>
                    <a:pt x="887" y="153"/>
                    <a:pt x="887" y="114"/>
                  </a:cubicBezTo>
                  <a:cubicBezTo>
                    <a:pt x="906" y="19"/>
                    <a:pt x="887" y="28"/>
                    <a:pt x="801" y="19"/>
                  </a:cubicBezTo>
                  <a:cubicBezTo>
                    <a:pt x="744" y="19"/>
                    <a:pt x="734" y="0"/>
                    <a:pt x="687" y="38"/>
                  </a:cubicBezTo>
                  <a:cubicBezTo>
                    <a:pt x="639" y="76"/>
                    <a:pt x="582" y="162"/>
                    <a:pt x="563" y="219"/>
                  </a:cubicBezTo>
                  <a:cubicBezTo>
                    <a:pt x="524" y="286"/>
                    <a:pt x="410" y="248"/>
                    <a:pt x="382" y="200"/>
                  </a:cubicBezTo>
                  <a:cubicBezTo>
                    <a:pt x="343" y="143"/>
                    <a:pt x="334" y="153"/>
                    <a:pt x="286" y="133"/>
                  </a:cubicBezTo>
                  <a:lnTo>
                    <a:pt x="286" y="133"/>
                  </a:lnTo>
                  <a:cubicBezTo>
                    <a:pt x="219" y="162"/>
                    <a:pt x="219" y="162"/>
                    <a:pt x="219" y="162"/>
                  </a:cubicBezTo>
                  <a:cubicBezTo>
                    <a:pt x="181" y="162"/>
                    <a:pt x="153" y="210"/>
                    <a:pt x="133" y="238"/>
                  </a:cubicBezTo>
                  <a:cubicBezTo>
                    <a:pt x="124" y="267"/>
                    <a:pt x="124" y="295"/>
                    <a:pt x="124" y="324"/>
                  </a:cubicBezTo>
                  <a:cubicBezTo>
                    <a:pt x="124" y="391"/>
                    <a:pt x="181" y="477"/>
                    <a:pt x="153" y="534"/>
                  </a:cubicBezTo>
                  <a:cubicBezTo>
                    <a:pt x="76" y="591"/>
                    <a:pt x="76" y="591"/>
                    <a:pt x="76" y="591"/>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p:spPr>
          <p:txBody>
            <a:bodyPr wrap="none" anchor="ctr"/>
            <a:lstStyle/>
            <a:p>
              <a:pPr defTabSz="2437888">
                <a:defRPr/>
              </a:pPr>
              <a:endParaRPr lang="en-US" sz="1872">
                <a:solidFill>
                  <a:srgbClr val="454545"/>
                </a:solidFill>
              </a:endParaRPr>
            </a:p>
          </p:txBody>
        </p:sp>
        <p:sp>
          <p:nvSpPr>
            <p:cNvPr id="207" name="Freeform 75">
              <a:extLst>
                <a:ext uri="{FF2B5EF4-FFF2-40B4-BE49-F238E27FC236}">
                  <a16:creationId xmlns:a16="http://schemas.microsoft.com/office/drawing/2014/main" id="{AE3C1D5A-9210-4715-8F80-C3F7374CA608}"/>
                </a:ext>
              </a:extLst>
            </p:cNvPr>
            <p:cNvSpPr>
              <a:spLocks noChangeArrowheads="1"/>
            </p:cNvSpPr>
            <p:nvPr/>
          </p:nvSpPr>
          <p:spPr bwMode="auto">
            <a:xfrm>
              <a:off x="5059342" y="5429252"/>
              <a:ext cx="334913" cy="526066"/>
            </a:xfrm>
            <a:custGeom>
              <a:avLst/>
              <a:gdLst>
                <a:gd name="T0" fmla="*/ 307543 w 1355"/>
                <a:gd name="T1" fmla="*/ 748915 h 2128"/>
                <a:gd name="T2" fmla="*/ 307543 w 1355"/>
                <a:gd name="T3" fmla="*/ 748915 h 2128"/>
                <a:gd name="T4" fmla="*/ 279269 w 1355"/>
                <a:gd name="T5" fmla="*/ 725061 h 2128"/>
                <a:gd name="T6" fmla="*/ 269844 w 1355"/>
                <a:gd name="T7" fmla="*/ 696734 h 2128"/>
                <a:gd name="T8" fmla="*/ 298119 w 1355"/>
                <a:gd name="T9" fmla="*/ 706176 h 2128"/>
                <a:gd name="T10" fmla="*/ 307543 w 1355"/>
                <a:gd name="T11" fmla="*/ 730030 h 2128"/>
                <a:gd name="T12" fmla="*/ 312504 w 1355"/>
                <a:gd name="T13" fmla="*/ 753387 h 2128"/>
                <a:gd name="T14" fmla="*/ 307543 w 1355"/>
                <a:gd name="T15" fmla="*/ 748915 h 2128"/>
                <a:gd name="T16" fmla="*/ 42659 w 1355"/>
                <a:gd name="T17" fmla="*/ 237049 h 2128"/>
                <a:gd name="T18" fmla="*/ 42659 w 1355"/>
                <a:gd name="T19" fmla="*/ 237049 h 2128"/>
                <a:gd name="T20" fmla="*/ 52084 w 1355"/>
                <a:gd name="T21" fmla="*/ 242018 h 2128"/>
                <a:gd name="T22" fmla="*/ 23810 w 1355"/>
                <a:gd name="T23" fmla="*/ 270345 h 2128"/>
                <a:gd name="T24" fmla="*/ 9425 w 1355"/>
                <a:gd name="T25" fmla="*/ 317556 h 2128"/>
                <a:gd name="T26" fmla="*/ 75894 w 1355"/>
                <a:gd name="T27" fmla="*/ 308113 h 2128"/>
                <a:gd name="T28" fmla="*/ 85318 w 1355"/>
                <a:gd name="T29" fmla="*/ 369736 h 2128"/>
                <a:gd name="T30" fmla="*/ 99208 w 1355"/>
                <a:gd name="T31" fmla="*/ 426389 h 2128"/>
                <a:gd name="T32" fmla="*/ 118057 w 1355"/>
                <a:gd name="T33" fmla="*/ 526278 h 2128"/>
                <a:gd name="T34" fmla="*/ 175101 w 1355"/>
                <a:gd name="T35" fmla="*/ 554604 h 2128"/>
                <a:gd name="T36" fmla="*/ 246035 w 1355"/>
                <a:gd name="T37" fmla="*/ 545162 h 2128"/>
                <a:gd name="T38" fmla="*/ 264884 w 1355"/>
                <a:gd name="T39" fmla="*/ 573489 h 2128"/>
                <a:gd name="T40" fmla="*/ 279269 w 1355"/>
                <a:gd name="T41" fmla="*/ 611257 h 2128"/>
                <a:gd name="T42" fmla="*/ 302583 w 1355"/>
                <a:gd name="T43" fmla="*/ 668407 h 2128"/>
                <a:gd name="T44" fmla="*/ 350203 w 1355"/>
                <a:gd name="T45" fmla="*/ 658965 h 2128"/>
                <a:gd name="T46" fmla="*/ 374012 w 1355"/>
                <a:gd name="T47" fmla="*/ 653996 h 2128"/>
                <a:gd name="T48" fmla="*/ 387901 w 1355"/>
                <a:gd name="T49" fmla="*/ 658965 h 2128"/>
                <a:gd name="T50" fmla="*/ 369052 w 1355"/>
                <a:gd name="T51" fmla="*/ 696734 h 2128"/>
                <a:gd name="T52" fmla="*/ 340778 w 1355"/>
                <a:gd name="T53" fmla="*/ 753387 h 2128"/>
                <a:gd name="T54" fmla="*/ 359627 w 1355"/>
                <a:gd name="T55" fmla="*/ 824452 h 2128"/>
                <a:gd name="T56" fmla="*/ 350203 w 1355"/>
                <a:gd name="T57" fmla="*/ 933783 h 2128"/>
                <a:gd name="T58" fmla="*/ 387901 w 1355"/>
                <a:gd name="T59" fmla="*/ 1014290 h 2128"/>
                <a:gd name="T60" fmla="*/ 392862 w 1355"/>
                <a:gd name="T61" fmla="*/ 971551 h 2128"/>
                <a:gd name="T62" fmla="*/ 392862 w 1355"/>
                <a:gd name="T63" fmla="*/ 919371 h 2128"/>
                <a:gd name="T64" fmla="*/ 426096 w 1355"/>
                <a:gd name="T65" fmla="*/ 900487 h 2128"/>
                <a:gd name="T66" fmla="*/ 416176 w 1355"/>
                <a:gd name="T67" fmla="*/ 824452 h 2128"/>
                <a:gd name="T68" fmla="*/ 435025 w 1355"/>
                <a:gd name="T69" fmla="*/ 777241 h 2128"/>
                <a:gd name="T70" fmla="*/ 506454 w 1355"/>
                <a:gd name="T71" fmla="*/ 853276 h 2128"/>
                <a:gd name="T72" fmla="*/ 539193 w 1355"/>
                <a:gd name="T73" fmla="*/ 857748 h 2128"/>
                <a:gd name="T74" fmla="*/ 539193 w 1355"/>
                <a:gd name="T75" fmla="*/ 857748 h 2128"/>
                <a:gd name="T76" fmla="*/ 577388 w 1355"/>
                <a:gd name="T77" fmla="*/ 829422 h 2128"/>
                <a:gd name="T78" fmla="*/ 563003 w 1355"/>
                <a:gd name="T79" fmla="*/ 725061 h 2128"/>
                <a:gd name="T80" fmla="*/ 567467 w 1355"/>
                <a:gd name="T81" fmla="*/ 682322 h 2128"/>
                <a:gd name="T82" fmla="*/ 610126 w 1355"/>
                <a:gd name="T83" fmla="*/ 644554 h 2128"/>
                <a:gd name="T84" fmla="*/ 643361 w 1355"/>
                <a:gd name="T85" fmla="*/ 630142 h 2128"/>
                <a:gd name="T86" fmla="*/ 643361 w 1355"/>
                <a:gd name="T87" fmla="*/ 630142 h 2128"/>
                <a:gd name="T88" fmla="*/ 667171 w 1355"/>
                <a:gd name="T89" fmla="*/ 564046 h 2128"/>
                <a:gd name="T90" fmla="*/ 652786 w 1355"/>
                <a:gd name="T91" fmla="*/ 483539 h 2128"/>
                <a:gd name="T92" fmla="*/ 638896 w 1355"/>
                <a:gd name="T93" fmla="*/ 435831 h 2128"/>
                <a:gd name="T94" fmla="*/ 596237 w 1355"/>
                <a:gd name="T95" fmla="*/ 360294 h 2128"/>
                <a:gd name="T96" fmla="*/ 581852 w 1355"/>
                <a:gd name="T97" fmla="*/ 312586 h 2128"/>
                <a:gd name="T98" fmla="*/ 581852 w 1355"/>
                <a:gd name="T99" fmla="*/ 312586 h 2128"/>
                <a:gd name="T100" fmla="*/ 477684 w 1355"/>
                <a:gd name="T101" fmla="*/ 284260 h 2128"/>
                <a:gd name="T102" fmla="*/ 331353 w 1355"/>
                <a:gd name="T103" fmla="*/ 260903 h 2128"/>
                <a:gd name="T104" fmla="*/ 264884 w 1355"/>
                <a:gd name="T105" fmla="*/ 33296 h 2128"/>
                <a:gd name="T106" fmla="*/ 217761 w 1355"/>
                <a:gd name="T107" fmla="*/ 4970 h 2128"/>
                <a:gd name="T108" fmla="*/ 132442 w 1355"/>
                <a:gd name="T109" fmla="*/ 4970 h 2128"/>
                <a:gd name="T110" fmla="*/ 66469 w 1355"/>
                <a:gd name="T111" fmla="*/ 57150 h 2128"/>
                <a:gd name="T112" fmla="*/ 61509 w 1355"/>
                <a:gd name="T113" fmla="*/ 57150 h 2128"/>
                <a:gd name="T114" fmla="*/ 61509 w 1355"/>
                <a:gd name="T115" fmla="*/ 57150 h 2128"/>
                <a:gd name="T116" fmla="*/ 57044 w 1355"/>
                <a:gd name="T117" fmla="*/ 85477 h 2128"/>
                <a:gd name="T118" fmla="*/ 57044 w 1355"/>
                <a:gd name="T119" fmla="*/ 128215 h 2128"/>
                <a:gd name="T120" fmla="*/ 42659 w 1355"/>
                <a:gd name="T121" fmla="*/ 165984 h 2128"/>
                <a:gd name="T122" fmla="*/ 42659 w 1355"/>
                <a:gd name="T123" fmla="*/ 189838 h 2128"/>
                <a:gd name="T124" fmla="*/ 42659 w 1355"/>
                <a:gd name="T125" fmla="*/ 237049 h 212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355" h="2128">
                  <a:moveTo>
                    <a:pt x="620" y="1507"/>
                  </a:moveTo>
                  <a:lnTo>
                    <a:pt x="620" y="1507"/>
                  </a:lnTo>
                  <a:cubicBezTo>
                    <a:pt x="601" y="1497"/>
                    <a:pt x="582" y="1478"/>
                    <a:pt x="563" y="1459"/>
                  </a:cubicBezTo>
                  <a:cubicBezTo>
                    <a:pt x="544" y="1450"/>
                    <a:pt x="525" y="1421"/>
                    <a:pt x="544" y="1402"/>
                  </a:cubicBezTo>
                  <a:cubicBezTo>
                    <a:pt x="563" y="1373"/>
                    <a:pt x="592" y="1411"/>
                    <a:pt x="601" y="1421"/>
                  </a:cubicBezTo>
                  <a:cubicBezTo>
                    <a:pt x="610" y="1440"/>
                    <a:pt x="610" y="1450"/>
                    <a:pt x="620" y="1469"/>
                  </a:cubicBezTo>
                  <a:cubicBezTo>
                    <a:pt x="630" y="1488"/>
                    <a:pt x="630" y="1497"/>
                    <a:pt x="630" y="1516"/>
                  </a:cubicBezTo>
                  <a:cubicBezTo>
                    <a:pt x="620" y="1507"/>
                    <a:pt x="620" y="1507"/>
                    <a:pt x="620" y="1507"/>
                  </a:cubicBezTo>
                  <a:close/>
                  <a:moveTo>
                    <a:pt x="86" y="477"/>
                  </a:moveTo>
                  <a:lnTo>
                    <a:pt x="86" y="477"/>
                  </a:lnTo>
                  <a:cubicBezTo>
                    <a:pt x="96" y="477"/>
                    <a:pt x="105" y="477"/>
                    <a:pt x="105" y="487"/>
                  </a:cubicBezTo>
                  <a:cubicBezTo>
                    <a:pt x="96" y="496"/>
                    <a:pt x="48" y="525"/>
                    <a:pt x="48" y="544"/>
                  </a:cubicBezTo>
                  <a:cubicBezTo>
                    <a:pt x="29" y="563"/>
                    <a:pt x="19" y="620"/>
                    <a:pt x="19" y="639"/>
                  </a:cubicBezTo>
                  <a:cubicBezTo>
                    <a:pt x="0" y="715"/>
                    <a:pt x="153" y="610"/>
                    <a:pt x="153" y="620"/>
                  </a:cubicBezTo>
                  <a:cubicBezTo>
                    <a:pt x="153" y="667"/>
                    <a:pt x="134" y="696"/>
                    <a:pt x="172" y="744"/>
                  </a:cubicBezTo>
                  <a:cubicBezTo>
                    <a:pt x="200" y="772"/>
                    <a:pt x="191" y="820"/>
                    <a:pt x="200" y="858"/>
                  </a:cubicBezTo>
                  <a:cubicBezTo>
                    <a:pt x="210" y="896"/>
                    <a:pt x="210" y="1039"/>
                    <a:pt x="238" y="1059"/>
                  </a:cubicBezTo>
                  <a:cubicBezTo>
                    <a:pt x="286" y="1078"/>
                    <a:pt x="315" y="1078"/>
                    <a:pt x="353" y="1116"/>
                  </a:cubicBezTo>
                  <a:cubicBezTo>
                    <a:pt x="391" y="1163"/>
                    <a:pt x="448" y="1116"/>
                    <a:pt x="496" y="1097"/>
                  </a:cubicBezTo>
                  <a:cubicBezTo>
                    <a:pt x="534" y="1106"/>
                    <a:pt x="534" y="1116"/>
                    <a:pt x="534" y="1154"/>
                  </a:cubicBezTo>
                  <a:cubicBezTo>
                    <a:pt x="534" y="1183"/>
                    <a:pt x="553" y="1211"/>
                    <a:pt x="563" y="1230"/>
                  </a:cubicBezTo>
                  <a:cubicBezTo>
                    <a:pt x="582" y="1249"/>
                    <a:pt x="592" y="1345"/>
                    <a:pt x="610" y="1345"/>
                  </a:cubicBezTo>
                  <a:cubicBezTo>
                    <a:pt x="639" y="1345"/>
                    <a:pt x="668" y="1326"/>
                    <a:pt x="706" y="1326"/>
                  </a:cubicBezTo>
                  <a:cubicBezTo>
                    <a:pt x="715" y="1326"/>
                    <a:pt x="734" y="1326"/>
                    <a:pt x="754" y="1316"/>
                  </a:cubicBezTo>
                  <a:cubicBezTo>
                    <a:pt x="763" y="1307"/>
                    <a:pt x="801" y="1288"/>
                    <a:pt x="782" y="1326"/>
                  </a:cubicBezTo>
                  <a:cubicBezTo>
                    <a:pt x="773" y="1354"/>
                    <a:pt x="773" y="1383"/>
                    <a:pt x="744" y="1402"/>
                  </a:cubicBezTo>
                  <a:cubicBezTo>
                    <a:pt x="696" y="1430"/>
                    <a:pt x="687" y="1459"/>
                    <a:pt x="687" y="1516"/>
                  </a:cubicBezTo>
                  <a:cubicBezTo>
                    <a:pt x="725" y="1659"/>
                    <a:pt x="725" y="1659"/>
                    <a:pt x="725" y="1659"/>
                  </a:cubicBezTo>
                  <a:cubicBezTo>
                    <a:pt x="754" y="1726"/>
                    <a:pt x="677" y="1783"/>
                    <a:pt x="706" y="1879"/>
                  </a:cubicBezTo>
                  <a:cubicBezTo>
                    <a:pt x="725" y="1936"/>
                    <a:pt x="744" y="2003"/>
                    <a:pt x="782" y="2041"/>
                  </a:cubicBezTo>
                  <a:cubicBezTo>
                    <a:pt x="868" y="2127"/>
                    <a:pt x="801" y="1984"/>
                    <a:pt x="792" y="1955"/>
                  </a:cubicBezTo>
                  <a:cubicBezTo>
                    <a:pt x="782" y="1926"/>
                    <a:pt x="763" y="1879"/>
                    <a:pt x="792" y="1850"/>
                  </a:cubicBezTo>
                  <a:cubicBezTo>
                    <a:pt x="820" y="1831"/>
                    <a:pt x="849" y="1879"/>
                    <a:pt x="859" y="1812"/>
                  </a:cubicBezTo>
                  <a:cubicBezTo>
                    <a:pt x="859" y="1764"/>
                    <a:pt x="830" y="1697"/>
                    <a:pt x="839" y="1659"/>
                  </a:cubicBezTo>
                  <a:cubicBezTo>
                    <a:pt x="839" y="1650"/>
                    <a:pt x="859" y="1545"/>
                    <a:pt x="877" y="1564"/>
                  </a:cubicBezTo>
                  <a:cubicBezTo>
                    <a:pt x="935" y="1602"/>
                    <a:pt x="916" y="1707"/>
                    <a:pt x="1021" y="1717"/>
                  </a:cubicBezTo>
                  <a:cubicBezTo>
                    <a:pt x="1021" y="1717"/>
                    <a:pt x="1068" y="1726"/>
                    <a:pt x="1087" y="1726"/>
                  </a:cubicBezTo>
                  <a:cubicBezTo>
                    <a:pt x="1164" y="1669"/>
                    <a:pt x="1164" y="1669"/>
                    <a:pt x="1164" y="1669"/>
                  </a:cubicBezTo>
                  <a:cubicBezTo>
                    <a:pt x="1192" y="1612"/>
                    <a:pt x="1135" y="1526"/>
                    <a:pt x="1135" y="1459"/>
                  </a:cubicBezTo>
                  <a:cubicBezTo>
                    <a:pt x="1135" y="1430"/>
                    <a:pt x="1135" y="1402"/>
                    <a:pt x="1144" y="1373"/>
                  </a:cubicBezTo>
                  <a:cubicBezTo>
                    <a:pt x="1164" y="1345"/>
                    <a:pt x="1192" y="1297"/>
                    <a:pt x="1230" y="1297"/>
                  </a:cubicBezTo>
                  <a:cubicBezTo>
                    <a:pt x="1297" y="1268"/>
                    <a:pt x="1297" y="1268"/>
                    <a:pt x="1297" y="1268"/>
                  </a:cubicBezTo>
                  <a:cubicBezTo>
                    <a:pt x="1297" y="1221"/>
                    <a:pt x="1335" y="1183"/>
                    <a:pt x="1345" y="1135"/>
                  </a:cubicBezTo>
                  <a:cubicBezTo>
                    <a:pt x="1354" y="1078"/>
                    <a:pt x="1326" y="1030"/>
                    <a:pt x="1316" y="973"/>
                  </a:cubicBezTo>
                  <a:cubicBezTo>
                    <a:pt x="1316" y="935"/>
                    <a:pt x="1297" y="906"/>
                    <a:pt x="1288" y="877"/>
                  </a:cubicBezTo>
                  <a:cubicBezTo>
                    <a:pt x="1240" y="839"/>
                    <a:pt x="1183" y="801"/>
                    <a:pt x="1202" y="725"/>
                  </a:cubicBezTo>
                  <a:cubicBezTo>
                    <a:pt x="1173" y="629"/>
                    <a:pt x="1173" y="629"/>
                    <a:pt x="1173" y="629"/>
                  </a:cubicBezTo>
                  <a:cubicBezTo>
                    <a:pt x="1087" y="677"/>
                    <a:pt x="1030" y="620"/>
                    <a:pt x="963" y="572"/>
                  </a:cubicBezTo>
                  <a:cubicBezTo>
                    <a:pt x="849" y="505"/>
                    <a:pt x="773" y="563"/>
                    <a:pt x="668" y="525"/>
                  </a:cubicBezTo>
                  <a:cubicBezTo>
                    <a:pt x="534" y="487"/>
                    <a:pt x="534" y="172"/>
                    <a:pt x="534" y="67"/>
                  </a:cubicBezTo>
                  <a:cubicBezTo>
                    <a:pt x="534" y="0"/>
                    <a:pt x="496" y="10"/>
                    <a:pt x="439" y="10"/>
                  </a:cubicBezTo>
                  <a:cubicBezTo>
                    <a:pt x="267" y="10"/>
                    <a:pt x="267" y="10"/>
                    <a:pt x="267" y="10"/>
                  </a:cubicBezTo>
                  <a:cubicBezTo>
                    <a:pt x="210" y="10"/>
                    <a:pt x="181" y="76"/>
                    <a:pt x="134" y="115"/>
                  </a:cubicBezTo>
                  <a:cubicBezTo>
                    <a:pt x="124" y="115"/>
                    <a:pt x="124" y="115"/>
                    <a:pt x="124" y="115"/>
                  </a:cubicBezTo>
                  <a:cubicBezTo>
                    <a:pt x="115" y="172"/>
                    <a:pt x="115" y="172"/>
                    <a:pt x="115" y="172"/>
                  </a:cubicBezTo>
                  <a:cubicBezTo>
                    <a:pt x="115" y="200"/>
                    <a:pt x="124" y="229"/>
                    <a:pt x="115" y="258"/>
                  </a:cubicBezTo>
                  <a:cubicBezTo>
                    <a:pt x="115" y="286"/>
                    <a:pt x="96" y="315"/>
                    <a:pt x="86" y="334"/>
                  </a:cubicBezTo>
                  <a:cubicBezTo>
                    <a:pt x="86" y="353"/>
                    <a:pt x="86" y="362"/>
                    <a:pt x="86" y="382"/>
                  </a:cubicBezTo>
                  <a:cubicBezTo>
                    <a:pt x="86" y="477"/>
                    <a:pt x="86" y="477"/>
                    <a:pt x="86" y="477"/>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208" name="Freeform 76">
              <a:extLst>
                <a:ext uri="{FF2B5EF4-FFF2-40B4-BE49-F238E27FC236}">
                  <a16:creationId xmlns:a16="http://schemas.microsoft.com/office/drawing/2014/main" id="{A3F406CA-0732-436A-98B8-BE16DF300AEE}"/>
                </a:ext>
              </a:extLst>
            </p:cNvPr>
            <p:cNvSpPr>
              <a:spLocks noChangeArrowheads="1"/>
            </p:cNvSpPr>
            <p:nvPr/>
          </p:nvSpPr>
          <p:spPr bwMode="auto">
            <a:xfrm>
              <a:off x="4874508" y="5147261"/>
              <a:ext cx="216429" cy="591627"/>
            </a:xfrm>
            <a:custGeom>
              <a:avLst/>
              <a:gdLst>
                <a:gd name="T0" fmla="*/ 364225 w 878"/>
                <a:gd name="T1" fmla="*/ 1103475 h 2394"/>
                <a:gd name="T2" fmla="*/ 321550 w 878"/>
                <a:gd name="T3" fmla="*/ 1065236 h 2394"/>
                <a:gd name="T4" fmla="*/ 317084 w 878"/>
                <a:gd name="T5" fmla="*/ 1094040 h 2394"/>
                <a:gd name="T6" fmla="*/ 345369 w 878"/>
                <a:gd name="T7" fmla="*/ 1183927 h 2394"/>
                <a:gd name="T8" fmla="*/ 359263 w 878"/>
                <a:gd name="T9" fmla="*/ 1131782 h 2394"/>
                <a:gd name="T10" fmla="*/ 335941 w 878"/>
                <a:gd name="T11" fmla="*/ 1046365 h 2394"/>
                <a:gd name="T12" fmla="*/ 350331 w 878"/>
                <a:gd name="T13" fmla="*/ 1023024 h 2394"/>
                <a:gd name="T14" fmla="*/ 383082 w 878"/>
                <a:gd name="T15" fmla="*/ 994220 h 2394"/>
                <a:gd name="T16" fmla="*/ 388044 w 878"/>
                <a:gd name="T17" fmla="*/ 1046365 h 2394"/>
                <a:gd name="T18" fmla="*/ 335941 w 878"/>
                <a:gd name="T19" fmla="*/ 1046365 h 2394"/>
                <a:gd name="T20" fmla="*/ 108672 w 878"/>
                <a:gd name="T21" fmla="*/ 170338 h 2394"/>
                <a:gd name="T22" fmla="*/ 80388 w 878"/>
                <a:gd name="T23" fmla="*/ 170338 h 2394"/>
                <a:gd name="T24" fmla="*/ 65997 w 878"/>
                <a:gd name="T25" fmla="*/ 226952 h 2394"/>
                <a:gd name="T26" fmla="*/ 99244 w 878"/>
                <a:gd name="T27" fmla="*/ 255259 h 2394"/>
                <a:gd name="T28" fmla="*/ 123063 w 878"/>
                <a:gd name="T29" fmla="*/ 208081 h 2394"/>
                <a:gd name="T30" fmla="*/ 108672 w 878"/>
                <a:gd name="T31" fmla="*/ 170338 h 2394"/>
                <a:gd name="T32" fmla="*/ 118100 w 878"/>
                <a:gd name="T33" fmla="*/ 984785 h 2394"/>
                <a:gd name="T34" fmla="*/ 198488 w 878"/>
                <a:gd name="T35" fmla="*/ 1018058 h 2394"/>
                <a:gd name="T36" fmla="*/ 241163 w 878"/>
                <a:gd name="T37" fmla="*/ 956478 h 2394"/>
                <a:gd name="T38" fmla="*/ 241163 w 878"/>
                <a:gd name="T39" fmla="*/ 861625 h 2394"/>
                <a:gd name="T40" fmla="*/ 330979 w 878"/>
                <a:gd name="T41" fmla="*/ 842753 h 2394"/>
                <a:gd name="T42" fmla="*/ 416328 w 878"/>
                <a:gd name="T43" fmla="*/ 805011 h 2394"/>
                <a:gd name="T44" fmla="*/ 416328 w 878"/>
                <a:gd name="T45" fmla="*/ 733995 h 2394"/>
                <a:gd name="T46" fmla="*/ 430719 w 878"/>
                <a:gd name="T47" fmla="*/ 653544 h 2394"/>
                <a:gd name="T48" fmla="*/ 435185 w 878"/>
                <a:gd name="T49" fmla="*/ 625237 h 2394"/>
                <a:gd name="T50" fmla="*/ 354797 w 878"/>
                <a:gd name="T51" fmla="*/ 468803 h 2394"/>
                <a:gd name="T52" fmla="*/ 274410 w 878"/>
                <a:gd name="T53" fmla="*/ 336207 h 2394"/>
                <a:gd name="T54" fmla="*/ 255553 w 878"/>
                <a:gd name="T55" fmla="*/ 226952 h 2394"/>
                <a:gd name="T56" fmla="*/ 274410 w 878"/>
                <a:gd name="T57" fmla="*/ 122664 h 2394"/>
                <a:gd name="T58" fmla="*/ 278876 w 878"/>
                <a:gd name="T59" fmla="*/ 28307 h 2394"/>
                <a:gd name="T60" fmla="*/ 241163 w 878"/>
                <a:gd name="T61" fmla="*/ 0 h 2394"/>
                <a:gd name="T62" fmla="*/ 179632 w 878"/>
                <a:gd name="T63" fmla="*/ 0 h 2394"/>
                <a:gd name="T64" fmla="*/ 123063 w 878"/>
                <a:gd name="T65" fmla="*/ 113725 h 2394"/>
                <a:gd name="T66" fmla="*/ 151347 w 878"/>
                <a:gd name="T67" fmla="*/ 213047 h 2394"/>
                <a:gd name="T68" fmla="*/ 127528 w 878"/>
                <a:gd name="T69" fmla="*/ 284063 h 2394"/>
                <a:gd name="T70" fmla="*/ 94282 w 878"/>
                <a:gd name="T71" fmla="*/ 288533 h 2394"/>
                <a:gd name="T72" fmla="*/ 70959 w 878"/>
                <a:gd name="T73" fmla="*/ 407223 h 2394"/>
                <a:gd name="T74" fmla="*/ 52103 w 878"/>
                <a:gd name="T75" fmla="*/ 520948 h 2394"/>
                <a:gd name="T76" fmla="*/ 61531 w 878"/>
                <a:gd name="T77" fmla="*/ 676884 h 2394"/>
                <a:gd name="T78" fmla="*/ 84854 w 878"/>
                <a:gd name="T79" fmla="*/ 885462 h 2394"/>
                <a:gd name="T80" fmla="*/ 99244 w 878"/>
                <a:gd name="T81" fmla="*/ 980315 h 239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878" h="2394">
                  <a:moveTo>
                    <a:pt x="734" y="2222"/>
                  </a:moveTo>
                  <a:lnTo>
                    <a:pt x="734" y="2222"/>
                  </a:lnTo>
                  <a:cubicBezTo>
                    <a:pt x="724" y="2222"/>
                    <a:pt x="706" y="2203"/>
                    <a:pt x="696" y="2193"/>
                  </a:cubicBezTo>
                  <a:cubicBezTo>
                    <a:pt x="677" y="2174"/>
                    <a:pt x="667" y="2165"/>
                    <a:pt x="648" y="2145"/>
                  </a:cubicBezTo>
                  <a:cubicBezTo>
                    <a:pt x="639" y="2145"/>
                    <a:pt x="620" y="2136"/>
                    <a:pt x="610" y="2155"/>
                  </a:cubicBezTo>
                  <a:cubicBezTo>
                    <a:pt x="601" y="2174"/>
                    <a:pt x="629" y="2193"/>
                    <a:pt x="639" y="2203"/>
                  </a:cubicBezTo>
                  <a:cubicBezTo>
                    <a:pt x="667" y="2222"/>
                    <a:pt x="658" y="2250"/>
                    <a:pt x="667" y="2279"/>
                  </a:cubicBezTo>
                  <a:cubicBezTo>
                    <a:pt x="667" y="2307"/>
                    <a:pt x="667" y="2374"/>
                    <a:pt x="696" y="2384"/>
                  </a:cubicBezTo>
                  <a:cubicBezTo>
                    <a:pt x="715" y="2393"/>
                    <a:pt x="715" y="2355"/>
                    <a:pt x="715" y="2346"/>
                  </a:cubicBezTo>
                  <a:cubicBezTo>
                    <a:pt x="715" y="2327"/>
                    <a:pt x="724" y="2298"/>
                    <a:pt x="724" y="2279"/>
                  </a:cubicBezTo>
                  <a:cubicBezTo>
                    <a:pt x="734" y="2222"/>
                    <a:pt x="734" y="2222"/>
                    <a:pt x="734" y="2222"/>
                  </a:cubicBezTo>
                  <a:close/>
                  <a:moveTo>
                    <a:pt x="677" y="2107"/>
                  </a:moveTo>
                  <a:lnTo>
                    <a:pt x="677" y="2107"/>
                  </a:lnTo>
                  <a:cubicBezTo>
                    <a:pt x="677" y="2088"/>
                    <a:pt x="696" y="2069"/>
                    <a:pt x="706" y="2060"/>
                  </a:cubicBezTo>
                  <a:cubicBezTo>
                    <a:pt x="715" y="2050"/>
                    <a:pt x="724" y="2031"/>
                    <a:pt x="734" y="2021"/>
                  </a:cubicBezTo>
                  <a:cubicBezTo>
                    <a:pt x="744" y="2012"/>
                    <a:pt x="763" y="2012"/>
                    <a:pt x="772" y="2002"/>
                  </a:cubicBezTo>
                  <a:cubicBezTo>
                    <a:pt x="782" y="1983"/>
                    <a:pt x="791" y="2002"/>
                    <a:pt x="791" y="2012"/>
                  </a:cubicBezTo>
                  <a:cubicBezTo>
                    <a:pt x="791" y="2040"/>
                    <a:pt x="782" y="2069"/>
                    <a:pt x="782" y="2107"/>
                  </a:cubicBezTo>
                  <a:cubicBezTo>
                    <a:pt x="782" y="2145"/>
                    <a:pt x="734" y="2155"/>
                    <a:pt x="706" y="2136"/>
                  </a:cubicBezTo>
                  <a:cubicBezTo>
                    <a:pt x="677" y="2107"/>
                    <a:pt x="677" y="2107"/>
                    <a:pt x="677" y="2107"/>
                  </a:cubicBezTo>
                  <a:close/>
                  <a:moveTo>
                    <a:pt x="219" y="343"/>
                  </a:moveTo>
                  <a:lnTo>
                    <a:pt x="219" y="343"/>
                  </a:lnTo>
                  <a:cubicBezTo>
                    <a:pt x="200" y="334"/>
                    <a:pt x="200" y="295"/>
                    <a:pt x="171" y="295"/>
                  </a:cubicBezTo>
                  <a:cubicBezTo>
                    <a:pt x="152" y="295"/>
                    <a:pt x="162" y="334"/>
                    <a:pt x="162" y="343"/>
                  </a:cubicBezTo>
                  <a:cubicBezTo>
                    <a:pt x="152" y="372"/>
                    <a:pt x="133" y="381"/>
                    <a:pt x="133" y="400"/>
                  </a:cubicBezTo>
                  <a:cubicBezTo>
                    <a:pt x="124" y="419"/>
                    <a:pt x="133" y="438"/>
                    <a:pt x="133" y="457"/>
                  </a:cubicBezTo>
                  <a:cubicBezTo>
                    <a:pt x="133" y="476"/>
                    <a:pt x="114" y="524"/>
                    <a:pt x="133" y="534"/>
                  </a:cubicBezTo>
                  <a:cubicBezTo>
                    <a:pt x="162" y="534"/>
                    <a:pt x="171" y="524"/>
                    <a:pt x="200" y="514"/>
                  </a:cubicBezTo>
                  <a:cubicBezTo>
                    <a:pt x="229" y="505"/>
                    <a:pt x="238" y="486"/>
                    <a:pt x="238" y="448"/>
                  </a:cubicBezTo>
                  <a:cubicBezTo>
                    <a:pt x="238" y="438"/>
                    <a:pt x="248" y="429"/>
                    <a:pt x="248" y="419"/>
                  </a:cubicBezTo>
                  <a:cubicBezTo>
                    <a:pt x="248" y="400"/>
                    <a:pt x="238" y="381"/>
                    <a:pt x="238" y="362"/>
                  </a:cubicBezTo>
                  <a:cubicBezTo>
                    <a:pt x="219" y="343"/>
                    <a:pt x="219" y="343"/>
                    <a:pt x="219" y="343"/>
                  </a:cubicBezTo>
                  <a:close/>
                  <a:moveTo>
                    <a:pt x="238" y="1983"/>
                  </a:moveTo>
                  <a:lnTo>
                    <a:pt x="238" y="1983"/>
                  </a:lnTo>
                  <a:cubicBezTo>
                    <a:pt x="286" y="1983"/>
                    <a:pt x="324" y="2088"/>
                    <a:pt x="362" y="2069"/>
                  </a:cubicBezTo>
                  <a:cubicBezTo>
                    <a:pt x="381" y="2069"/>
                    <a:pt x="381" y="2050"/>
                    <a:pt x="400" y="2050"/>
                  </a:cubicBezTo>
                  <a:cubicBezTo>
                    <a:pt x="419" y="2050"/>
                    <a:pt x="439" y="2060"/>
                    <a:pt x="457" y="2040"/>
                  </a:cubicBezTo>
                  <a:cubicBezTo>
                    <a:pt x="467" y="2031"/>
                    <a:pt x="486" y="1936"/>
                    <a:pt x="486" y="1926"/>
                  </a:cubicBezTo>
                  <a:cubicBezTo>
                    <a:pt x="477" y="1898"/>
                    <a:pt x="515" y="1869"/>
                    <a:pt x="505" y="1850"/>
                  </a:cubicBezTo>
                  <a:cubicBezTo>
                    <a:pt x="496" y="1821"/>
                    <a:pt x="467" y="1754"/>
                    <a:pt x="486" y="1735"/>
                  </a:cubicBezTo>
                  <a:cubicBezTo>
                    <a:pt x="505" y="1726"/>
                    <a:pt x="543" y="1735"/>
                    <a:pt x="553" y="1745"/>
                  </a:cubicBezTo>
                  <a:cubicBezTo>
                    <a:pt x="591" y="1754"/>
                    <a:pt x="639" y="1716"/>
                    <a:pt x="667" y="1697"/>
                  </a:cubicBezTo>
                  <a:cubicBezTo>
                    <a:pt x="696" y="1659"/>
                    <a:pt x="811" y="1621"/>
                    <a:pt x="839" y="1621"/>
                  </a:cubicBezTo>
                  <a:cubicBezTo>
                    <a:pt x="839" y="1526"/>
                    <a:pt x="839" y="1526"/>
                    <a:pt x="839" y="1526"/>
                  </a:cubicBezTo>
                  <a:cubicBezTo>
                    <a:pt x="839" y="1506"/>
                    <a:pt x="839" y="1497"/>
                    <a:pt x="839" y="1478"/>
                  </a:cubicBezTo>
                  <a:cubicBezTo>
                    <a:pt x="849" y="1459"/>
                    <a:pt x="868" y="1430"/>
                    <a:pt x="868" y="1402"/>
                  </a:cubicBezTo>
                  <a:cubicBezTo>
                    <a:pt x="877" y="1373"/>
                    <a:pt x="868" y="1344"/>
                    <a:pt x="868" y="1316"/>
                  </a:cubicBezTo>
                  <a:cubicBezTo>
                    <a:pt x="877" y="1259"/>
                    <a:pt x="877" y="1259"/>
                    <a:pt x="877" y="1259"/>
                  </a:cubicBezTo>
                  <a:cubicBezTo>
                    <a:pt x="849" y="1192"/>
                    <a:pt x="772" y="1163"/>
                    <a:pt x="715" y="1125"/>
                  </a:cubicBezTo>
                  <a:cubicBezTo>
                    <a:pt x="639" y="1077"/>
                    <a:pt x="724" y="1001"/>
                    <a:pt x="715" y="944"/>
                  </a:cubicBezTo>
                  <a:cubicBezTo>
                    <a:pt x="715" y="887"/>
                    <a:pt x="648" y="877"/>
                    <a:pt x="620" y="858"/>
                  </a:cubicBezTo>
                  <a:cubicBezTo>
                    <a:pt x="591" y="839"/>
                    <a:pt x="553" y="705"/>
                    <a:pt x="553" y="677"/>
                  </a:cubicBezTo>
                  <a:cubicBezTo>
                    <a:pt x="543" y="648"/>
                    <a:pt x="553" y="619"/>
                    <a:pt x="553" y="591"/>
                  </a:cubicBezTo>
                  <a:cubicBezTo>
                    <a:pt x="553" y="543"/>
                    <a:pt x="524" y="505"/>
                    <a:pt x="515" y="457"/>
                  </a:cubicBezTo>
                  <a:cubicBezTo>
                    <a:pt x="515" y="410"/>
                    <a:pt x="524" y="343"/>
                    <a:pt x="553" y="305"/>
                  </a:cubicBezTo>
                  <a:cubicBezTo>
                    <a:pt x="562" y="286"/>
                    <a:pt x="553" y="267"/>
                    <a:pt x="553" y="247"/>
                  </a:cubicBezTo>
                  <a:cubicBezTo>
                    <a:pt x="562" y="200"/>
                    <a:pt x="572" y="181"/>
                    <a:pt x="601" y="143"/>
                  </a:cubicBezTo>
                  <a:cubicBezTo>
                    <a:pt x="562" y="57"/>
                    <a:pt x="562" y="57"/>
                    <a:pt x="562" y="57"/>
                  </a:cubicBezTo>
                  <a:cubicBezTo>
                    <a:pt x="486" y="0"/>
                    <a:pt x="486" y="0"/>
                    <a:pt x="486" y="0"/>
                  </a:cubicBezTo>
                  <a:cubicBezTo>
                    <a:pt x="362" y="0"/>
                    <a:pt x="362" y="0"/>
                    <a:pt x="362" y="0"/>
                  </a:cubicBezTo>
                  <a:cubicBezTo>
                    <a:pt x="353" y="47"/>
                    <a:pt x="334" y="105"/>
                    <a:pt x="305" y="143"/>
                  </a:cubicBezTo>
                  <a:cubicBezTo>
                    <a:pt x="324" y="247"/>
                    <a:pt x="248" y="171"/>
                    <a:pt x="248" y="229"/>
                  </a:cubicBezTo>
                  <a:cubicBezTo>
                    <a:pt x="248" y="257"/>
                    <a:pt x="276" y="286"/>
                    <a:pt x="276" y="314"/>
                  </a:cubicBezTo>
                  <a:cubicBezTo>
                    <a:pt x="276" y="362"/>
                    <a:pt x="267" y="391"/>
                    <a:pt x="305" y="429"/>
                  </a:cubicBezTo>
                  <a:cubicBezTo>
                    <a:pt x="353" y="467"/>
                    <a:pt x="315" y="467"/>
                    <a:pt x="267" y="476"/>
                  </a:cubicBezTo>
                  <a:cubicBezTo>
                    <a:pt x="267" y="496"/>
                    <a:pt x="248" y="543"/>
                    <a:pt x="257" y="572"/>
                  </a:cubicBezTo>
                  <a:cubicBezTo>
                    <a:pt x="295" y="581"/>
                    <a:pt x="315" y="562"/>
                    <a:pt x="315" y="610"/>
                  </a:cubicBezTo>
                  <a:cubicBezTo>
                    <a:pt x="267" y="619"/>
                    <a:pt x="238" y="581"/>
                    <a:pt x="190" y="581"/>
                  </a:cubicBezTo>
                  <a:cubicBezTo>
                    <a:pt x="152" y="581"/>
                    <a:pt x="95" y="553"/>
                    <a:pt x="143" y="619"/>
                  </a:cubicBezTo>
                  <a:cubicBezTo>
                    <a:pt x="171" y="658"/>
                    <a:pt x="143" y="772"/>
                    <a:pt x="143" y="820"/>
                  </a:cubicBezTo>
                  <a:cubicBezTo>
                    <a:pt x="143" y="858"/>
                    <a:pt x="143" y="896"/>
                    <a:pt x="143" y="934"/>
                  </a:cubicBezTo>
                  <a:cubicBezTo>
                    <a:pt x="143" y="972"/>
                    <a:pt x="114" y="1010"/>
                    <a:pt x="105" y="1049"/>
                  </a:cubicBezTo>
                  <a:cubicBezTo>
                    <a:pt x="105" y="1115"/>
                    <a:pt x="114" y="1182"/>
                    <a:pt x="114" y="1239"/>
                  </a:cubicBezTo>
                  <a:cubicBezTo>
                    <a:pt x="114" y="1277"/>
                    <a:pt x="133" y="1335"/>
                    <a:pt x="124" y="1363"/>
                  </a:cubicBezTo>
                  <a:cubicBezTo>
                    <a:pt x="0" y="1287"/>
                    <a:pt x="86" y="1392"/>
                    <a:pt x="95" y="1468"/>
                  </a:cubicBezTo>
                  <a:cubicBezTo>
                    <a:pt x="105" y="1573"/>
                    <a:pt x="133" y="1669"/>
                    <a:pt x="171" y="1783"/>
                  </a:cubicBezTo>
                  <a:cubicBezTo>
                    <a:pt x="171" y="1840"/>
                    <a:pt x="190" y="1907"/>
                    <a:pt x="200" y="1964"/>
                  </a:cubicBezTo>
                  <a:lnTo>
                    <a:pt x="200" y="1974"/>
                  </a:lnTo>
                  <a:lnTo>
                    <a:pt x="238" y="198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sp>
          <p:nvSpPr>
            <p:cNvPr id="209" name="Freeform 77">
              <a:extLst>
                <a:ext uri="{FF2B5EF4-FFF2-40B4-BE49-F238E27FC236}">
                  <a16:creationId xmlns:a16="http://schemas.microsoft.com/office/drawing/2014/main" id="{36413738-68B4-4C3C-A3D8-8B01999F069A}"/>
                </a:ext>
              </a:extLst>
            </p:cNvPr>
            <p:cNvSpPr>
              <a:spLocks noChangeArrowheads="1"/>
            </p:cNvSpPr>
            <p:nvPr/>
          </p:nvSpPr>
          <p:spPr bwMode="auto">
            <a:xfrm>
              <a:off x="4909263" y="5633833"/>
              <a:ext cx="75039" cy="182464"/>
            </a:xfrm>
            <a:custGeom>
              <a:avLst/>
              <a:gdLst>
                <a:gd name="T0" fmla="*/ 46900 w 306"/>
                <a:gd name="T1" fmla="*/ 4477 h 735"/>
                <a:gd name="T2" fmla="*/ 46900 w 306"/>
                <a:gd name="T3" fmla="*/ 4477 h 735"/>
                <a:gd name="T4" fmla="*/ 28140 w 306"/>
                <a:gd name="T5" fmla="*/ 0 h 735"/>
                <a:gd name="T6" fmla="*/ 28140 w 306"/>
                <a:gd name="T7" fmla="*/ 0 h 735"/>
                <a:gd name="T8" fmla="*/ 23203 w 306"/>
                <a:gd name="T9" fmla="*/ 66165 h 735"/>
                <a:gd name="T10" fmla="*/ 9380 w 306"/>
                <a:gd name="T11" fmla="*/ 127852 h 735"/>
                <a:gd name="T12" fmla="*/ 9380 w 306"/>
                <a:gd name="T13" fmla="*/ 227845 h 735"/>
                <a:gd name="T14" fmla="*/ 13823 w 306"/>
                <a:gd name="T15" fmla="*/ 251226 h 735"/>
                <a:gd name="T16" fmla="*/ 23203 w 306"/>
                <a:gd name="T17" fmla="*/ 289034 h 735"/>
                <a:gd name="T18" fmla="*/ 46900 w 306"/>
                <a:gd name="T19" fmla="*/ 350722 h 735"/>
                <a:gd name="T20" fmla="*/ 79976 w 306"/>
                <a:gd name="T21" fmla="*/ 312913 h 735"/>
                <a:gd name="T22" fmla="*/ 108116 w 306"/>
                <a:gd name="T23" fmla="*/ 294009 h 735"/>
                <a:gd name="T24" fmla="*/ 126876 w 306"/>
                <a:gd name="T25" fmla="*/ 260678 h 735"/>
                <a:gd name="T26" fmla="*/ 117496 w 306"/>
                <a:gd name="T27" fmla="*/ 203966 h 735"/>
                <a:gd name="T28" fmla="*/ 126876 w 306"/>
                <a:gd name="T29" fmla="*/ 180087 h 735"/>
                <a:gd name="T30" fmla="*/ 141192 w 306"/>
                <a:gd name="T31" fmla="*/ 142279 h 735"/>
                <a:gd name="T32" fmla="*/ 141192 w 306"/>
                <a:gd name="T33" fmla="*/ 95018 h 735"/>
                <a:gd name="T34" fmla="*/ 103673 w 306"/>
                <a:gd name="T35" fmla="*/ 80591 h 735"/>
                <a:gd name="T36" fmla="*/ 89356 w 306"/>
                <a:gd name="T37" fmla="*/ 61687 h 735"/>
                <a:gd name="T38" fmla="*/ 46900 w 306"/>
                <a:gd name="T39" fmla="*/ 4477 h 73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06" h="735">
                  <a:moveTo>
                    <a:pt x="95" y="9"/>
                  </a:moveTo>
                  <a:lnTo>
                    <a:pt x="95" y="9"/>
                  </a:lnTo>
                  <a:cubicBezTo>
                    <a:pt x="57" y="0"/>
                    <a:pt x="57" y="0"/>
                    <a:pt x="57" y="0"/>
                  </a:cubicBezTo>
                  <a:cubicBezTo>
                    <a:pt x="67" y="47"/>
                    <a:pt x="47" y="86"/>
                    <a:pt x="47" y="133"/>
                  </a:cubicBezTo>
                  <a:cubicBezTo>
                    <a:pt x="9" y="162"/>
                    <a:pt x="19" y="209"/>
                    <a:pt x="19" y="257"/>
                  </a:cubicBezTo>
                  <a:cubicBezTo>
                    <a:pt x="19" y="458"/>
                    <a:pt x="19" y="458"/>
                    <a:pt x="19" y="458"/>
                  </a:cubicBezTo>
                  <a:cubicBezTo>
                    <a:pt x="28" y="467"/>
                    <a:pt x="38" y="496"/>
                    <a:pt x="28" y="505"/>
                  </a:cubicBezTo>
                  <a:cubicBezTo>
                    <a:pt x="0" y="543"/>
                    <a:pt x="38" y="562"/>
                    <a:pt x="47" y="581"/>
                  </a:cubicBezTo>
                  <a:cubicBezTo>
                    <a:pt x="57" y="600"/>
                    <a:pt x="57" y="734"/>
                    <a:pt x="95" y="705"/>
                  </a:cubicBezTo>
                  <a:cubicBezTo>
                    <a:pt x="124" y="686"/>
                    <a:pt x="105" y="600"/>
                    <a:pt x="162" y="629"/>
                  </a:cubicBezTo>
                  <a:cubicBezTo>
                    <a:pt x="200" y="639"/>
                    <a:pt x="219" y="620"/>
                    <a:pt x="219" y="591"/>
                  </a:cubicBezTo>
                  <a:cubicBezTo>
                    <a:pt x="229" y="572"/>
                    <a:pt x="248" y="543"/>
                    <a:pt x="257" y="524"/>
                  </a:cubicBezTo>
                  <a:cubicBezTo>
                    <a:pt x="276" y="477"/>
                    <a:pt x="248" y="458"/>
                    <a:pt x="238" y="410"/>
                  </a:cubicBezTo>
                  <a:cubicBezTo>
                    <a:pt x="229" y="391"/>
                    <a:pt x="248" y="381"/>
                    <a:pt x="257" y="362"/>
                  </a:cubicBezTo>
                  <a:cubicBezTo>
                    <a:pt x="267" y="343"/>
                    <a:pt x="276" y="305"/>
                    <a:pt x="286" y="286"/>
                  </a:cubicBezTo>
                  <a:cubicBezTo>
                    <a:pt x="286" y="295"/>
                    <a:pt x="305" y="181"/>
                    <a:pt x="286" y="191"/>
                  </a:cubicBezTo>
                  <a:cubicBezTo>
                    <a:pt x="248" y="200"/>
                    <a:pt x="238" y="191"/>
                    <a:pt x="210" y="162"/>
                  </a:cubicBezTo>
                  <a:cubicBezTo>
                    <a:pt x="200" y="152"/>
                    <a:pt x="191" y="124"/>
                    <a:pt x="181" y="124"/>
                  </a:cubicBezTo>
                  <a:cubicBezTo>
                    <a:pt x="143" y="114"/>
                    <a:pt x="95" y="47"/>
                    <a:pt x="95" y="9"/>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54545"/>
                </a:solidFill>
              </a:endParaRPr>
            </a:p>
          </p:txBody>
        </p:sp>
      </p:grpSp>
      <p:sp>
        <p:nvSpPr>
          <p:cNvPr id="45" name="TextBox 44">
            <a:extLst>
              <a:ext uri="{FF2B5EF4-FFF2-40B4-BE49-F238E27FC236}">
                <a16:creationId xmlns:a16="http://schemas.microsoft.com/office/drawing/2014/main" id="{A28030CA-E57D-450C-A865-E5DDB0540157}"/>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THAILAND MAP</a:t>
            </a:r>
          </a:p>
          <a:p>
            <a:r>
              <a:rPr lang="en-US" dirty="0">
                <a:solidFill>
                  <a:srgbClr val="454545"/>
                </a:solidFill>
                <a:latin typeface="Candara" panose="020E0502030303020204" pitchFamily="34" charset="0"/>
              </a:rPr>
              <a:t>Your Subtitle</a:t>
            </a:r>
          </a:p>
        </p:txBody>
      </p:sp>
      <p:sp>
        <p:nvSpPr>
          <p:cNvPr id="63" name="TextBox 62">
            <a:extLst>
              <a:ext uri="{FF2B5EF4-FFF2-40B4-BE49-F238E27FC236}">
                <a16:creationId xmlns:a16="http://schemas.microsoft.com/office/drawing/2014/main" id="{7E5FA22E-A9BC-40A3-A5F2-6A8796C37969}"/>
              </a:ext>
            </a:extLst>
          </p:cNvPr>
          <p:cNvSpPr txBox="1"/>
          <p:nvPr/>
        </p:nvSpPr>
        <p:spPr>
          <a:xfrm>
            <a:off x="8946200" y="1471154"/>
            <a:ext cx="3093400" cy="1523494"/>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64" name="TextBox 63">
            <a:extLst>
              <a:ext uri="{FF2B5EF4-FFF2-40B4-BE49-F238E27FC236}">
                <a16:creationId xmlns:a16="http://schemas.microsoft.com/office/drawing/2014/main" id="{DB48FD06-E2AD-494A-AF14-032C93F71140}"/>
              </a:ext>
            </a:extLst>
          </p:cNvPr>
          <p:cNvSpPr txBox="1"/>
          <p:nvPr/>
        </p:nvSpPr>
        <p:spPr>
          <a:xfrm>
            <a:off x="732730" y="3266537"/>
            <a:ext cx="3164746" cy="1523494"/>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90" name="TextBox 89">
            <a:extLst>
              <a:ext uri="{FF2B5EF4-FFF2-40B4-BE49-F238E27FC236}">
                <a16:creationId xmlns:a16="http://schemas.microsoft.com/office/drawing/2014/main" id="{D444465B-9CB6-4700-9942-D67BE9628107}"/>
              </a:ext>
            </a:extLst>
          </p:cNvPr>
          <p:cNvSpPr txBox="1"/>
          <p:nvPr/>
        </p:nvSpPr>
        <p:spPr>
          <a:xfrm>
            <a:off x="6932246" y="5429252"/>
            <a:ext cx="3720169" cy="1138773"/>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6" name="Group 5">
            <a:extLst>
              <a:ext uri="{FF2B5EF4-FFF2-40B4-BE49-F238E27FC236}">
                <a16:creationId xmlns:a16="http://schemas.microsoft.com/office/drawing/2014/main" id="{8034DDB5-5CED-486C-86D6-DDE0DBD68F51}"/>
              </a:ext>
            </a:extLst>
          </p:cNvPr>
          <p:cNvGrpSpPr/>
          <p:nvPr/>
        </p:nvGrpSpPr>
        <p:grpSpPr>
          <a:xfrm>
            <a:off x="5096662" y="4509032"/>
            <a:ext cx="3509383" cy="1375905"/>
            <a:chOff x="6611704" y="3606840"/>
            <a:chExt cx="3509383" cy="1375905"/>
          </a:xfrm>
        </p:grpSpPr>
        <p:sp>
          <p:nvSpPr>
            <p:cNvPr id="76" name="Freeform: Shape 75">
              <a:extLst>
                <a:ext uri="{FF2B5EF4-FFF2-40B4-BE49-F238E27FC236}">
                  <a16:creationId xmlns:a16="http://schemas.microsoft.com/office/drawing/2014/main" id="{40FF7EFC-7EA6-4F0A-840F-9F99B7D6CD27}"/>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967B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54545"/>
                </a:solidFill>
              </a:endParaRPr>
            </a:p>
          </p:txBody>
        </p:sp>
        <p:sp>
          <p:nvSpPr>
            <p:cNvPr id="99" name="Text Box 10">
              <a:extLst>
                <a:ext uri="{FF2B5EF4-FFF2-40B4-BE49-F238E27FC236}">
                  <a16:creationId xmlns:a16="http://schemas.microsoft.com/office/drawing/2014/main" id="{BB25659E-1060-42BC-B343-E686AD15D3D8}"/>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96" name="Oval 95">
              <a:extLst>
                <a:ext uri="{FF2B5EF4-FFF2-40B4-BE49-F238E27FC236}">
                  <a16:creationId xmlns:a16="http://schemas.microsoft.com/office/drawing/2014/main" id="{0639BB20-6B94-4C4E-A594-E860D446CD54}"/>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nvGrpSpPr>
            <p:cNvPr id="5" name="Group 4">
              <a:extLst>
                <a:ext uri="{FF2B5EF4-FFF2-40B4-BE49-F238E27FC236}">
                  <a16:creationId xmlns:a16="http://schemas.microsoft.com/office/drawing/2014/main" id="{66908F97-C016-4B91-BA8C-371843691EEC}"/>
                </a:ext>
              </a:extLst>
            </p:cNvPr>
            <p:cNvGrpSpPr/>
            <p:nvPr/>
          </p:nvGrpSpPr>
          <p:grpSpPr>
            <a:xfrm>
              <a:off x="6990099" y="3936256"/>
              <a:ext cx="325755" cy="504666"/>
              <a:chOff x="6990099" y="3936256"/>
              <a:chExt cx="325755" cy="504666"/>
            </a:xfrm>
          </p:grpSpPr>
          <p:sp>
            <p:nvSpPr>
              <p:cNvPr id="100" name="Freeform: Shape 99">
                <a:extLst>
                  <a:ext uri="{FF2B5EF4-FFF2-40B4-BE49-F238E27FC236}">
                    <a16:creationId xmlns:a16="http://schemas.microsoft.com/office/drawing/2014/main" id="{5118BB65-042E-4728-B27A-1EB034DECCF2}"/>
                  </a:ext>
                </a:extLst>
              </p:cNvPr>
              <p:cNvSpPr/>
              <p:nvPr/>
            </p:nvSpPr>
            <p:spPr>
              <a:xfrm>
                <a:off x="6990099" y="4046587"/>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solidFill>
                    <a:srgbClr val="454545"/>
                  </a:solidFill>
                </a:endParaRPr>
              </a:p>
            </p:txBody>
          </p:sp>
          <p:sp>
            <p:nvSpPr>
              <p:cNvPr id="101" name="Freeform: Shape 100">
                <a:extLst>
                  <a:ext uri="{FF2B5EF4-FFF2-40B4-BE49-F238E27FC236}">
                    <a16:creationId xmlns:a16="http://schemas.microsoft.com/office/drawing/2014/main" id="{1EA01A93-7908-4449-8533-5B9204DD9179}"/>
                  </a:ext>
                </a:extLst>
              </p:cNvPr>
              <p:cNvSpPr/>
              <p:nvPr/>
            </p:nvSpPr>
            <p:spPr>
              <a:xfrm>
                <a:off x="7120015" y="3936256"/>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solidFill>
                    <a:srgbClr val="454545"/>
                  </a:solidFill>
                </a:endParaRPr>
              </a:p>
            </p:txBody>
          </p:sp>
          <p:sp>
            <p:nvSpPr>
              <p:cNvPr id="102" name="Freeform: Shape 101">
                <a:extLst>
                  <a:ext uri="{FF2B5EF4-FFF2-40B4-BE49-F238E27FC236}">
                    <a16:creationId xmlns:a16="http://schemas.microsoft.com/office/drawing/2014/main" id="{CF915534-0488-4B3C-8CAD-02BD24496411}"/>
                  </a:ext>
                </a:extLst>
              </p:cNvPr>
              <p:cNvSpPr/>
              <p:nvPr/>
            </p:nvSpPr>
            <p:spPr>
              <a:xfrm>
                <a:off x="6998094" y="3990081"/>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solidFill>
                    <a:srgbClr val="454545"/>
                  </a:solidFill>
                </a:endParaRPr>
              </a:p>
            </p:txBody>
          </p:sp>
        </p:grpSp>
      </p:grpSp>
      <p:graphicFrame>
        <p:nvGraphicFramePr>
          <p:cNvPr id="91" name="Chart 90">
            <a:extLst>
              <a:ext uri="{FF2B5EF4-FFF2-40B4-BE49-F238E27FC236}">
                <a16:creationId xmlns:a16="http://schemas.microsoft.com/office/drawing/2014/main" id="{5E87DD9A-4101-49FE-9878-A66287F6D33A}"/>
              </a:ext>
            </a:extLst>
          </p:cNvPr>
          <p:cNvGraphicFramePr>
            <a:graphicFrameLocks noChangeAspect="1"/>
          </p:cNvGraphicFramePr>
          <p:nvPr>
            <p:extLst/>
          </p:nvPr>
        </p:nvGraphicFramePr>
        <p:xfrm>
          <a:off x="4902155" y="4286807"/>
          <a:ext cx="1463040" cy="1548508"/>
        </p:xfrm>
        <a:graphic>
          <a:graphicData uri="http://schemas.openxmlformats.org/drawingml/2006/chart">
            <c:chart xmlns:c="http://schemas.openxmlformats.org/drawingml/2006/chart" xmlns:r="http://schemas.openxmlformats.org/officeDocument/2006/relationships" r:id="rId2"/>
          </a:graphicData>
        </a:graphic>
      </p:graphicFrame>
      <p:grpSp>
        <p:nvGrpSpPr>
          <p:cNvPr id="3" name="Group 2">
            <a:extLst>
              <a:ext uri="{FF2B5EF4-FFF2-40B4-BE49-F238E27FC236}">
                <a16:creationId xmlns:a16="http://schemas.microsoft.com/office/drawing/2014/main" id="{DF586E83-D4A8-4EC9-B6FA-8698461F262C}"/>
              </a:ext>
            </a:extLst>
          </p:cNvPr>
          <p:cNvGrpSpPr/>
          <p:nvPr/>
        </p:nvGrpSpPr>
        <p:grpSpPr>
          <a:xfrm>
            <a:off x="2443066" y="2263157"/>
            <a:ext cx="3594912" cy="1375905"/>
            <a:chOff x="1068351" y="3041919"/>
            <a:chExt cx="3594912" cy="1375905"/>
          </a:xfrm>
        </p:grpSpPr>
        <p:sp>
          <p:nvSpPr>
            <p:cNvPr id="62" name="Freeform: Shape 61">
              <a:extLst>
                <a:ext uri="{FF2B5EF4-FFF2-40B4-BE49-F238E27FC236}">
                  <a16:creationId xmlns:a16="http://schemas.microsoft.com/office/drawing/2014/main" id="{C7D319C1-82F1-4895-8FB3-7B8B7123A1F1}"/>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44D7F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54545"/>
                </a:solidFill>
              </a:endParaRPr>
            </a:p>
          </p:txBody>
        </p:sp>
        <p:sp>
          <p:nvSpPr>
            <p:cNvPr id="51" name="Oval 50">
              <a:extLst>
                <a:ext uri="{FF2B5EF4-FFF2-40B4-BE49-F238E27FC236}">
                  <a16:creationId xmlns:a16="http://schemas.microsoft.com/office/drawing/2014/main" id="{AE3BCA41-205E-4E5E-8B1F-FF37676876AE}"/>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nvGrpSpPr>
            <p:cNvPr id="52" name="Graphic 26" descr="Hike">
              <a:extLst>
                <a:ext uri="{FF2B5EF4-FFF2-40B4-BE49-F238E27FC236}">
                  <a16:creationId xmlns:a16="http://schemas.microsoft.com/office/drawing/2014/main" id="{CD6F1829-0180-491C-BE8F-DF974B6D4EF6}"/>
                </a:ext>
              </a:extLst>
            </p:cNvPr>
            <p:cNvGrpSpPr>
              <a:grpSpLocks noChangeAspect="1"/>
            </p:cNvGrpSpPr>
            <p:nvPr/>
          </p:nvGrpSpPr>
          <p:grpSpPr>
            <a:xfrm>
              <a:off x="3815650" y="3311749"/>
              <a:ext cx="548640" cy="548640"/>
              <a:chOff x="5638800" y="2971800"/>
              <a:chExt cx="914400" cy="914400"/>
            </a:xfrm>
            <a:solidFill>
              <a:srgbClr val="4D4D4D"/>
            </a:solidFill>
          </p:grpSpPr>
          <p:sp>
            <p:nvSpPr>
              <p:cNvPr id="53" name="Freeform: Shape 52">
                <a:extLst>
                  <a:ext uri="{FF2B5EF4-FFF2-40B4-BE49-F238E27FC236}">
                    <a16:creationId xmlns:a16="http://schemas.microsoft.com/office/drawing/2014/main" id="{0406EF0F-7170-4C0F-9479-0EC5FDC57B3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solidFill>
                    <a:srgbClr val="454545"/>
                  </a:solidFill>
                </a:endParaRPr>
              </a:p>
            </p:txBody>
          </p:sp>
          <p:sp>
            <p:nvSpPr>
              <p:cNvPr id="54" name="Freeform: Shape 53">
                <a:extLst>
                  <a:ext uri="{FF2B5EF4-FFF2-40B4-BE49-F238E27FC236}">
                    <a16:creationId xmlns:a16="http://schemas.microsoft.com/office/drawing/2014/main" id="{3D887D64-076B-4E22-A220-ABDF35B84B0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solidFill>
                    <a:srgbClr val="454545"/>
                  </a:solidFill>
                </a:endParaRPr>
              </a:p>
            </p:txBody>
          </p:sp>
          <p:sp>
            <p:nvSpPr>
              <p:cNvPr id="55" name="Freeform: Shape 54">
                <a:extLst>
                  <a:ext uri="{FF2B5EF4-FFF2-40B4-BE49-F238E27FC236}">
                    <a16:creationId xmlns:a16="http://schemas.microsoft.com/office/drawing/2014/main" id="{FC001296-7C68-459C-B25D-C34FABB726F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solidFill>
                    <a:srgbClr val="454545"/>
                  </a:solidFill>
                </a:endParaRPr>
              </a:p>
            </p:txBody>
          </p:sp>
        </p:grpSp>
        <p:sp>
          <p:nvSpPr>
            <p:cNvPr id="61" name="Text Box 10">
              <a:extLst>
                <a:ext uri="{FF2B5EF4-FFF2-40B4-BE49-F238E27FC236}">
                  <a16:creationId xmlns:a16="http://schemas.microsoft.com/office/drawing/2014/main" id="{29E94BDA-9DF1-4102-ADF5-EDDEC2981323}"/>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4" name="Group 3">
            <a:extLst>
              <a:ext uri="{FF2B5EF4-FFF2-40B4-BE49-F238E27FC236}">
                <a16:creationId xmlns:a16="http://schemas.microsoft.com/office/drawing/2014/main" id="{76E97EDE-9383-41AA-94E6-2EEA07F80895}"/>
              </a:ext>
            </a:extLst>
          </p:cNvPr>
          <p:cNvGrpSpPr/>
          <p:nvPr/>
        </p:nvGrpSpPr>
        <p:grpSpPr>
          <a:xfrm>
            <a:off x="6819820" y="567560"/>
            <a:ext cx="3509383" cy="1375905"/>
            <a:chOff x="5365323" y="1470099"/>
            <a:chExt cx="3509383" cy="1375905"/>
          </a:xfrm>
        </p:grpSpPr>
        <p:sp>
          <p:nvSpPr>
            <p:cNvPr id="75" name="Freeform: Shape 74">
              <a:extLst>
                <a:ext uri="{FF2B5EF4-FFF2-40B4-BE49-F238E27FC236}">
                  <a16:creationId xmlns:a16="http://schemas.microsoft.com/office/drawing/2014/main" id="{5BA3E119-978D-493D-A446-EADE88125DF7}"/>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239B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endParaRPr>
            </a:p>
          </p:txBody>
        </p:sp>
        <p:sp>
          <p:nvSpPr>
            <p:cNvPr id="69" name="Oval 68">
              <a:extLst>
                <a:ext uri="{FF2B5EF4-FFF2-40B4-BE49-F238E27FC236}">
                  <a16:creationId xmlns:a16="http://schemas.microsoft.com/office/drawing/2014/main" id="{C422C134-4BAE-4C51-AD01-08128721AB87}"/>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pic>
          <p:nvPicPr>
            <p:cNvPr id="70" name="Graphic 69" descr="Tent">
              <a:extLst>
                <a:ext uri="{FF2B5EF4-FFF2-40B4-BE49-F238E27FC236}">
                  <a16:creationId xmlns:a16="http://schemas.microsoft.com/office/drawing/2014/main" id="{210719C5-B4F2-4485-BF5B-349559E1ED2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25312" y="1689553"/>
              <a:ext cx="548640" cy="548640"/>
            </a:xfrm>
            <a:prstGeom prst="rect">
              <a:avLst/>
            </a:prstGeom>
          </p:spPr>
        </p:pic>
        <p:sp>
          <p:nvSpPr>
            <p:cNvPr id="72" name="Text Box 10">
              <a:extLst>
                <a:ext uri="{FF2B5EF4-FFF2-40B4-BE49-F238E27FC236}">
                  <a16:creationId xmlns:a16="http://schemas.microsoft.com/office/drawing/2014/main" id="{CB2DDCD1-A250-4947-AE17-8BB98BD2715A}"/>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73" name="Chart 72">
            <a:extLst>
              <a:ext uri="{FF2B5EF4-FFF2-40B4-BE49-F238E27FC236}">
                <a16:creationId xmlns:a16="http://schemas.microsoft.com/office/drawing/2014/main" id="{8086D5E7-C0C9-4619-B224-DBBF21ACBE56}"/>
              </a:ext>
            </a:extLst>
          </p:cNvPr>
          <p:cNvGraphicFramePr>
            <a:graphicFrameLocks noChangeAspect="1"/>
          </p:cNvGraphicFramePr>
          <p:nvPr>
            <p:extLst/>
          </p:nvPr>
        </p:nvGraphicFramePr>
        <p:xfrm>
          <a:off x="6635069" y="322757"/>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4" name="Chart 73">
            <a:extLst>
              <a:ext uri="{FF2B5EF4-FFF2-40B4-BE49-F238E27FC236}">
                <a16:creationId xmlns:a16="http://schemas.microsoft.com/office/drawing/2014/main" id="{36BD862C-73B3-47EF-AFF9-E5A03AA49B89}"/>
              </a:ext>
            </a:extLst>
          </p:cNvPr>
          <p:cNvGraphicFramePr>
            <a:graphicFrameLocks noChangeAspect="1"/>
          </p:cNvGraphicFramePr>
          <p:nvPr>
            <p:extLst/>
          </p:nvPr>
        </p:nvGraphicFramePr>
        <p:xfrm>
          <a:off x="4757198" y="2039997"/>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08" name="Picture 107">
            <a:hlinkClick r:id="rId7"/>
            <a:extLst>
              <a:ext uri="{FF2B5EF4-FFF2-40B4-BE49-F238E27FC236}">
                <a16:creationId xmlns:a16="http://schemas.microsoft.com/office/drawing/2014/main" id="{E2A6FFD2-4D1F-470A-9FBC-F86FD6469C5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24421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1000"/>
                                        <p:tgtEl>
                                          <p:spTgt spid="4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32"/>
                                        </p:tgtEl>
                                        <p:attrNameLst>
                                          <p:attrName>style.visibility</p:attrName>
                                        </p:attrNameLst>
                                      </p:cBhvr>
                                      <p:to>
                                        <p:strVal val="visible"/>
                                      </p:to>
                                    </p:set>
                                    <p:animEffect transition="in" filter="fade">
                                      <p:cBhvr>
                                        <p:cTn id="11" dur="1000"/>
                                        <p:tgtEl>
                                          <p:spTgt spid="132"/>
                                        </p:tgtEl>
                                      </p:cBhvr>
                                    </p:animEffect>
                                    <p:anim calcmode="lin" valueType="num">
                                      <p:cBhvr>
                                        <p:cTn id="12" dur="1000" fill="hold"/>
                                        <p:tgtEl>
                                          <p:spTgt spid="132"/>
                                        </p:tgtEl>
                                        <p:attrNameLst>
                                          <p:attrName>ppt_x</p:attrName>
                                        </p:attrNameLst>
                                      </p:cBhvr>
                                      <p:tavLst>
                                        <p:tav tm="0">
                                          <p:val>
                                            <p:strVal val="#ppt_x"/>
                                          </p:val>
                                        </p:tav>
                                        <p:tav tm="100000">
                                          <p:val>
                                            <p:strVal val="#ppt_x"/>
                                          </p:val>
                                        </p:tav>
                                      </p:tavLst>
                                    </p:anim>
                                    <p:anim calcmode="lin" valueType="num">
                                      <p:cBhvr>
                                        <p:cTn id="13" dur="1000" fill="hold"/>
                                        <p:tgtEl>
                                          <p:spTgt spid="132"/>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1000" fill="hold"/>
                                        <p:tgtEl>
                                          <p:spTgt spid="3"/>
                                        </p:tgtEl>
                                        <p:attrNameLst>
                                          <p:attrName>ppt_w</p:attrName>
                                        </p:attrNameLst>
                                      </p:cBhvr>
                                      <p:tavLst>
                                        <p:tav tm="0">
                                          <p:val>
                                            <p:fltVal val="0"/>
                                          </p:val>
                                        </p:tav>
                                        <p:tav tm="100000">
                                          <p:val>
                                            <p:strVal val="#ppt_w"/>
                                          </p:val>
                                        </p:tav>
                                      </p:tavLst>
                                    </p:anim>
                                    <p:anim calcmode="lin" valueType="num">
                                      <p:cBhvr>
                                        <p:cTn id="18" dur="1000" fill="hold"/>
                                        <p:tgtEl>
                                          <p:spTgt spid="3"/>
                                        </p:tgtEl>
                                        <p:attrNameLst>
                                          <p:attrName>ppt_h</p:attrName>
                                        </p:attrNameLst>
                                      </p:cBhvr>
                                      <p:tavLst>
                                        <p:tav tm="0">
                                          <p:val>
                                            <p:fltVal val="0"/>
                                          </p:val>
                                        </p:tav>
                                        <p:tav tm="100000">
                                          <p:val>
                                            <p:strVal val="#ppt_h"/>
                                          </p:val>
                                        </p:tav>
                                      </p:tavLst>
                                    </p:anim>
                                    <p:anim calcmode="lin" valueType="num">
                                      <p:cBhvr>
                                        <p:cTn id="19" dur="1000" fill="hold"/>
                                        <p:tgtEl>
                                          <p:spTgt spid="3"/>
                                        </p:tgtEl>
                                        <p:attrNameLst>
                                          <p:attrName>style.rotation</p:attrName>
                                        </p:attrNameLst>
                                      </p:cBhvr>
                                      <p:tavLst>
                                        <p:tav tm="0">
                                          <p:val>
                                            <p:fltVal val="90"/>
                                          </p:val>
                                        </p:tav>
                                        <p:tav tm="100000">
                                          <p:val>
                                            <p:fltVal val="0"/>
                                          </p:val>
                                        </p:tav>
                                      </p:tavLst>
                                    </p:anim>
                                    <p:animEffect transition="in" filter="fade">
                                      <p:cBhvr>
                                        <p:cTn id="20" dur="1000"/>
                                        <p:tgtEl>
                                          <p:spTgt spid="3"/>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74"/>
                                        </p:tgtEl>
                                        <p:attrNameLst>
                                          <p:attrName>style.visibility</p:attrName>
                                        </p:attrNameLst>
                                      </p:cBhvr>
                                      <p:to>
                                        <p:strVal val="visible"/>
                                      </p:to>
                                    </p:set>
                                    <p:animEffect transition="in" filter="wheel(1)">
                                      <p:cBhvr>
                                        <p:cTn id="24" dur="2000"/>
                                        <p:tgtEl>
                                          <p:spTgt spid="74"/>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64"/>
                                        </p:tgtEl>
                                        <p:attrNameLst>
                                          <p:attrName>style.visibility</p:attrName>
                                        </p:attrNameLst>
                                      </p:cBhvr>
                                      <p:to>
                                        <p:strVal val="visible"/>
                                      </p:to>
                                    </p:set>
                                    <p:animEffect transition="in" filter="fade">
                                      <p:cBhvr>
                                        <p:cTn id="28" dur="1000"/>
                                        <p:tgtEl>
                                          <p:spTgt spid="64"/>
                                        </p:tgtEl>
                                      </p:cBhvr>
                                    </p:animEffect>
                                    <p:anim calcmode="lin" valueType="num">
                                      <p:cBhvr>
                                        <p:cTn id="29" dur="1000" fill="hold"/>
                                        <p:tgtEl>
                                          <p:spTgt spid="64"/>
                                        </p:tgtEl>
                                        <p:attrNameLst>
                                          <p:attrName>ppt_x</p:attrName>
                                        </p:attrNameLst>
                                      </p:cBhvr>
                                      <p:tavLst>
                                        <p:tav tm="0">
                                          <p:val>
                                            <p:strVal val="#ppt_x"/>
                                          </p:val>
                                        </p:tav>
                                        <p:tav tm="100000">
                                          <p:val>
                                            <p:strVal val="#ppt_x"/>
                                          </p:val>
                                        </p:tav>
                                      </p:tavLst>
                                    </p:anim>
                                    <p:anim calcmode="lin" valueType="num">
                                      <p:cBhvr>
                                        <p:cTn id="30" dur="1000" fill="hold"/>
                                        <p:tgtEl>
                                          <p:spTgt spid="64"/>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1000" fill="hold"/>
                                        <p:tgtEl>
                                          <p:spTgt spid="4"/>
                                        </p:tgtEl>
                                        <p:attrNameLst>
                                          <p:attrName>ppt_w</p:attrName>
                                        </p:attrNameLst>
                                      </p:cBhvr>
                                      <p:tavLst>
                                        <p:tav tm="0">
                                          <p:val>
                                            <p:fltVal val="0"/>
                                          </p:val>
                                        </p:tav>
                                        <p:tav tm="100000">
                                          <p:val>
                                            <p:strVal val="#ppt_w"/>
                                          </p:val>
                                        </p:tav>
                                      </p:tavLst>
                                    </p:anim>
                                    <p:anim calcmode="lin" valueType="num">
                                      <p:cBhvr>
                                        <p:cTn id="35" dur="1000" fill="hold"/>
                                        <p:tgtEl>
                                          <p:spTgt spid="4"/>
                                        </p:tgtEl>
                                        <p:attrNameLst>
                                          <p:attrName>ppt_h</p:attrName>
                                        </p:attrNameLst>
                                      </p:cBhvr>
                                      <p:tavLst>
                                        <p:tav tm="0">
                                          <p:val>
                                            <p:fltVal val="0"/>
                                          </p:val>
                                        </p:tav>
                                        <p:tav tm="100000">
                                          <p:val>
                                            <p:strVal val="#ppt_h"/>
                                          </p:val>
                                        </p:tav>
                                      </p:tavLst>
                                    </p:anim>
                                    <p:anim calcmode="lin" valueType="num">
                                      <p:cBhvr>
                                        <p:cTn id="36" dur="1000" fill="hold"/>
                                        <p:tgtEl>
                                          <p:spTgt spid="4"/>
                                        </p:tgtEl>
                                        <p:attrNameLst>
                                          <p:attrName>style.rotation</p:attrName>
                                        </p:attrNameLst>
                                      </p:cBhvr>
                                      <p:tavLst>
                                        <p:tav tm="0">
                                          <p:val>
                                            <p:fltVal val="90"/>
                                          </p:val>
                                        </p:tav>
                                        <p:tav tm="100000">
                                          <p:val>
                                            <p:fltVal val="0"/>
                                          </p:val>
                                        </p:tav>
                                      </p:tavLst>
                                    </p:anim>
                                    <p:animEffect transition="in" filter="fade">
                                      <p:cBhvr>
                                        <p:cTn id="37" dur="1000"/>
                                        <p:tgtEl>
                                          <p:spTgt spid="4"/>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73"/>
                                        </p:tgtEl>
                                        <p:attrNameLst>
                                          <p:attrName>style.visibility</p:attrName>
                                        </p:attrNameLst>
                                      </p:cBhvr>
                                      <p:to>
                                        <p:strVal val="visible"/>
                                      </p:to>
                                    </p:set>
                                    <p:animEffect transition="in" filter="wheel(1)">
                                      <p:cBhvr>
                                        <p:cTn id="41" dur="2000"/>
                                        <p:tgtEl>
                                          <p:spTgt spid="73"/>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63"/>
                                        </p:tgtEl>
                                        <p:attrNameLst>
                                          <p:attrName>style.visibility</p:attrName>
                                        </p:attrNameLst>
                                      </p:cBhvr>
                                      <p:to>
                                        <p:strVal val="visible"/>
                                      </p:to>
                                    </p:set>
                                    <p:animEffect transition="in" filter="fade">
                                      <p:cBhvr>
                                        <p:cTn id="45" dur="1000"/>
                                        <p:tgtEl>
                                          <p:spTgt spid="63"/>
                                        </p:tgtEl>
                                      </p:cBhvr>
                                    </p:animEffect>
                                    <p:anim calcmode="lin" valueType="num">
                                      <p:cBhvr>
                                        <p:cTn id="46" dur="1000" fill="hold"/>
                                        <p:tgtEl>
                                          <p:spTgt spid="63"/>
                                        </p:tgtEl>
                                        <p:attrNameLst>
                                          <p:attrName>ppt_x</p:attrName>
                                        </p:attrNameLst>
                                      </p:cBhvr>
                                      <p:tavLst>
                                        <p:tav tm="0">
                                          <p:val>
                                            <p:strVal val="#ppt_x"/>
                                          </p:val>
                                        </p:tav>
                                        <p:tav tm="100000">
                                          <p:val>
                                            <p:strVal val="#ppt_x"/>
                                          </p:val>
                                        </p:tav>
                                      </p:tavLst>
                                    </p:anim>
                                    <p:anim calcmode="lin" valueType="num">
                                      <p:cBhvr>
                                        <p:cTn id="47" dur="1000" fill="hold"/>
                                        <p:tgtEl>
                                          <p:spTgt spid="63"/>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6"/>
                                        </p:tgtEl>
                                        <p:attrNameLst>
                                          <p:attrName>style.visibility</p:attrName>
                                        </p:attrNameLst>
                                      </p:cBhvr>
                                      <p:to>
                                        <p:strVal val="visible"/>
                                      </p:to>
                                    </p:set>
                                    <p:anim calcmode="lin" valueType="num">
                                      <p:cBhvr>
                                        <p:cTn id="51" dur="1000" fill="hold"/>
                                        <p:tgtEl>
                                          <p:spTgt spid="6"/>
                                        </p:tgtEl>
                                        <p:attrNameLst>
                                          <p:attrName>ppt_w</p:attrName>
                                        </p:attrNameLst>
                                      </p:cBhvr>
                                      <p:tavLst>
                                        <p:tav tm="0">
                                          <p:val>
                                            <p:fltVal val="0"/>
                                          </p:val>
                                        </p:tav>
                                        <p:tav tm="100000">
                                          <p:val>
                                            <p:strVal val="#ppt_w"/>
                                          </p:val>
                                        </p:tav>
                                      </p:tavLst>
                                    </p:anim>
                                    <p:anim calcmode="lin" valueType="num">
                                      <p:cBhvr>
                                        <p:cTn id="52" dur="1000" fill="hold"/>
                                        <p:tgtEl>
                                          <p:spTgt spid="6"/>
                                        </p:tgtEl>
                                        <p:attrNameLst>
                                          <p:attrName>ppt_h</p:attrName>
                                        </p:attrNameLst>
                                      </p:cBhvr>
                                      <p:tavLst>
                                        <p:tav tm="0">
                                          <p:val>
                                            <p:fltVal val="0"/>
                                          </p:val>
                                        </p:tav>
                                        <p:tav tm="100000">
                                          <p:val>
                                            <p:strVal val="#ppt_h"/>
                                          </p:val>
                                        </p:tav>
                                      </p:tavLst>
                                    </p:anim>
                                    <p:anim calcmode="lin" valueType="num">
                                      <p:cBhvr>
                                        <p:cTn id="53" dur="1000" fill="hold"/>
                                        <p:tgtEl>
                                          <p:spTgt spid="6"/>
                                        </p:tgtEl>
                                        <p:attrNameLst>
                                          <p:attrName>style.rotation</p:attrName>
                                        </p:attrNameLst>
                                      </p:cBhvr>
                                      <p:tavLst>
                                        <p:tav tm="0">
                                          <p:val>
                                            <p:fltVal val="90"/>
                                          </p:val>
                                        </p:tav>
                                        <p:tav tm="100000">
                                          <p:val>
                                            <p:fltVal val="0"/>
                                          </p:val>
                                        </p:tav>
                                      </p:tavLst>
                                    </p:anim>
                                    <p:animEffect transition="in" filter="fade">
                                      <p:cBhvr>
                                        <p:cTn id="54" dur="1000"/>
                                        <p:tgtEl>
                                          <p:spTgt spid="6"/>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91"/>
                                        </p:tgtEl>
                                        <p:attrNameLst>
                                          <p:attrName>style.visibility</p:attrName>
                                        </p:attrNameLst>
                                      </p:cBhvr>
                                      <p:to>
                                        <p:strVal val="visible"/>
                                      </p:to>
                                    </p:set>
                                    <p:animEffect transition="in" filter="wheel(1)">
                                      <p:cBhvr>
                                        <p:cTn id="58" dur="2000"/>
                                        <p:tgtEl>
                                          <p:spTgt spid="91"/>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90"/>
                                        </p:tgtEl>
                                        <p:attrNameLst>
                                          <p:attrName>style.visibility</p:attrName>
                                        </p:attrNameLst>
                                      </p:cBhvr>
                                      <p:to>
                                        <p:strVal val="visible"/>
                                      </p:to>
                                    </p:set>
                                    <p:animEffect transition="in" filter="fade">
                                      <p:cBhvr>
                                        <p:cTn id="62" dur="1000"/>
                                        <p:tgtEl>
                                          <p:spTgt spid="90"/>
                                        </p:tgtEl>
                                      </p:cBhvr>
                                    </p:animEffect>
                                    <p:anim calcmode="lin" valueType="num">
                                      <p:cBhvr>
                                        <p:cTn id="63" dur="1000" fill="hold"/>
                                        <p:tgtEl>
                                          <p:spTgt spid="90"/>
                                        </p:tgtEl>
                                        <p:attrNameLst>
                                          <p:attrName>ppt_x</p:attrName>
                                        </p:attrNameLst>
                                      </p:cBhvr>
                                      <p:tavLst>
                                        <p:tav tm="0">
                                          <p:val>
                                            <p:strVal val="#ppt_x"/>
                                          </p:val>
                                        </p:tav>
                                        <p:tav tm="100000">
                                          <p:val>
                                            <p:strVal val="#ppt_x"/>
                                          </p:val>
                                        </p:tav>
                                      </p:tavLst>
                                    </p:anim>
                                    <p:anim calcmode="lin" valueType="num">
                                      <p:cBhvr>
                                        <p:cTn id="64" dur="1000" fill="hold"/>
                                        <p:tgtEl>
                                          <p:spTgt spid="9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63" grpId="0"/>
      <p:bldP spid="64" grpId="0"/>
      <p:bldP spid="90" grpId="0"/>
      <p:bldGraphic spid="91" grpId="0">
        <p:bldAsOne/>
      </p:bldGraphic>
      <p:bldGraphic spid="73" grpId="0">
        <p:bldAsOne/>
      </p:bldGraphic>
      <p:bldGraphic spid="7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1526</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2019-10-01T17:18:06Z</dcterms:modified>
</cp:coreProperties>
</file>