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4172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a:extLst>
              <a:ext uri="{FF2B5EF4-FFF2-40B4-BE49-F238E27FC236}">
                <a16:creationId xmlns:a16="http://schemas.microsoft.com/office/drawing/2014/main" id="{3BE1285B-60B4-48DC-B76A-1319F5F53B72}"/>
              </a:ext>
            </a:extLst>
          </p:cNvPr>
          <p:cNvGrpSpPr/>
          <p:nvPr/>
        </p:nvGrpSpPr>
        <p:grpSpPr>
          <a:xfrm>
            <a:off x="8675511" y="2548492"/>
            <a:ext cx="2373489" cy="3699908"/>
            <a:chOff x="8675511" y="2548492"/>
            <a:chExt cx="2373489" cy="3699908"/>
          </a:xfrm>
        </p:grpSpPr>
        <p:sp>
          <p:nvSpPr>
            <p:cNvPr id="71" name="Rectangle 70">
              <a:extLst>
                <a:ext uri="{FF2B5EF4-FFF2-40B4-BE49-F238E27FC236}">
                  <a16:creationId xmlns:a16="http://schemas.microsoft.com/office/drawing/2014/main" id="{E83605AA-77BD-4EB3-B7C3-A4F0A4E0B8CE}"/>
                </a:ext>
              </a:extLst>
            </p:cNvPr>
            <p:cNvSpPr>
              <a:spLocks noChangeAspect="1"/>
            </p:cNvSpPr>
            <p:nvPr/>
          </p:nvSpPr>
          <p:spPr>
            <a:xfrm>
              <a:off x="8675511" y="2548492"/>
              <a:ext cx="2373489" cy="3699908"/>
            </a:xfrm>
            <a:prstGeom prst="rect">
              <a:avLst/>
            </a:prstGeom>
            <a:solidFill>
              <a:srgbClr val="54823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816F8A45-C874-42A8-A689-FD2221892B69}"/>
                </a:ext>
              </a:extLst>
            </p:cNvPr>
            <p:cNvGrpSpPr>
              <a:grpSpLocks noChangeAspect="1"/>
            </p:cNvGrpSpPr>
            <p:nvPr/>
          </p:nvGrpSpPr>
          <p:grpSpPr>
            <a:xfrm>
              <a:off x="9148807" y="2551176"/>
              <a:ext cx="1426895" cy="685800"/>
              <a:chOff x="3555768" y="1533423"/>
              <a:chExt cx="5760720" cy="2768744"/>
            </a:xfrm>
          </p:grpSpPr>
          <p:cxnSp>
            <p:nvCxnSpPr>
              <p:cNvPr id="77" name="Straight Connector 76">
                <a:extLst>
                  <a:ext uri="{FF2B5EF4-FFF2-40B4-BE49-F238E27FC236}">
                    <a16:creationId xmlns:a16="http://schemas.microsoft.com/office/drawing/2014/main" id="{59DB9C56-40C7-4D9C-AB8B-E635B0ABF1EC}"/>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AB62B9E-FC1E-48C3-BB83-25321D89EB3C}"/>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F42DC99-E7D6-4415-8FCF-192904868492}"/>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CB590AC2-B75D-483E-A11C-35DB866D4CB6}"/>
                </a:ext>
              </a:extLst>
            </p:cNvPr>
            <p:cNvSpPr txBox="1"/>
            <p:nvPr/>
          </p:nvSpPr>
          <p:spPr>
            <a:xfrm>
              <a:off x="875718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04</a:t>
              </a:r>
            </a:p>
          </p:txBody>
        </p:sp>
      </p:grpSp>
      <p:grpSp>
        <p:nvGrpSpPr>
          <p:cNvPr id="88" name="Group 87">
            <a:extLst>
              <a:ext uri="{FF2B5EF4-FFF2-40B4-BE49-F238E27FC236}">
                <a16:creationId xmlns:a16="http://schemas.microsoft.com/office/drawing/2014/main" id="{D87B685A-D677-48C9-8B1A-40F1656B3FAA}"/>
              </a:ext>
            </a:extLst>
          </p:cNvPr>
          <p:cNvGrpSpPr/>
          <p:nvPr/>
        </p:nvGrpSpPr>
        <p:grpSpPr>
          <a:xfrm>
            <a:off x="6115191" y="2548492"/>
            <a:ext cx="2373489" cy="3699908"/>
            <a:chOff x="6115191" y="2548492"/>
            <a:chExt cx="2373489" cy="3699908"/>
          </a:xfrm>
        </p:grpSpPr>
        <p:sp>
          <p:nvSpPr>
            <p:cNvPr id="56" name="Rectangle 55">
              <a:extLst>
                <a:ext uri="{FF2B5EF4-FFF2-40B4-BE49-F238E27FC236}">
                  <a16:creationId xmlns:a16="http://schemas.microsoft.com/office/drawing/2014/main" id="{70C35570-5436-4457-83E1-60AC3FBE2885}"/>
                </a:ext>
              </a:extLst>
            </p:cNvPr>
            <p:cNvSpPr>
              <a:spLocks noChangeAspect="1"/>
            </p:cNvSpPr>
            <p:nvPr/>
          </p:nvSpPr>
          <p:spPr>
            <a:xfrm>
              <a:off x="6115191" y="2548492"/>
              <a:ext cx="2373489" cy="3699908"/>
            </a:xfrm>
            <a:prstGeom prst="rect">
              <a:avLst/>
            </a:prstGeom>
            <a:solidFill>
              <a:srgbClr val="A5A5A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5F28A5AA-C0D5-46D0-85E4-F1D616F671C3}"/>
                </a:ext>
              </a:extLst>
            </p:cNvPr>
            <p:cNvGrpSpPr>
              <a:grpSpLocks noChangeAspect="1"/>
            </p:cNvGrpSpPr>
            <p:nvPr/>
          </p:nvGrpSpPr>
          <p:grpSpPr>
            <a:xfrm>
              <a:off x="6588487" y="2551176"/>
              <a:ext cx="1426895" cy="685800"/>
              <a:chOff x="3555768" y="1533423"/>
              <a:chExt cx="5760720" cy="2768744"/>
            </a:xfrm>
          </p:grpSpPr>
          <p:cxnSp>
            <p:nvCxnSpPr>
              <p:cNvPr id="62" name="Straight Connector 61">
                <a:extLst>
                  <a:ext uri="{FF2B5EF4-FFF2-40B4-BE49-F238E27FC236}">
                    <a16:creationId xmlns:a16="http://schemas.microsoft.com/office/drawing/2014/main" id="{F6695C4D-B1AE-4996-8D96-53652BA50A97}"/>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50D9E4C-427F-4ADA-B987-14E333E7BEA6}"/>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0EEFE1F-2332-49C4-B107-C8D7A24CBB56}"/>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0" name="TextBox 59">
              <a:extLst>
                <a:ext uri="{FF2B5EF4-FFF2-40B4-BE49-F238E27FC236}">
                  <a16:creationId xmlns:a16="http://schemas.microsoft.com/office/drawing/2014/main" id="{89633879-D665-4C5F-890D-AC6E40F1DA02}"/>
                </a:ext>
              </a:extLst>
            </p:cNvPr>
            <p:cNvSpPr txBox="1"/>
            <p:nvPr/>
          </p:nvSpPr>
          <p:spPr>
            <a:xfrm>
              <a:off x="619686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p:txBody>
        </p:sp>
      </p:grpSp>
      <p:grpSp>
        <p:nvGrpSpPr>
          <p:cNvPr id="87" name="Group 86">
            <a:extLst>
              <a:ext uri="{FF2B5EF4-FFF2-40B4-BE49-F238E27FC236}">
                <a16:creationId xmlns:a16="http://schemas.microsoft.com/office/drawing/2014/main" id="{0108CFCF-5872-4D43-B37D-4193BB60B348}"/>
              </a:ext>
            </a:extLst>
          </p:cNvPr>
          <p:cNvGrpSpPr/>
          <p:nvPr/>
        </p:nvGrpSpPr>
        <p:grpSpPr>
          <a:xfrm>
            <a:off x="3554871" y="2548492"/>
            <a:ext cx="2373489" cy="3699908"/>
            <a:chOff x="3554871" y="2548492"/>
            <a:chExt cx="2373489" cy="3699908"/>
          </a:xfrm>
        </p:grpSpPr>
        <p:sp>
          <p:nvSpPr>
            <p:cNvPr id="41" name="Rectangle 40">
              <a:extLst>
                <a:ext uri="{FF2B5EF4-FFF2-40B4-BE49-F238E27FC236}">
                  <a16:creationId xmlns:a16="http://schemas.microsoft.com/office/drawing/2014/main" id="{9F348EC4-C287-43A7-901C-0036817E3F70}"/>
                </a:ext>
              </a:extLst>
            </p:cNvPr>
            <p:cNvSpPr>
              <a:spLocks noChangeAspect="1"/>
            </p:cNvSpPr>
            <p:nvPr/>
          </p:nvSpPr>
          <p:spPr>
            <a:xfrm>
              <a:off x="3554871" y="2548492"/>
              <a:ext cx="2373489" cy="3699908"/>
            </a:xfrm>
            <a:prstGeom prst="rect">
              <a:avLst/>
            </a:prstGeom>
            <a:solidFill>
              <a:srgbClr val="ED7D3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49F860E3-F7A1-42DD-91D9-B62805DF8B5B}"/>
                </a:ext>
              </a:extLst>
            </p:cNvPr>
            <p:cNvGrpSpPr>
              <a:grpSpLocks noChangeAspect="1"/>
            </p:cNvGrpSpPr>
            <p:nvPr/>
          </p:nvGrpSpPr>
          <p:grpSpPr>
            <a:xfrm>
              <a:off x="4028167" y="2551176"/>
              <a:ext cx="1426895" cy="685800"/>
              <a:chOff x="3555768" y="1533423"/>
              <a:chExt cx="5760720" cy="2768744"/>
            </a:xfrm>
          </p:grpSpPr>
          <p:cxnSp>
            <p:nvCxnSpPr>
              <p:cNvPr id="47" name="Straight Connector 46">
                <a:extLst>
                  <a:ext uri="{FF2B5EF4-FFF2-40B4-BE49-F238E27FC236}">
                    <a16:creationId xmlns:a16="http://schemas.microsoft.com/office/drawing/2014/main" id="{81AF249B-7555-48F1-A190-44129AE1426F}"/>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FDC95A1-3611-49ED-AE45-2BDBAF8E4CC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B117594-99E5-4AE5-A704-BD8E5D8B22D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ED0F333B-7DF4-4503-88A2-91B937A28A53}"/>
                </a:ext>
              </a:extLst>
            </p:cNvPr>
            <p:cNvSpPr txBox="1"/>
            <p:nvPr/>
          </p:nvSpPr>
          <p:spPr>
            <a:xfrm>
              <a:off x="363654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86" name="Group 85">
            <a:extLst>
              <a:ext uri="{FF2B5EF4-FFF2-40B4-BE49-F238E27FC236}">
                <a16:creationId xmlns:a16="http://schemas.microsoft.com/office/drawing/2014/main" id="{66C457EF-CCC0-4C98-B4FD-D5837D8C862B}"/>
              </a:ext>
            </a:extLst>
          </p:cNvPr>
          <p:cNvGrpSpPr/>
          <p:nvPr/>
        </p:nvGrpSpPr>
        <p:grpSpPr>
          <a:xfrm>
            <a:off x="994551" y="2548492"/>
            <a:ext cx="2373489" cy="3699908"/>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00B0F0"/>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1541041" y="1892808"/>
            <a:ext cx="1280160" cy="1280160"/>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994551" y="3741891"/>
            <a:ext cx="2373489" cy="2506509"/>
            <a:chOff x="994551" y="3741891"/>
            <a:chExt cx="2373489" cy="2506509"/>
          </a:xfrm>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67642DC7-7B51-425A-9AE3-CCE2AD60BDA7}"/>
                </a:ext>
              </a:extLst>
            </p:cNvPr>
            <p:cNvSpPr txBox="1"/>
            <p:nvPr/>
          </p:nvSpPr>
          <p:spPr>
            <a:xfrm>
              <a:off x="108322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43" name="Group 42">
            <a:extLst>
              <a:ext uri="{FF2B5EF4-FFF2-40B4-BE49-F238E27FC236}">
                <a16:creationId xmlns:a16="http://schemas.microsoft.com/office/drawing/2014/main" id="{74D71760-536C-42D1-B2C8-96AA73E6C09D}"/>
              </a:ext>
            </a:extLst>
          </p:cNvPr>
          <p:cNvGrpSpPr/>
          <p:nvPr/>
        </p:nvGrpSpPr>
        <p:grpSpPr>
          <a:xfrm>
            <a:off x="4101361" y="1892808"/>
            <a:ext cx="1280160" cy="1280160"/>
            <a:chOff x="4269175" y="1669369"/>
            <a:chExt cx="1280160" cy="1280160"/>
          </a:xfrm>
        </p:grpSpPr>
        <p:sp>
          <p:nvSpPr>
            <p:cNvPr id="50" name="Rectangle 49">
              <a:extLst>
                <a:ext uri="{FF2B5EF4-FFF2-40B4-BE49-F238E27FC236}">
                  <a16:creationId xmlns:a16="http://schemas.microsoft.com/office/drawing/2014/main" id="{586BD7D3-B4AE-46CC-AD93-0A74A54993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5B822FA-E8AA-4D91-94D1-B7030C9CF688}"/>
                </a:ext>
              </a:extLst>
            </p:cNvPr>
            <p:cNvGrpSpPr/>
            <p:nvPr/>
          </p:nvGrpSpPr>
          <p:grpSpPr>
            <a:xfrm>
              <a:off x="4497775" y="1908410"/>
              <a:ext cx="822960" cy="822960"/>
              <a:chOff x="4497775" y="1908410"/>
              <a:chExt cx="822960" cy="822960"/>
            </a:xfrm>
          </p:grpSpPr>
          <p:sp>
            <p:nvSpPr>
              <p:cNvPr id="52" name="Rectangle 51">
                <a:extLst>
                  <a:ext uri="{FF2B5EF4-FFF2-40B4-BE49-F238E27FC236}">
                    <a16:creationId xmlns:a16="http://schemas.microsoft.com/office/drawing/2014/main" id="{53B21DB7-D152-48EB-A86F-6E7FD4D14901}"/>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F58DBCB-7E01-46E0-805A-8C2195F6C62F}"/>
                  </a:ext>
                </a:extLst>
              </p:cNvPr>
              <p:cNvSpPr>
                <a:spLocks noChangeAspect="1"/>
              </p:cNvSpPr>
              <p:nvPr/>
            </p:nvSpPr>
            <p:spPr>
              <a:xfrm>
                <a:off x="4550497" y="1954131"/>
                <a:ext cx="731520" cy="731520"/>
              </a:xfrm>
              <a:prstGeom prst="rect">
                <a:avLst/>
              </a:prstGeom>
              <a:solidFill>
                <a:srgbClr val="ED7D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 Box 10">
                <a:extLst>
                  <a:ext uri="{FF2B5EF4-FFF2-40B4-BE49-F238E27FC236}">
                    <a16:creationId xmlns:a16="http://schemas.microsoft.com/office/drawing/2014/main" id="{10494655-243D-45FF-850E-6FAF80985D08}"/>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1" name="Group 90">
            <a:extLst>
              <a:ext uri="{FF2B5EF4-FFF2-40B4-BE49-F238E27FC236}">
                <a16:creationId xmlns:a16="http://schemas.microsoft.com/office/drawing/2014/main" id="{997D9992-8941-4C31-B439-D8DC08DF8A60}"/>
              </a:ext>
            </a:extLst>
          </p:cNvPr>
          <p:cNvGrpSpPr/>
          <p:nvPr/>
        </p:nvGrpSpPr>
        <p:grpSpPr>
          <a:xfrm>
            <a:off x="3554871" y="3741891"/>
            <a:ext cx="2373489" cy="2506509"/>
            <a:chOff x="3554871" y="3741891"/>
            <a:chExt cx="2373489" cy="2506509"/>
          </a:xfrm>
        </p:grpSpPr>
        <p:sp>
          <p:nvSpPr>
            <p:cNvPr id="42" name="Rectangle 41">
              <a:extLst>
                <a:ext uri="{FF2B5EF4-FFF2-40B4-BE49-F238E27FC236}">
                  <a16:creationId xmlns:a16="http://schemas.microsoft.com/office/drawing/2014/main" id="{34E33FFA-8A4C-4BE4-9A40-554B145E7230}"/>
                </a:ext>
              </a:extLst>
            </p:cNvPr>
            <p:cNvSpPr>
              <a:spLocks noChangeAspect="1"/>
            </p:cNvSpPr>
            <p:nvPr/>
          </p:nvSpPr>
          <p:spPr>
            <a:xfrm>
              <a:off x="355487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269A31CE-AA51-4AB7-AE09-DFF254D3D602}"/>
                </a:ext>
              </a:extLst>
            </p:cNvPr>
            <p:cNvSpPr txBox="1"/>
            <p:nvPr/>
          </p:nvSpPr>
          <p:spPr>
            <a:xfrm>
              <a:off x="364354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58" name="Group 57">
            <a:extLst>
              <a:ext uri="{FF2B5EF4-FFF2-40B4-BE49-F238E27FC236}">
                <a16:creationId xmlns:a16="http://schemas.microsoft.com/office/drawing/2014/main" id="{C6B9AE82-F203-4497-8A35-BED20DFDF07A}"/>
              </a:ext>
            </a:extLst>
          </p:cNvPr>
          <p:cNvGrpSpPr/>
          <p:nvPr/>
        </p:nvGrpSpPr>
        <p:grpSpPr>
          <a:xfrm>
            <a:off x="6661681" y="1892808"/>
            <a:ext cx="1280160" cy="1280160"/>
            <a:chOff x="4269175" y="1669369"/>
            <a:chExt cx="1280160" cy="1280160"/>
          </a:xfrm>
        </p:grpSpPr>
        <p:sp>
          <p:nvSpPr>
            <p:cNvPr id="65" name="Rectangle 64">
              <a:extLst>
                <a:ext uri="{FF2B5EF4-FFF2-40B4-BE49-F238E27FC236}">
                  <a16:creationId xmlns:a16="http://schemas.microsoft.com/office/drawing/2014/main" id="{FCBE5878-DA22-4180-8A0D-D239FFB28D0D}"/>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01BB6431-601C-4A0A-863D-F1D1695771D0}"/>
                </a:ext>
              </a:extLst>
            </p:cNvPr>
            <p:cNvGrpSpPr/>
            <p:nvPr/>
          </p:nvGrpSpPr>
          <p:grpSpPr>
            <a:xfrm>
              <a:off x="4497775" y="1908410"/>
              <a:ext cx="822960" cy="822960"/>
              <a:chOff x="4497775" y="1908410"/>
              <a:chExt cx="822960" cy="822960"/>
            </a:xfrm>
          </p:grpSpPr>
          <p:sp>
            <p:nvSpPr>
              <p:cNvPr id="67" name="Rectangle 66">
                <a:extLst>
                  <a:ext uri="{FF2B5EF4-FFF2-40B4-BE49-F238E27FC236}">
                    <a16:creationId xmlns:a16="http://schemas.microsoft.com/office/drawing/2014/main" id="{A978B93D-6AA9-453D-9B23-CD169B6CEA4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A66825D-CC31-46E4-95DF-EA56975F94D1}"/>
                  </a:ext>
                </a:extLst>
              </p:cNvPr>
              <p:cNvSpPr>
                <a:spLocks noChangeAspect="1"/>
              </p:cNvSpPr>
              <p:nvPr/>
            </p:nvSpPr>
            <p:spPr>
              <a:xfrm>
                <a:off x="4550497" y="1954131"/>
                <a:ext cx="731520" cy="731520"/>
              </a:xfrm>
              <a:prstGeom prst="rect">
                <a:avLst/>
              </a:pr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D5489CA1-C631-4BE0-B16D-EDAB5CBCFA96}"/>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92" name="Group 91">
            <a:extLst>
              <a:ext uri="{FF2B5EF4-FFF2-40B4-BE49-F238E27FC236}">
                <a16:creationId xmlns:a16="http://schemas.microsoft.com/office/drawing/2014/main" id="{630C6407-7C62-4EFA-95CD-F867655C25C3}"/>
              </a:ext>
            </a:extLst>
          </p:cNvPr>
          <p:cNvGrpSpPr/>
          <p:nvPr/>
        </p:nvGrpSpPr>
        <p:grpSpPr>
          <a:xfrm>
            <a:off x="6115191" y="3741891"/>
            <a:ext cx="2373489" cy="2506509"/>
            <a:chOff x="6115191" y="3741891"/>
            <a:chExt cx="2373489" cy="2506509"/>
          </a:xfrm>
        </p:grpSpPr>
        <p:sp>
          <p:nvSpPr>
            <p:cNvPr id="57" name="Rectangle 56">
              <a:extLst>
                <a:ext uri="{FF2B5EF4-FFF2-40B4-BE49-F238E27FC236}">
                  <a16:creationId xmlns:a16="http://schemas.microsoft.com/office/drawing/2014/main" id="{74C260A4-E07F-4936-A480-20EABD00037A}"/>
                </a:ext>
              </a:extLst>
            </p:cNvPr>
            <p:cNvSpPr>
              <a:spLocks noChangeAspect="1"/>
            </p:cNvSpPr>
            <p:nvPr/>
          </p:nvSpPr>
          <p:spPr>
            <a:xfrm>
              <a:off x="611519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3B88734A-6389-4D03-9E78-42BB43805E4D}"/>
                </a:ext>
              </a:extLst>
            </p:cNvPr>
            <p:cNvSpPr txBox="1"/>
            <p:nvPr/>
          </p:nvSpPr>
          <p:spPr>
            <a:xfrm>
              <a:off x="620386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653F547F-D1DD-4F0E-A3D7-EFA97D9DC4F9}"/>
              </a:ext>
            </a:extLst>
          </p:cNvPr>
          <p:cNvGrpSpPr/>
          <p:nvPr/>
        </p:nvGrpSpPr>
        <p:grpSpPr>
          <a:xfrm>
            <a:off x="9222001" y="1892808"/>
            <a:ext cx="1280160" cy="1280160"/>
            <a:chOff x="4269175" y="1669369"/>
            <a:chExt cx="1280160" cy="1280160"/>
          </a:xfrm>
        </p:grpSpPr>
        <p:sp>
          <p:nvSpPr>
            <p:cNvPr id="80" name="Rectangle 79">
              <a:extLst>
                <a:ext uri="{FF2B5EF4-FFF2-40B4-BE49-F238E27FC236}">
                  <a16:creationId xmlns:a16="http://schemas.microsoft.com/office/drawing/2014/main" id="{AE643429-9F50-43D4-A4F0-E8FFC74CF4C1}"/>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7A292CC7-A7EF-4EC5-A194-34ED4A9F2B12}"/>
                </a:ext>
              </a:extLst>
            </p:cNvPr>
            <p:cNvGrpSpPr/>
            <p:nvPr/>
          </p:nvGrpSpPr>
          <p:grpSpPr>
            <a:xfrm>
              <a:off x="4497775" y="1908410"/>
              <a:ext cx="822960" cy="822960"/>
              <a:chOff x="4497775" y="1908410"/>
              <a:chExt cx="822960" cy="822960"/>
            </a:xfrm>
          </p:grpSpPr>
          <p:sp>
            <p:nvSpPr>
              <p:cNvPr id="82" name="Rectangle 81">
                <a:extLst>
                  <a:ext uri="{FF2B5EF4-FFF2-40B4-BE49-F238E27FC236}">
                    <a16:creationId xmlns:a16="http://schemas.microsoft.com/office/drawing/2014/main" id="{1A02CB83-92F1-4615-A8C5-414C01CFF3C9}"/>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151DA9D-5F46-497E-9ABA-DF1859E62001}"/>
                  </a:ext>
                </a:extLst>
              </p:cNvPr>
              <p:cNvSpPr>
                <a:spLocks noChangeAspect="1"/>
              </p:cNvSpPr>
              <p:nvPr/>
            </p:nvSpPr>
            <p:spPr>
              <a:xfrm>
                <a:off x="4550497" y="1954131"/>
                <a:ext cx="731520" cy="731520"/>
              </a:xfrm>
              <a:prstGeom prst="rect">
                <a:avLst/>
              </a:prstGeom>
              <a:solidFill>
                <a:srgbClr val="54823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5ED299DE-147A-41AA-91C9-D9981785FC29}"/>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93" name="Group 92">
            <a:extLst>
              <a:ext uri="{FF2B5EF4-FFF2-40B4-BE49-F238E27FC236}">
                <a16:creationId xmlns:a16="http://schemas.microsoft.com/office/drawing/2014/main" id="{2D899F43-2EFF-423F-8AB7-6C1D99FCFDA1}"/>
              </a:ext>
            </a:extLst>
          </p:cNvPr>
          <p:cNvGrpSpPr/>
          <p:nvPr/>
        </p:nvGrpSpPr>
        <p:grpSpPr>
          <a:xfrm>
            <a:off x="8675511" y="3741891"/>
            <a:ext cx="2373489" cy="2506509"/>
            <a:chOff x="8675511" y="3741891"/>
            <a:chExt cx="2373489" cy="2506509"/>
          </a:xfrm>
        </p:grpSpPr>
        <p:sp>
          <p:nvSpPr>
            <p:cNvPr id="72" name="Rectangle 71">
              <a:extLst>
                <a:ext uri="{FF2B5EF4-FFF2-40B4-BE49-F238E27FC236}">
                  <a16:creationId xmlns:a16="http://schemas.microsoft.com/office/drawing/2014/main" id="{74B45E4E-3589-4DC6-90B8-6C5890D09040}"/>
                </a:ext>
              </a:extLst>
            </p:cNvPr>
            <p:cNvSpPr>
              <a:spLocks noChangeAspect="1"/>
            </p:cNvSpPr>
            <p:nvPr/>
          </p:nvSpPr>
          <p:spPr>
            <a:xfrm>
              <a:off x="8675511" y="3741891"/>
              <a:ext cx="2373489" cy="2506509"/>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A62EC22D-68DF-4F7A-9BA6-396DBC977D9B}"/>
                </a:ext>
              </a:extLst>
            </p:cNvPr>
            <p:cNvSpPr txBox="1"/>
            <p:nvPr/>
          </p:nvSpPr>
          <p:spPr>
            <a:xfrm>
              <a:off x="876418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0" name="Picture 69">
            <a:hlinkClick r:id="rId2"/>
            <a:extLst>
              <a:ext uri="{FF2B5EF4-FFF2-40B4-BE49-F238E27FC236}">
                <a16:creationId xmlns:a16="http://schemas.microsoft.com/office/drawing/2014/main" id="{FA86B3C8-558F-4E05-AF64-4377A151BD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266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1000" fill="hold"/>
                                        <p:tgtEl>
                                          <p:spTgt spid="87"/>
                                        </p:tgtEl>
                                        <p:attrNameLst>
                                          <p:attrName>ppt_x</p:attrName>
                                        </p:attrNameLst>
                                      </p:cBhvr>
                                      <p:tavLst>
                                        <p:tav tm="0">
                                          <p:val>
                                            <p:strVal val="#ppt_x"/>
                                          </p:val>
                                        </p:tav>
                                        <p:tav tm="100000">
                                          <p:val>
                                            <p:strVal val="#ppt_x"/>
                                          </p:val>
                                        </p:tav>
                                      </p:tavLst>
                                    </p:anim>
                                    <p:anim calcmode="lin" valueType="num">
                                      <p:cBhvr additive="base">
                                        <p:cTn id="16" dur="1000" fill="hold"/>
                                        <p:tgtEl>
                                          <p:spTgt spid="8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1000" fill="hold"/>
                                        <p:tgtEl>
                                          <p:spTgt spid="88"/>
                                        </p:tgtEl>
                                        <p:attrNameLst>
                                          <p:attrName>ppt_x</p:attrName>
                                        </p:attrNameLst>
                                      </p:cBhvr>
                                      <p:tavLst>
                                        <p:tav tm="0">
                                          <p:val>
                                            <p:strVal val="#ppt_x"/>
                                          </p:val>
                                        </p:tav>
                                        <p:tav tm="100000">
                                          <p:val>
                                            <p:strVal val="#ppt_x"/>
                                          </p:val>
                                        </p:tav>
                                      </p:tavLst>
                                    </p:anim>
                                    <p:anim calcmode="lin" valueType="num">
                                      <p:cBhvr additive="base">
                                        <p:cTn id="20" dur="1000" fill="hold"/>
                                        <p:tgtEl>
                                          <p:spTgt spid="8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89"/>
                                        </p:tgtEl>
                                        <p:attrNameLst>
                                          <p:attrName>style.visibility</p:attrName>
                                        </p:attrNameLst>
                                      </p:cBhvr>
                                      <p:to>
                                        <p:strVal val="visible"/>
                                      </p:to>
                                    </p:set>
                                    <p:anim calcmode="lin" valueType="num">
                                      <p:cBhvr additive="base">
                                        <p:cTn id="23" dur="1000" fill="hold"/>
                                        <p:tgtEl>
                                          <p:spTgt spid="89"/>
                                        </p:tgtEl>
                                        <p:attrNameLst>
                                          <p:attrName>ppt_x</p:attrName>
                                        </p:attrNameLst>
                                      </p:cBhvr>
                                      <p:tavLst>
                                        <p:tav tm="0">
                                          <p:val>
                                            <p:strVal val="#ppt_x"/>
                                          </p:val>
                                        </p:tav>
                                        <p:tav tm="100000">
                                          <p:val>
                                            <p:strVal val="#ppt_x"/>
                                          </p:val>
                                        </p:tav>
                                      </p:tavLst>
                                    </p:anim>
                                    <p:anim calcmode="lin" valueType="num">
                                      <p:cBhvr additive="base">
                                        <p:cTn id="24" dur="1000" fill="hold"/>
                                        <p:tgtEl>
                                          <p:spTgt spid="89"/>
                                        </p:tgtEl>
                                        <p:attrNameLst>
                                          <p:attrName>ppt_y</p:attrName>
                                        </p:attrNameLst>
                                      </p:cBhvr>
                                      <p:tavLst>
                                        <p:tav tm="0">
                                          <p:val>
                                            <p:strVal val="1+#ppt_h/2"/>
                                          </p:val>
                                        </p:tav>
                                        <p:tav tm="100000">
                                          <p:val>
                                            <p:strVal val="#ppt_y"/>
                                          </p:val>
                                        </p:tav>
                                      </p:tavLst>
                                    </p:anim>
                                  </p:childTnLst>
                                </p:cTn>
                              </p:par>
                            </p:childTnLst>
                          </p:cTn>
                        </p:par>
                        <p:par>
                          <p:cTn id="25" fill="hold">
                            <p:stCondLst>
                              <p:cond delay="2750"/>
                            </p:stCondLst>
                            <p:childTnLst>
                              <p:par>
                                <p:cTn id="26" presetID="47"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1000"/>
                                        <p:tgtEl>
                                          <p:spTgt spid="35"/>
                                        </p:tgtEl>
                                      </p:cBhvr>
                                    </p:animEffect>
                                    <p:anim calcmode="lin" valueType="num">
                                      <p:cBhvr>
                                        <p:cTn id="29" dur="1000" fill="hold"/>
                                        <p:tgtEl>
                                          <p:spTgt spid="35"/>
                                        </p:tgtEl>
                                        <p:attrNameLst>
                                          <p:attrName>ppt_x</p:attrName>
                                        </p:attrNameLst>
                                      </p:cBhvr>
                                      <p:tavLst>
                                        <p:tav tm="0">
                                          <p:val>
                                            <p:strVal val="#ppt_x"/>
                                          </p:val>
                                        </p:tav>
                                        <p:tav tm="100000">
                                          <p:val>
                                            <p:strVal val="#ppt_x"/>
                                          </p:val>
                                        </p:tav>
                                      </p:tavLst>
                                    </p:anim>
                                    <p:anim calcmode="lin" valueType="num">
                                      <p:cBhvr>
                                        <p:cTn id="30" dur="1000" fill="hold"/>
                                        <p:tgtEl>
                                          <p:spTgt spid="35"/>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22" presetClass="entr" presetSubtype="1" fill="hold" nodeType="afterEffect">
                                  <p:stCondLst>
                                    <p:cond delay="0"/>
                                  </p:stCondLst>
                                  <p:childTnLst>
                                    <p:set>
                                      <p:cBhvr>
                                        <p:cTn id="33" dur="1" fill="hold">
                                          <p:stCondLst>
                                            <p:cond delay="0"/>
                                          </p:stCondLst>
                                        </p:cTn>
                                        <p:tgtEl>
                                          <p:spTgt spid="90"/>
                                        </p:tgtEl>
                                        <p:attrNameLst>
                                          <p:attrName>style.visibility</p:attrName>
                                        </p:attrNameLst>
                                      </p:cBhvr>
                                      <p:to>
                                        <p:strVal val="visible"/>
                                      </p:to>
                                    </p:set>
                                    <p:animEffect transition="in" filter="wipe(up)">
                                      <p:cBhvr>
                                        <p:cTn id="34" dur="1000"/>
                                        <p:tgtEl>
                                          <p:spTgt spid="90"/>
                                        </p:tgtEl>
                                      </p:cBhvr>
                                    </p:animEffect>
                                  </p:childTnLst>
                                </p:cTn>
                              </p:par>
                            </p:childTnLst>
                          </p:cTn>
                        </p:par>
                        <p:par>
                          <p:cTn id="35" fill="hold">
                            <p:stCondLst>
                              <p:cond delay="4750"/>
                            </p:stCondLst>
                            <p:childTnLst>
                              <p:par>
                                <p:cTn id="36" presetID="47" presetClass="entr" presetSubtype="0" fill="hold"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1000"/>
                                        <p:tgtEl>
                                          <p:spTgt spid="43"/>
                                        </p:tgtEl>
                                      </p:cBhvr>
                                    </p:animEffect>
                                    <p:anim calcmode="lin" valueType="num">
                                      <p:cBhvr>
                                        <p:cTn id="39" dur="1000" fill="hold"/>
                                        <p:tgtEl>
                                          <p:spTgt spid="43"/>
                                        </p:tgtEl>
                                        <p:attrNameLst>
                                          <p:attrName>ppt_x</p:attrName>
                                        </p:attrNameLst>
                                      </p:cBhvr>
                                      <p:tavLst>
                                        <p:tav tm="0">
                                          <p:val>
                                            <p:strVal val="#ppt_x"/>
                                          </p:val>
                                        </p:tav>
                                        <p:tav tm="100000">
                                          <p:val>
                                            <p:strVal val="#ppt_x"/>
                                          </p:val>
                                        </p:tav>
                                      </p:tavLst>
                                    </p:anim>
                                    <p:anim calcmode="lin" valueType="num">
                                      <p:cBhvr>
                                        <p:cTn id="40" dur="1000" fill="hold"/>
                                        <p:tgtEl>
                                          <p:spTgt spid="43"/>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22" presetClass="entr" presetSubtype="1" fill="hold" nodeType="afterEffect">
                                  <p:stCondLst>
                                    <p:cond delay="0"/>
                                  </p:stCondLst>
                                  <p:childTnLst>
                                    <p:set>
                                      <p:cBhvr>
                                        <p:cTn id="43" dur="1" fill="hold">
                                          <p:stCondLst>
                                            <p:cond delay="0"/>
                                          </p:stCondLst>
                                        </p:cTn>
                                        <p:tgtEl>
                                          <p:spTgt spid="91"/>
                                        </p:tgtEl>
                                        <p:attrNameLst>
                                          <p:attrName>style.visibility</p:attrName>
                                        </p:attrNameLst>
                                      </p:cBhvr>
                                      <p:to>
                                        <p:strVal val="visible"/>
                                      </p:to>
                                    </p:set>
                                    <p:animEffect transition="in" filter="wipe(up)">
                                      <p:cBhvr>
                                        <p:cTn id="44" dur="1000"/>
                                        <p:tgtEl>
                                          <p:spTgt spid="91"/>
                                        </p:tgtEl>
                                      </p:cBhvr>
                                    </p:animEffect>
                                  </p:childTnLst>
                                </p:cTn>
                              </p:par>
                            </p:childTnLst>
                          </p:cTn>
                        </p:par>
                        <p:par>
                          <p:cTn id="45" fill="hold">
                            <p:stCondLst>
                              <p:cond delay="6750"/>
                            </p:stCondLst>
                            <p:childTnLst>
                              <p:par>
                                <p:cTn id="46" presetID="47" presetClass="entr" presetSubtype="0" fill="hold"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1000"/>
                                        <p:tgtEl>
                                          <p:spTgt spid="58"/>
                                        </p:tgtEl>
                                      </p:cBhvr>
                                    </p:animEffect>
                                    <p:anim calcmode="lin" valueType="num">
                                      <p:cBhvr>
                                        <p:cTn id="49" dur="1000" fill="hold"/>
                                        <p:tgtEl>
                                          <p:spTgt spid="58"/>
                                        </p:tgtEl>
                                        <p:attrNameLst>
                                          <p:attrName>ppt_x</p:attrName>
                                        </p:attrNameLst>
                                      </p:cBhvr>
                                      <p:tavLst>
                                        <p:tav tm="0">
                                          <p:val>
                                            <p:strVal val="#ppt_x"/>
                                          </p:val>
                                        </p:tav>
                                        <p:tav tm="100000">
                                          <p:val>
                                            <p:strVal val="#ppt_x"/>
                                          </p:val>
                                        </p:tav>
                                      </p:tavLst>
                                    </p:anim>
                                    <p:anim calcmode="lin" valueType="num">
                                      <p:cBhvr>
                                        <p:cTn id="50" dur="1000" fill="hold"/>
                                        <p:tgtEl>
                                          <p:spTgt spid="58"/>
                                        </p:tgtEl>
                                        <p:attrNameLst>
                                          <p:attrName>ppt_y</p:attrName>
                                        </p:attrNameLst>
                                      </p:cBhvr>
                                      <p:tavLst>
                                        <p:tav tm="0">
                                          <p:val>
                                            <p:strVal val="#ppt_y-.1"/>
                                          </p:val>
                                        </p:tav>
                                        <p:tav tm="100000">
                                          <p:val>
                                            <p:strVal val="#ppt_y"/>
                                          </p:val>
                                        </p:tav>
                                      </p:tavLst>
                                    </p:anim>
                                  </p:childTnLst>
                                </p:cTn>
                              </p:par>
                            </p:childTnLst>
                          </p:cTn>
                        </p:par>
                        <p:par>
                          <p:cTn id="51" fill="hold">
                            <p:stCondLst>
                              <p:cond delay="7750"/>
                            </p:stCondLst>
                            <p:childTnLst>
                              <p:par>
                                <p:cTn id="52" presetID="22" presetClass="entr" presetSubtype="1"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Effect transition="in" filter="wipe(up)">
                                      <p:cBhvr>
                                        <p:cTn id="54" dur="1000"/>
                                        <p:tgtEl>
                                          <p:spTgt spid="92"/>
                                        </p:tgtEl>
                                      </p:cBhvr>
                                    </p:animEffect>
                                  </p:childTnLst>
                                </p:cTn>
                              </p:par>
                            </p:childTnLst>
                          </p:cTn>
                        </p:par>
                        <p:par>
                          <p:cTn id="55" fill="hold">
                            <p:stCondLst>
                              <p:cond delay="8750"/>
                            </p:stCondLst>
                            <p:childTnLst>
                              <p:par>
                                <p:cTn id="56" presetID="4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1000" fill="hold"/>
                                        <p:tgtEl>
                                          <p:spTgt spid="73"/>
                                        </p:tgtEl>
                                        <p:attrNameLst>
                                          <p:attrName>ppt_y</p:attrName>
                                        </p:attrNameLst>
                                      </p:cBhvr>
                                      <p:tavLst>
                                        <p:tav tm="0">
                                          <p:val>
                                            <p:strVal val="#ppt_y-.1"/>
                                          </p:val>
                                        </p:tav>
                                        <p:tav tm="100000">
                                          <p:val>
                                            <p:strVal val="#ppt_y"/>
                                          </p:val>
                                        </p:tav>
                                      </p:tavLst>
                                    </p:anim>
                                  </p:childTnLst>
                                </p:cTn>
                              </p:par>
                            </p:childTnLst>
                          </p:cTn>
                        </p:par>
                        <p:par>
                          <p:cTn id="61" fill="hold">
                            <p:stCondLst>
                              <p:cond delay="9750"/>
                            </p:stCondLst>
                            <p:childTnLst>
                              <p:par>
                                <p:cTn id="62" presetID="22" presetClass="entr" presetSubtype="1" fill="hold" nodeType="after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up)">
                                      <p:cBhvr>
                                        <p:cTn id="64" dur="1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1469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2019-10-01T17:14:28Z</dcterms:modified>
</cp:coreProperties>
</file>