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5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14"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4927A539-9F0D-4084-AD85-C72F48EDEB81}"/>
              </a:ext>
            </a:extLst>
          </p:cNvPr>
          <p:cNvGrpSpPr/>
          <p:nvPr/>
        </p:nvGrpSpPr>
        <p:grpSpPr>
          <a:xfrm>
            <a:off x="688868" y="1967955"/>
            <a:ext cx="1187189" cy="1188720"/>
            <a:chOff x="1458421" y="1441109"/>
            <a:chExt cx="1187189" cy="1188720"/>
          </a:xfrm>
        </p:grpSpPr>
        <p:sp>
          <p:nvSpPr>
            <p:cNvPr id="2" name="Teardrop 1">
              <a:extLst>
                <a:ext uri="{FF2B5EF4-FFF2-40B4-BE49-F238E27FC236}">
                  <a16:creationId xmlns:a16="http://schemas.microsoft.com/office/drawing/2014/main" id="{7314CECC-F52B-4115-A58E-F606D2B027EC}"/>
                </a:ext>
              </a:extLst>
            </p:cNvPr>
            <p:cNvSpPr>
              <a:spLocks noChangeAspect="1"/>
            </p:cNvSpPr>
            <p:nvPr/>
          </p:nvSpPr>
          <p:spPr>
            <a:xfrm rot="5400000">
              <a:off x="1457656" y="1441874"/>
              <a:ext cx="1188720" cy="1187189"/>
            </a:xfrm>
            <a:prstGeom prst="teardrop">
              <a:avLst/>
            </a:prstGeom>
            <a:solidFill>
              <a:schemeClr val="bg1">
                <a:alpha val="50000"/>
              </a:schemeClr>
            </a:solidFill>
            <a:ln w="25400">
              <a:solidFill>
                <a:schemeClr val="bg1"/>
              </a:soli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29" name="Teardrop 28">
              <a:extLst>
                <a:ext uri="{FF2B5EF4-FFF2-40B4-BE49-F238E27FC236}">
                  <a16:creationId xmlns:a16="http://schemas.microsoft.com/office/drawing/2014/main" id="{595C46B1-4EC1-4328-8767-DBE868FEC928}"/>
                </a:ext>
              </a:extLst>
            </p:cNvPr>
            <p:cNvSpPr>
              <a:spLocks noChangeAspect="1"/>
            </p:cNvSpPr>
            <p:nvPr/>
          </p:nvSpPr>
          <p:spPr>
            <a:xfrm rot="5400000">
              <a:off x="1594817" y="1582309"/>
              <a:ext cx="914400" cy="913223"/>
            </a:xfrm>
            <a:prstGeom prst="teardrop">
              <a:avLst/>
            </a:prstGeom>
            <a:solidFill>
              <a:srgbClr val="44D7FB"/>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27" name="Text Box 10">
              <a:extLst>
                <a:ext uri="{FF2B5EF4-FFF2-40B4-BE49-F238E27FC236}">
                  <a16:creationId xmlns:a16="http://schemas.microsoft.com/office/drawing/2014/main" id="{51211248-1FD5-47F8-BDFA-4B3759167526}"/>
                </a:ext>
              </a:extLst>
            </p:cNvPr>
            <p:cNvSpPr txBox="1">
              <a:spLocks noChangeArrowheads="1"/>
            </p:cNvSpPr>
            <p:nvPr/>
          </p:nvSpPr>
          <p:spPr bwMode="auto">
            <a:xfrm>
              <a:off x="1816200" y="1750893"/>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01</a:t>
              </a:r>
            </a:p>
            <a:p>
              <a:pPr algn="ctr"/>
              <a:r>
                <a:rPr lang="en-US" sz="800" dirty="0">
                  <a:solidFill>
                    <a:schemeClr val="bg1"/>
                  </a:solidFill>
                </a:rPr>
                <a:t>OPTION</a:t>
              </a:r>
            </a:p>
          </p:txBody>
        </p:sp>
      </p:grpSp>
      <p:sp>
        <p:nvSpPr>
          <p:cNvPr id="30" name="TextBox 29">
            <a:extLst>
              <a:ext uri="{FF2B5EF4-FFF2-40B4-BE49-F238E27FC236}">
                <a16:creationId xmlns:a16="http://schemas.microsoft.com/office/drawing/2014/main" id="{9783F5B1-AB71-4BA1-A1E4-56D5A4BDFC7B}"/>
              </a:ext>
            </a:extLst>
          </p:cNvPr>
          <p:cNvSpPr txBox="1"/>
          <p:nvPr/>
        </p:nvSpPr>
        <p:spPr>
          <a:xfrm>
            <a:off x="2082998" y="1967954"/>
            <a:ext cx="3679428" cy="1369606"/>
          </a:xfrm>
          <a:prstGeom prst="rect">
            <a:avLst/>
          </a:prstGeom>
          <a:noFill/>
        </p:spPr>
        <p:txBody>
          <a:bodyPr wrap="square" rtlCol="0">
            <a:spAutoFit/>
          </a:bodyPr>
          <a:lstStyle/>
          <a:p>
            <a:r>
              <a:rPr lang="en-US" sz="1400" dirty="0">
                <a:solidFill>
                  <a:srgbClr val="44D7FB"/>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32" name="Group 31">
            <a:extLst>
              <a:ext uri="{FF2B5EF4-FFF2-40B4-BE49-F238E27FC236}">
                <a16:creationId xmlns:a16="http://schemas.microsoft.com/office/drawing/2014/main" id="{5D31183B-5BAB-4039-85A3-5993B2A66BF2}"/>
              </a:ext>
            </a:extLst>
          </p:cNvPr>
          <p:cNvGrpSpPr/>
          <p:nvPr/>
        </p:nvGrpSpPr>
        <p:grpSpPr>
          <a:xfrm>
            <a:off x="6356442" y="1967955"/>
            <a:ext cx="1187189" cy="1188720"/>
            <a:chOff x="1458421" y="1441109"/>
            <a:chExt cx="1187189" cy="1188720"/>
          </a:xfrm>
        </p:grpSpPr>
        <p:sp>
          <p:nvSpPr>
            <p:cNvPr id="34" name="Teardrop 33">
              <a:extLst>
                <a:ext uri="{FF2B5EF4-FFF2-40B4-BE49-F238E27FC236}">
                  <a16:creationId xmlns:a16="http://schemas.microsoft.com/office/drawing/2014/main" id="{81445C74-F60A-46D3-B561-E882329ADCCB}"/>
                </a:ext>
              </a:extLst>
            </p:cNvPr>
            <p:cNvSpPr>
              <a:spLocks noChangeAspect="1"/>
            </p:cNvSpPr>
            <p:nvPr/>
          </p:nvSpPr>
          <p:spPr>
            <a:xfrm rot="5400000">
              <a:off x="1457656" y="1441874"/>
              <a:ext cx="1188720" cy="1187189"/>
            </a:xfrm>
            <a:prstGeom prst="teardrop">
              <a:avLst/>
            </a:prstGeom>
            <a:solidFill>
              <a:schemeClr val="bg1">
                <a:alpha val="50000"/>
              </a:schemeClr>
            </a:solidFill>
            <a:ln w="25400">
              <a:solidFill>
                <a:schemeClr val="bg1"/>
              </a:soli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35" name="Teardrop 34">
              <a:extLst>
                <a:ext uri="{FF2B5EF4-FFF2-40B4-BE49-F238E27FC236}">
                  <a16:creationId xmlns:a16="http://schemas.microsoft.com/office/drawing/2014/main" id="{8D6801AE-8EE1-4D2E-8C2A-33B262422DF5}"/>
                </a:ext>
              </a:extLst>
            </p:cNvPr>
            <p:cNvSpPr>
              <a:spLocks noChangeAspect="1"/>
            </p:cNvSpPr>
            <p:nvPr/>
          </p:nvSpPr>
          <p:spPr>
            <a:xfrm rot="5400000">
              <a:off x="1594817" y="1582309"/>
              <a:ext cx="914400" cy="913223"/>
            </a:xfrm>
            <a:prstGeom prst="teardrop">
              <a:avLst/>
            </a:prstGeom>
            <a:solidFill>
              <a:srgbClr val="36B8E3"/>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36" name="Text Box 10">
              <a:extLst>
                <a:ext uri="{FF2B5EF4-FFF2-40B4-BE49-F238E27FC236}">
                  <a16:creationId xmlns:a16="http://schemas.microsoft.com/office/drawing/2014/main" id="{1437B90B-3EA8-484D-A1D4-E4E36A5671BE}"/>
                </a:ext>
              </a:extLst>
            </p:cNvPr>
            <p:cNvSpPr txBox="1">
              <a:spLocks noChangeArrowheads="1"/>
            </p:cNvSpPr>
            <p:nvPr/>
          </p:nvSpPr>
          <p:spPr bwMode="auto">
            <a:xfrm>
              <a:off x="1816200" y="1750893"/>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02</a:t>
              </a:r>
            </a:p>
            <a:p>
              <a:pPr algn="ctr"/>
              <a:r>
                <a:rPr lang="en-US" sz="800" dirty="0">
                  <a:solidFill>
                    <a:schemeClr val="bg1"/>
                  </a:solidFill>
                </a:rPr>
                <a:t>OPTION</a:t>
              </a:r>
            </a:p>
          </p:txBody>
        </p:sp>
      </p:grpSp>
      <p:sp>
        <p:nvSpPr>
          <p:cNvPr id="33" name="TextBox 32">
            <a:extLst>
              <a:ext uri="{FF2B5EF4-FFF2-40B4-BE49-F238E27FC236}">
                <a16:creationId xmlns:a16="http://schemas.microsoft.com/office/drawing/2014/main" id="{DFBF221B-3A93-43C9-BF4E-C708B792886E}"/>
              </a:ext>
            </a:extLst>
          </p:cNvPr>
          <p:cNvSpPr txBox="1"/>
          <p:nvPr/>
        </p:nvSpPr>
        <p:spPr>
          <a:xfrm>
            <a:off x="7750572" y="1967954"/>
            <a:ext cx="3679428" cy="1369606"/>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38" name="Group 37">
            <a:extLst>
              <a:ext uri="{FF2B5EF4-FFF2-40B4-BE49-F238E27FC236}">
                <a16:creationId xmlns:a16="http://schemas.microsoft.com/office/drawing/2014/main" id="{569E4C55-9E72-4C46-8707-9190D7A5B7D2}"/>
              </a:ext>
            </a:extLst>
          </p:cNvPr>
          <p:cNvGrpSpPr/>
          <p:nvPr/>
        </p:nvGrpSpPr>
        <p:grpSpPr>
          <a:xfrm>
            <a:off x="685404" y="3613875"/>
            <a:ext cx="1187189" cy="1188720"/>
            <a:chOff x="1458421" y="1441109"/>
            <a:chExt cx="1187189" cy="1188720"/>
          </a:xfrm>
        </p:grpSpPr>
        <p:sp>
          <p:nvSpPr>
            <p:cNvPr id="40" name="Teardrop 39">
              <a:extLst>
                <a:ext uri="{FF2B5EF4-FFF2-40B4-BE49-F238E27FC236}">
                  <a16:creationId xmlns:a16="http://schemas.microsoft.com/office/drawing/2014/main" id="{792C55E5-FED8-4A8C-B84B-7D03CB782A45}"/>
                </a:ext>
              </a:extLst>
            </p:cNvPr>
            <p:cNvSpPr>
              <a:spLocks noChangeAspect="1"/>
            </p:cNvSpPr>
            <p:nvPr/>
          </p:nvSpPr>
          <p:spPr>
            <a:xfrm rot="5400000">
              <a:off x="1457656" y="1441874"/>
              <a:ext cx="1188720" cy="1187189"/>
            </a:xfrm>
            <a:prstGeom prst="teardrop">
              <a:avLst/>
            </a:prstGeom>
            <a:solidFill>
              <a:schemeClr val="bg1">
                <a:alpha val="50000"/>
              </a:schemeClr>
            </a:solidFill>
            <a:ln w="25400">
              <a:solidFill>
                <a:schemeClr val="bg1"/>
              </a:soli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41" name="Teardrop 40">
              <a:extLst>
                <a:ext uri="{FF2B5EF4-FFF2-40B4-BE49-F238E27FC236}">
                  <a16:creationId xmlns:a16="http://schemas.microsoft.com/office/drawing/2014/main" id="{D41EAD2E-4F41-48AC-965B-147EFA8217E7}"/>
                </a:ext>
              </a:extLst>
            </p:cNvPr>
            <p:cNvSpPr>
              <a:spLocks noChangeAspect="1"/>
            </p:cNvSpPr>
            <p:nvPr/>
          </p:nvSpPr>
          <p:spPr>
            <a:xfrm rot="5400000">
              <a:off x="1594817" y="1582309"/>
              <a:ext cx="914400" cy="913223"/>
            </a:xfrm>
            <a:prstGeom prst="teardrop">
              <a:avLst/>
            </a:prstGeom>
            <a:solidFill>
              <a:srgbClr val="239BD3"/>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42" name="Text Box 10">
              <a:extLst>
                <a:ext uri="{FF2B5EF4-FFF2-40B4-BE49-F238E27FC236}">
                  <a16:creationId xmlns:a16="http://schemas.microsoft.com/office/drawing/2014/main" id="{AE2ECA1B-FD31-4653-A787-24B10B216586}"/>
                </a:ext>
              </a:extLst>
            </p:cNvPr>
            <p:cNvSpPr txBox="1">
              <a:spLocks noChangeArrowheads="1"/>
            </p:cNvSpPr>
            <p:nvPr/>
          </p:nvSpPr>
          <p:spPr bwMode="auto">
            <a:xfrm>
              <a:off x="1816200" y="1750893"/>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03</a:t>
              </a:r>
            </a:p>
            <a:p>
              <a:pPr algn="ctr"/>
              <a:r>
                <a:rPr lang="en-US" sz="800" dirty="0">
                  <a:solidFill>
                    <a:schemeClr val="bg1"/>
                  </a:solidFill>
                </a:rPr>
                <a:t>OPTION</a:t>
              </a:r>
            </a:p>
          </p:txBody>
        </p:sp>
      </p:grpSp>
      <p:sp>
        <p:nvSpPr>
          <p:cNvPr id="39" name="TextBox 38">
            <a:extLst>
              <a:ext uri="{FF2B5EF4-FFF2-40B4-BE49-F238E27FC236}">
                <a16:creationId xmlns:a16="http://schemas.microsoft.com/office/drawing/2014/main" id="{D4BB60A0-A466-4A1E-8C4B-23612A424A1B}"/>
              </a:ext>
            </a:extLst>
          </p:cNvPr>
          <p:cNvSpPr txBox="1"/>
          <p:nvPr/>
        </p:nvSpPr>
        <p:spPr>
          <a:xfrm>
            <a:off x="2079534" y="3613874"/>
            <a:ext cx="3679428" cy="1369606"/>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44" name="Group 43">
            <a:extLst>
              <a:ext uri="{FF2B5EF4-FFF2-40B4-BE49-F238E27FC236}">
                <a16:creationId xmlns:a16="http://schemas.microsoft.com/office/drawing/2014/main" id="{BCA20081-4036-43B9-8ADB-07A8603B4B38}"/>
              </a:ext>
            </a:extLst>
          </p:cNvPr>
          <p:cNvGrpSpPr/>
          <p:nvPr/>
        </p:nvGrpSpPr>
        <p:grpSpPr>
          <a:xfrm>
            <a:off x="6352978" y="3613875"/>
            <a:ext cx="1187189" cy="1188720"/>
            <a:chOff x="1458421" y="1441109"/>
            <a:chExt cx="1187189" cy="1188720"/>
          </a:xfrm>
        </p:grpSpPr>
        <p:sp>
          <p:nvSpPr>
            <p:cNvPr id="46" name="Teardrop 45">
              <a:extLst>
                <a:ext uri="{FF2B5EF4-FFF2-40B4-BE49-F238E27FC236}">
                  <a16:creationId xmlns:a16="http://schemas.microsoft.com/office/drawing/2014/main" id="{68C56275-E24C-43B4-A9F3-A3E03C79FD1C}"/>
                </a:ext>
              </a:extLst>
            </p:cNvPr>
            <p:cNvSpPr>
              <a:spLocks noChangeAspect="1"/>
            </p:cNvSpPr>
            <p:nvPr/>
          </p:nvSpPr>
          <p:spPr>
            <a:xfrm rot="5400000">
              <a:off x="1457656" y="1441874"/>
              <a:ext cx="1188720" cy="1187189"/>
            </a:xfrm>
            <a:prstGeom prst="teardrop">
              <a:avLst/>
            </a:prstGeom>
            <a:solidFill>
              <a:schemeClr val="bg1">
                <a:alpha val="50000"/>
              </a:schemeClr>
            </a:solidFill>
            <a:ln w="25400">
              <a:solidFill>
                <a:schemeClr val="bg1"/>
              </a:soli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47" name="Teardrop 46">
              <a:extLst>
                <a:ext uri="{FF2B5EF4-FFF2-40B4-BE49-F238E27FC236}">
                  <a16:creationId xmlns:a16="http://schemas.microsoft.com/office/drawing/2014/main" id="{95524745-124F-4FF6-A652-A5ED068211E6}"/>
                </a:ext>
              </a:extLst>
            </p:cNvPr>
            <p:cNvSpPr>
              <a:spLocks noChangeAspect="1"/>
            </p:cNvSpPr>
            <p:nvPr/>
          </p:nvSpPr>
          <p:spPr>
            <a:xfrm rot="5400000">
              <a:off x="1594817" y="1582309"/>
              <a:ext cx="914400" cy="913223"/>
            </a:xfrm>
            <a:prstGeom prst="teardrop">
              <a:avLst/>
            </a:prstGeom>
            <a:solidFill>
              <a:srgbClr val="157EBF"/>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48" name="Text Box 10">
              <a:extLst>
                <a:ext uri="{FF2B5EF4-FFF2-40B4-BE49-F238E27FC236}">
                  <a16:creationId xmlns:a16="http://schemas.microsoft.com/office/drawing/2014/main" id="{4285CE6E-9A2D-424C-8CE2-59C1A332B214}"/>
                </a:ext>
              </a:extLst>
            </p:cNvPr>
            <p:cNvSpPr txBox="1">
              <a:spLocks noChangeArrowheads="1"/>
            </p:cNvSpPr>
            <p:nvPr/>
          </p:nvSpPr>
          <p:spPr bwMode="auto">
            <a:xfrm>
              <a:off x="1816200" y="1750893"/>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04</a:t>
              </a:r>
            </a:p>
            <a:p>
              <a:pPr algn="ctr"/>
              <a:r>
                <a:rPr lang="en-US" sz="800" dirty="0">
                  <a:solidFill>
                    <a:schemeClr val="bg1"/>
                  </a:solidFill>
                </a:rPr>
                <a:t>OPTION</a:t>
              </a:r>
            </a:p>
          </p:txBody>
        </p:sp>
      </p:grpSp>
      <p:sp>
        <p:nvSpPr>
          <p:cNvPr id="45" name="TextBox 44">
            <a:extLst>
              <a:ext uri="{FF2B5EF4-FFF2-40B4-BE49-F238E27FC236}">
                <a16:creationId xmlns:a16="http://schemas.microsoft.com/office/drawing/2014/main" id="{E1E0E98C-72A3-419B-B2D1-1972C0EC6320}"/>
              </a:ext>
            </a:extLst>
          </p:cNvPr>
          <p:cNvSpPr txBox="1"/>
          <p:nvPr/>
        </p:nvSpPr>
        <p:spPr>
          <a:xfrm>
            <a:off x="7747108" y="3613874"/>
            <a:ext cx="3679428" cy="1369606"/>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50" name="Group 49">
            <a:extLst>
              <a:ext uri="{FF2B5EF4-FFF2-40B4-BE49-F238E27FC236}">
                <a16:creationId xmlns:a16="http://schemas.microsoft.com/office/drawing/2014/main" id="{448D3AF5-F2D2-4551-BFAB-86DC8BCC4CC3}"/>
              </a:ext>
            </a:extLst>
          </p:cNvPr>
          <p:cNvGrpSpPr/>
          <p:nvPr/>
        </p:nvGrpSpPr>
        <p:grpSpPr>
          <a:xfrm>
            <a:off x="685404" y="5259795"/>
            <a:ext cx="1187189" cy="1188720"/>
            <a:chOff x="1458421" y="1441109"/>
            <a:chExt cx="1187189" cy="1188720"/>
          </a:xfrm>
        </p:grpSpPr>
        <p:sp>
          <p:nvSpPr>
            <p:cNvPr id="52" name="Teardrop 51">
              <a:extLst>
                <a:ext uri="{FF2B5EF4-FFF2-40B4-BE49-F238E27FC236}">
                  <a16:creationId xmlns:a16="http://schemas.microsoft.com/office/drawing/2014/main" id="{66B96BA8-8BEF-41B4-918C-235973103277}"/>
                </a:ext>
              </a:extLst>
            </p:cNvPr>
            <p:cNvSpPr>
              <a:spLocks noChangeAspect="1"/>
            </p:cNvSpPr>
            <p:nvPr/>
          </p:nvSpPr>
          <p:spPr>
            <a:xfrm rot="5400000">
              <a:off x="1457656" y="1441874"/>
              <a:ext cx="1188720" cy="1187189"/>
            </a:xfrm>
            <a:prstGeom prst="teardrop">
              <a:avLst/>
            </a:prstGeom>
            <a:solidFill>
              <a:schemeClr val="bg1">
                <a:alpha val="50000"/>
              </a:schemeClr>
            </a:solidFill>
            <a:ln w="25400">
              <a:solidFill>
                <a:schemeClr val="bg1"/>
              </a:soli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53" name="Teardrop 52">
              <a:extLst>
                <a:ext uri="{FF2B5EF4-FFF2-40B4-BE49-F238E27FC236}">
                  <a16:creationId xmlns:a16="http://schemas.microsoft.com/office/drawing/2014/main" id="{9615BEE7-03AE-4AB7-840B-40767FF6EE6D}"/>
                </a:ext>
              </a:extLst>
            </p:cNvPr>
            <p:cNvSpPr>
              <a:spLocks noChangeAspect="1"/>
            </p:cNvSpPr>
            <p:nvPr/>
          </p:nvSpPr>
          <p:spPr>
            <a:xfrm rot="5400000">
              <a:off x="1594817" y="1582309"/>
              <a:ext cx="914400" cy="913223"/>
            </a:xfrm>
            <a:prstGeom prst="teardrop">
              <a:avLst/>
            </a:prstGeom>
            <a:solidFill>
              <a:srgbClr val="0967B9"/>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54" name="Text Box 10">
              <a:extLst>
                <a:ext uri="{FF2B5EF4-FFF2-40B4-BE49-F238E27FC236}">
                  <a16:creationId xmlns:a16="http://schemas.microsoft.com/office/drawing/2014/main" id="{ED432972-D8E3-446F-B922-92B15DB8A9F2}"/>
                </a:ext>
              </a:extLst>
            </p:cNvPr>
            <p:cNvSpPr txBox="1">
              <a:spLocks noChangeArrowheads="1"/>
            </p:cNvSpPr>
            <p:nvPr/>
          </p:nvSpPr>
          <p:spPr bwMode="auto">
            <a:xfrm>
              <a:off x="1816200" y="1750893"/>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05</a:t>
              </a:r>
            </a:p>
            <a:p>
              <a:pPr algn="ctr"/>
              <a:r>
                <a:rPr lang="en-US" sz="800" dirty="0">
                  <a:solidFill>
                    <a:schemeClr val="bg1"/>
                  </a:solidFill>
                </a:rPr>
                <a:t>OPTION</a:t>
              </a:r>
            </a:p>
          </p:txBody>
        </p:sp>
      </p:grpSp>
      <p:sp>
        <p:nvSpPr>
          <p:cNvPr id="51" name="TextBox 50">
            <a:extLst>
              <a:ext uri="{FF2B5EF4-FFF2-40B4-BE49-F238E27FC236}">
                <a16:creationId xmlns:a16="http://schemas.microsoft.com/office/drawing/2014/main" id="{7D0B670B-58CE-4FBA-BA69-36E9A31C70BF}"/>
              </a:ext>
            </a:extLst>
          </p:cNvPr>
          <p:cNvSpPr txBox="1"/>
          <p:nvPr/>
        </p:nvSpPr>
        <p:spPr>
          <a:xfrm>
            <a:off x="2079534" y="5259794"/>
            <a:ext cx="3679428" cy="1369606"/>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68" name="Group 67">
            <a:extLst>
              <a:ext uri="{FF2B5EF4-FFF2-40B4-BE49-F238E27FC236}">
                <a16:creationId xmlns:a16="http://schemas.microsoft.com/office/drawing/2014/main" id="{E9A04A26-0800-4875-9D3E-08BE88C60976}"/>
              </a:ext>
            </a:extLst>
          </p:cNvPr>
          <p:cNvGrpSpPr/>
          <p:nvPr/>
        </p:nvGrpSpPr>
        <p:grpSpPr>
          <a:xfrm>
            <a:off x="6352978" y="5259795"/>
            <a:ext cx="1187189" cy="1188720"/>
            <a:chOff x="1458421" y="1441109"/>
            <a:chExt cx="1187189" cy="1188720"/>
          </a:xfrm>
        </p:grpSpPr>
        <p:sp>
          <p:nvSpPr>
            <p:cNvPr id="70" name="Teardrop 69">
              <a:extLst>
                <a:ext uri="{FF2B5EF4-FFF2-40B4-BE49-F238E27FC236}">
                  <a16:creationId xmlns:a16="http://schemas.microsoft.com/office/drawing/2014/main" id="{1318C38E-AC4E-42F9-A382-A74C3EF59C80}"/>
                </a:ext>
              </a:extLst>
            </p:cNvPr>
            <p:cNvSpPr>
              <a:spLocks noChangeAspect="1"/>
            </p:cNvSpPr>
            <p:nvPr/>
          </p:nvSpPr>
          <p:spPr>
            <a:xfrm rot="5400000">
              <a:off x="1457656" y="1441874"/>
              <a:ext cx="1188720" cy="1187189"/>
            </a:xfrm>
            <a:prstGeom prst="teardrop">
              <a:avLst/>
            </a:prstGeom>
            <a:solidFill>
              <a:schemeClr val="bg1">
                <a:alpha val="50000"/>
              </a:schemeClr>
            </a:solidFill>
            <a:ln w="25400">
              <a:solidFill>
                <a:schemeClr val="bg1"/>
              </a:soli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1" name="Teardrop 70">
              <a:extLst>
                <a:ext uri="{FF2B5EF4-FFF2-40B4-BE49-F238E27FC236}">
                  <a16:creationId xmlns:a16="http://schemas.microsoft.com/office/drawing/2014/main" id="{7A88233E-B88B-433C-A662-8F40B67F1384}"/>
                </a:ext>
              </a:extLst>
            </p:cNvPr>
            <p:cNvSpPr>
              <a:spLocks noChangeAspect="1"/>
            </p:cNvSpPr>
            <p:nvPr/>
          </p:nvSpPr>
          <p:spPr>
            <a:xfrm rot="5400000">
              <a:off x="1594817" y="1582309"/>
              <a:ext cx="914400" cy="913223"/>
            </a:xfrm>
            <a:prstGeom prst="teardrop">
              <a:avLst/>
            </a:prstGeom>
            <a:solidFill>
              <a:srgbClr val="0050AA"/>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72" name="Text Box 10">
              <a:extLst>
                <a:ext uri="{FF2B5EF4-FFF2-40B4-BE49-F238E27FC236}">
                  <a16:creationId xmlns:a16="http://schemas.microsoft.com/office/drawing/2014/main" id="{4BA75011-F182-4B24-AB94-8DF4ED18EE3B}"/>
                </a:ext>
              </a:extLst>
            </p:cNvPr>
            <p:cNvSpPr txBox="1">
              <a:spLocks noChangeArrowheads="1"/>
            </p:cNvSpPr>
            <p:nvPr/>
          </p:nvSpPr>
          <p:spPr bwMode="auto">
            <a:xfrm>
              <a:off x="1816200" y="1750893"/>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06</a:t>
              </a:r>
            </a:p>
            <a:p>
              <a:pPr algn="ctr"/>
              <a:r>
                <a:rPr lang="en-US" sz="800" dirty="0">
                  <a:solidFill>
                    <a:schemeClr val="bg1"/>
                  </a:solidFill>
                </a:rPr>
                <a:t>OPTION</a:t>
              </a:r>
            </a:p>
          </p:txBody>
        </p:sp>
      </p:grpSp>
      <p:sp>
        <p:nvSpPr>
          <p:cNvPr id="69" name="TextBox 68">
            <a:extLst>
              <a:ext uri="{FF2B5EF4-FFF2-40B4-BE49-F238E27FC236}">
                <a16:creationId xmlns:a16="http://schemas.microsoft.com/office/drawing/2014/main" id="{8088C2D1-D893-44C1-8DC4-F316D8B2CAA7}"/>
              </a:ext>
            </a:extLst>
          </p:cNvPr>
          <p:cNvSpPr txBox="1"/>
          <p:nvPr/>
        </p:nvSpPr>
        <p:spPr>
          <a:xfrm>
            <a:off x="7747108" y="5259794"/>
            <a:ext cx="3679428" cy="1369606"/>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73" name="TextBox 72">
            <a:extLst>
              <a:ext uri="{FF2B5EF4-FFF2-40B4-BE49-F238E27FC236}">
                <a16:creationId xmlns:a16="http://schemas.microsoft.com/office/drawing/2014/main" id="{1CBEAA95-50FC-4E02-B146-25D8675F1124}"/>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pic>
        <p:nvPicPr>
          <p:cNvPr id="37" name="Picture 36">
            <a:hlinkClick r:id="rId2"/>
            <a:extLst>
              <a:ext uri="{FF2B5EF4-FFF2-40B4-BE49-F238E27FC236}">
                <a16:creationId xmlns:a16="http://schemas.microsoft.com/office/drawing/2014/main" id="{9370593C-F24A-40E5-9AF7-9F0BBDA3AA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42874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1000"/>
                                        <p:tgtEl>
                                          <p:spTgt spid="73"/>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childTnLst>
                          </p:cTn>
                        </p:par>
                        <p:par>
                          <p:cTn id="15" fill="hold">
                            <p:stCondLst>
                              <p:cond delay="2000"/>
                            </p:stCondLst>
                            <p:childTnLst>
                              <p:par>
                                <p:cTn id="16" presetID="22" presetClass="entr" presetSubtype="8" fill="hold" grpId="0" nodeType="after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wipe(left)">
                                      <p:cBhvr>
                                        <p:cTn id="18" dur="1000"/>
                                        <p:tgtEl>
                                          <p:spTgt spid="30"/>
                                        </p:tgtEl>
                                      </p:cBhvr>
                                    </p:animEffect>
                                  </p:childTnLst>
                                </p:cTn>
                              </p:par>
                            </p:childTnLst>
                          </p:cTn>
                        </p:par>
                        <p:par>
                          <p:cTn id="19" fill="hold">
                            <p:stCondLst>
                              <p:cond delay="3000"/>
                            </p:stCondLst>
                            <p:childTnLst>
                              <p:par>
                                <p:cTn id="20" presetID="31" presetClass="entr" presetSubtype="0" fill="hold" nodeType="afterEffect">
                                  <p:stCondLst>
                                    <p:cond delay="0"/>
                                  </p:stCondLst>
                                  <p:childTnLst>
                                    <p:set>
                                      <p:cBhvr>
                                        <p:cTn id="21" dur="1" fill="hold">
                                          <p:stCondLst>
                                            <p:cond delay="0"/>
                                          </p:stCondLst>
                                        </p:cTn>
                                        <p:tgtEl>
                                          <p:spTgt spid="32"/>
                                        </p:tgtEl>
                                        <p:attrNameLst>
                                          <p:attrName>style.visibility</p:attrName>
                                        </p:attrNameLst>
                                      </p:cBhvr>
                                      <p:to>
                                        <p:strVal val="visible"/>
                                      </p:to>
                                    </p:set>
                                    <p:anim calcmode="lin" valueType="num">
                                      <p:cBhvr>
                                        <p:cTn id="22" dur="1000" fill="hold"/>
                                        <p:tgtEl>
                                          <p:spTgt spid="32"/>
                                        </p:tgtEl>
                                        <p:attrNameLst>
                                          <p:attrName>ppt_w</p:attrName>
                                        </p:attrNameLst>
                                      </p:cBhvr>
                                      <p:tavLst>
                                        <p:tav tm="0">
                                          <p:val>
                                            <p:fltVal val="0"/>
                                          </p:val>
                                        </p:tav>
                                        <p:tav tm="100000">
                                          <p:val>
                                            <p:strVal val="#ppt_w"/>
                                          </p:val>
                                        </p:tav>
                                      </p:tavLst>
                                    </p:anim>
                                    <p:anim calcmode="lin" valueType="num">
                                      <p:cBhvr>
                                        <p:cTn id="23" dur="1000" fill="hold"/>
                                        <p:tgtEl>
                                          <p:spTgt spid="32"/>
                                        </p:tgtEl>
                                        <p:attrNameLst>
                                          <p:attrName>ppt_h</p:attrName>
                                        </p:attrNameLst>
                                      </p:cBhvr>
                                      <p:tavLst>
                                        <p:tav tm="0">
                                          <p:val>
                                            <p:fltVal val="0"/>
                                          </p:val>
                                        </p:tav>
                                        <p:tav tm="100000">
                                          <p:val>
                                            <p:strVal val="#ppt_h"/>
                                          </p:val>
                                        </p:tav>
                                      </p:tavLst>
                                    </p:anim>
                                    <p:anim calcmode="lin" valueType="num">
                                      <p:cBhvr>
                                        <p:cTn id="24" dur="1000" fill="hold"/>
                                        <p:tgtEl>
                                          <p:spTgt spid="32"/>
                                        </p:tgtEl>
                                        <p:attrNameLst>
                                          <p:attrName>style.rotation</p:attrName>
                                        </p:attrNameLst>
                                      </p:cBhvr>
                                      <p:tavLst>
                                        <p:tav tm="0">
                                          <p:val>
                                            <p:fltVal val="90"/>
                                          </p:val>
                                        </p:tav>
                                        <p:tav tm="100000">
                                          <p:val>
                                            <p:fltVal val="0"/>
                                          </p:val>
                                        </p:tav>
                                      </p:tavLst>
                                    </p:anim>
                                    <p:animEffect transition="in" filter="fade">
                                      <p:cBhvr>
                                        <p:cTn id="25" dur="1000"/>
                                        <p:tgtEl>
                                          <p:spTgt spid="32"/>
                                        </p:tgtEl>
                                      </p:cBhvr>
                                    </p:animEffect>
                                  </p:childTnLst>
                                </p:cTn>
                              </p:par>
                            </p:childTnLst>
                          </p:cTn>
                        </p:par>
                        <p:par>
                          <p:cTn id="26" fill="hold">
                            <p:stCondLst>
                              <p:cond delay="4000"/>
                            </p:stCondLst>
                            <p:childTnLst>
                              <p:par>
                                <p:cTn id="27" presetID="22" presetClass="entr" presetSubtype="8" fill="hold" grpId="0" nodeType="afterEffect">
                                  <p:stCondLst>
                                    <p:cond delay="0"/>
                                  </p:stCondLst>
                                  <p:childTnLst>
                                    <p:set>
                                      <p:cBhvr>
                                        <p:cTn id="28" dur="1" fill="hold">
                                          <p:stCondLst>
                                            <p:cond delay="0"/>
                                          </p:stCondLst>
                                        </p:cTn>
                                        <p:tgtEl>
                                          <p:spTgt spid="33"/>
                                        </p:tgtEl>
                                        <p:attrNameLst>
                                          <p:attrName>style.visibility</p:attrName>
                                        </p:attrNameLst>
                                      </p:cBhvr>
                                      <p:to>
                                        <p:strVal val="visible"/>
                                      </p:to>
                                    </p:set>
                                    <p:animEffect transition="in" filter="wipe(left)">
                                      <p:cBhvr>
                                        <p:cTn id="29" dur="1000"/>
                                        <p:tgtEl>
                                          <p:spTgt spid="33"/>
                                        </p:tgtEl>
                                      </p:cBhvr>
                                    </p:animEffect>
                                  </p:childTnLst>
                                </p:cTn>
                              </p:par>
                            </p:childTnLst>
                          </p:cTn>
                        </p:par>
                        <p:par>
                          <p:cTn id="30" fill="hold">
                            <p:stCondLst>
                              <p:cond delay="5000"/>
                            </p:stCondLst>
                            <p:childTnLst>
                              <p:par>
                                <p:cTn id="31" presetID="31" presetClass="entr" presetSubtype="0" fill="hold" nodeType="afterEffect">
                                  <p:stCondLst>
                                    <p:cond delay="0"/>
                                  </p:stCondLst>
                                  <p:childTnLst>
                                    <p:set>
                                      <p:cBhvr>
                                        <p:cTn id="32" dur="1" fill="hold">
                                          <p:stCondLst>
                                            <p:cond delay="0"/>
                                          </p:stCondLst>
                                        </p:cTn>
                                        <p:tgtEl>
                                          <p:spTgt spid="38"/>
                                        </p:tgtEl>
                                        <p:attrNameLst>
                                          <p:attrName>style.visibility</p:attrName>
                                        </p:attrNameLst>
                                      </p:cBhvr>
                                      <p:to>
                                        <p:strVal val="visible"/>
                                      </p:to>
                                    </p:set>
                                    <p:anim calcmode="lin" valueType="num">
                                      <p:cBhvr>
                                        <p:cTn id="33" dur="1000" fill="hold"/>
                                        <p:tgtEl>
                                          <p:spTgt spid="38"/>
                                        </p:tgtEl>
                                        <p:attrNameLst>
                                          <p:attrName>ppt_w</p:attrName>
                                        </p:attrNameLst>
                                      </p:cBhvr>
                                      <p:tavLst>
                                        <p:tav tm="0">
                                          <p:val>
                                            <p:fltVal val="0"/>
                                          </p:val>
                                        </p:tav>
                                        <p:tav tm="100000">
                                          <p:val>
                                            <p:strVal val="#ppt_w"/>
                                          </p:val>
                                        </p:tav>
                                      </p:tavLst>
                                    </p:anim>
                                    <p:anim calcmode="lin" valueType="num">
                                      <p:cBhvr>
                                        <p:cTn id="34" dur="1000" fill="hold"/>
                                        <p:tgtEl>
                                          <p:spTgt spid="38"/>
                                        </p:tgtEl>
                                        <p:attrNameLst>
                                          <p:attrName>ppt_h</p:attrName>
                                        </p:attrNameLst>
                                      </p:cBhvr>
                                      <p:tavLst>
                                        <p:tav tm="0">
                                          <p:val>
                                            <p:fltVal val="0"/>
                                          </p:val>
                                        </p:tav>
                                        <p:tav tm="100000">
                                          <p:val>
                                            <p:strVal val="#ppt_h"/>
                                          </p:val>
                                        </p:tav>
                                      </p:tavLst>
                                    </p:anim>
                                    <p:anim calcmode="lin" valueType="num">
                                      <p:cBhvr>
                                        <p:cTn id="35" dur="1000" fill="hold"/>
                                        <p:tgtEl>
                                          <p:spTgt spid="38"/>
                                        </p:tgtEl>
                                        <p:attrNameLst>
                                          <p:attrName>style.rotation</p:attrName>
                                        </p:attrNameLst>
                                      </p:cBhvr>
                                      <p:tavLst>
                                        <p:tav tm="0">
                                          <p:val>
                                            <p:fltVal val="90"/>
                                          </p:val>
                                        </p:tav>
                                        <p:tav tm="100000">
                                          <p:val>
                                            <p:fltVal val="0"/>
                                          </p:val>
                                        </p:tav>
                                      </p:tavLst>
                                    </p:anim>
                                    <p:animEffect transition="in" filter="fade">
                                      <p:cBhvr>
                                        <p:cTn id="36" dur="1000"/>
                                        <p:tgtEl>
                                          <p:spTgt spid="38"/>
                                        </p:tgtEl>
                                      </p:cBhvr>
                                    </p:animEffect>
                                  </p:childTnLst>
                                </p:cTn>
                              </p:par>
                            </p:childTnLst>
                          </p:cTn>
                        </p:par>
                        <p:par>
                          <p:cTn id="37" fill="hold">
                            <p:stCondLst>
                              <p:cond delay="6000"/>
                            </p:stCondLst>
                            <p:childTnLst>
                              <p:par>
                                <p:cTn id="38" presetID="22" presetClass="entr" presetSubtype="8" fill="hold" grpId="0" nodeType="after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wipe(left)">
                                      <p:cBhvr>
                                        <p:cTn id="40" dur="1000"/>
                                        <p:tgtEl>
                                          <p:spTgt spid="39"/>
                                        </p:tgtEl>
                                      </p:cBhvr>
                                    </p:animEffect>
                                  </p:childTnLst>
                                </p:cTn>
                              </p:par>
                            </p:childTnLst>
                          </p:cTn>
                        </p:par>
                        <p:par>
                          <p:cTn id="41" fill="hold">
                            <p:stCondLst>
                              <p:cond delay="7000"/>
                            </p:stCondLst>
                            <p:childTnLst>
                              <p:par>
                                <p:cTn id="42" presetID="31" presetClass="entr" presetSubtype="0" fill="hold" nodeType="afterEffect">
                                  <p:stCondLst>
                                    <p:cond delay="0"/>
                                  </p:stCondLst>
                                  <p:childTnLst>
                                    <p:set>
                                      <p:cBhvr>
                                        <p:cTn id="43" dur="1" fill="hold">
                                          <p:stCondLst>
                                            <p:cond delay="0"/>
                                          </p:stCondLst>
                                        </p:cTn>
                                        <p:tgtEl>
                                          <p:spTgt spid="44"/>
                                        </p:tgtEl>
                                        <p:attrNameLst>
                                          <p:attrName>style.visibility</p:attrName>
                                        </p:attrNameLst>
                                      </p:cBhvr>
                                      <p:to>
                                        <p:strVal val="visible"/>
                                      </p:to>
                                    </p:set>
                                    <p:anim calcmode="lin" valueType="num">
                                      <p:cBhvr>
                                        <p:cTn id="44" dur="1000" fill="hold"/>
                                        <p:tgtEl>
                                          <p:spTgt spid="44"/>
                                        </p:tgtEl>
                                        <p:attrNameLst>
                                          <p:attrName>ppt_w</p:attrName>
                                        </p:attrNameLst>
                                      </p:cBhvr>
                                      <p:tavLst>
                                        <p:tav tm="0">
                                          <p:val>
                                            <p:fltVal val="0"/>
                                          </p:val>
                                        </p:tav>
                                        <p:tav tm="100000">
                                          <p:val>
                                            <p:strVal val="#ppt_w"/>
                                          </p:val>
                                        </p:tav>
                                      </p:tavLst>
                                    </p:anim>
                                    <p:anim calcmode="lin" valueType="num">
                                      <p:cBhvr>
                                        <p:cTn id="45" dur="1000" fill="hold"/>
                                        <p:tgtEl>
                                          <p:spTgt spid="44"/>
                                        </p:tgtEl>
                                        <p:attrNameLst>
                                          <p:attrName>ppt_h</p:attrName>
                                        </p:attrNameLst>
                                      </p:cBhvr>
                                      <p:tavLst>
                                        <p:tav tm="0">
                                          <p:val>
                                            <p:fltVal val="0"/>
                                          </p:val>
                                        </p:tav>
                                        <p:tav tm="100000">
                                          <p:val>
                                            <p:strVal val="#ppt_h"/>
                                          </p:val>
                                        </p:tav>
                                      </p:tavLst>
                                    </p:anim>
                                    <p:anim calcmode="lin" valueType="num">
                                      <p:cBhvr>
                                        <p:cTn id="46" dur="1000" fill="hold"/>
                                        <p:tgtEl>
                                          <p:spTgt spid="44"/>
                                        </p:tgtEl>
                                        <p:attrNameLst>
                                          <p:attrName>style.rotation</p:attrName>
                                        </p:attrNameLst>
                                      </p:cBhvr>
                                      <p:tavLst>
                                        <p:tav tm="0">
                                          <p:val>
                                            <p:fltVal val="90"/>
                                          </p:val>
                                        </p:tav>
                                        <p:tav tm="100000">
                                          <p:val>
                                            <p:fltVal val="0"/>
                                          </p:val>
                                        </p:tav>
                                      </p:tavLst>
                                    </p:anim>
                                    <p:animEffect transition="in" filter="fade">
                                      <p:cBhvr>
                                        <p:cTn id="47" dur="1000"/>
                                        <p:tgtEl>
                                          <p:spTgt spid="44"/>
                                        </p:tgtEl>
                                      </p:cBhvr>
                                    </p:animEffect>
                                  </p:childTnLst>
                                </p:cTn>
                              </p:par>
                            </p:childTnLst>
                          </p:cTn>
                        </p:par>
                        <p:par>
                          <p:cTn id="48" fill="hold">
                            <p:stCondLst>
                              <p:cond delay="8000"/>
                            </p:stCondLst>
                            <p:childTnLst>
                              <p:par>
                                <p:cTn id="49" presetID="22" presetClass="entr" presetSubtype="8" fill="hold" grpId="0" nodeType="afterEffect">
                                  <p:stCondLst>
                                    <p:cond delay="0"/>
                                  </p:stCondLst>
                                  <p:childTnLst>
                                    <p:set>
                                      <p:cBhvr>
                                        <p:cTn id="50" dur="1" fill="hold">
                                          <p:stCondLst>
                                            <p:cond delay="0"/>
                                          </p:stCondLst>
                                        </p:cTn>
                                        <p:tgtEl>
                                          <p:spTgt spid="45"/>
                                        </p:tgtEl>
                                        <p:attrNameLst>
                                          <p:attrName>style.visibility</p:attrName>
                                        </p:attrNameLst>
                                      </p:cBhvr>
                                      <p:to>
                                        <p:strVal val="visible"/>
                                      </p:to>
                                    </p:set>
                                    <p:animEffect transition="in" filter="wipe(left)">
                                      <p:cBhvr>
                                        <p:cTn id="51" dur="1000"/>
                                        <p:tgtEl>
                                          <p:spTgt spid="45"/>
                                        </p:tgtEl>
                                      </p:cBhvr>
                                    </p:animEffect>
                                  </p:childTnLst>
                                </p:cTn>
                              </p:par>
                            </p:childTnLst>
                          </p:cTn>
                        </p:par>
                        <p:par>
                          <p:cTn id="52" fill="hold">
                            <p:stCondLst>
                              <p:cond delay="9000"/>
                            </p:stCondLst>
                            <p:childTnLst>
                              <p:par>
                                <p:cTn id="53" presetID="31" presetClass="entr" presetSubtype="0" fill="hold" nodeType="afterEffect">
                                  <p:stCondLst>
                                    <p:cond delay="0"/>
                                  </p:stCondLst>
                                  <p:childTnLst>
                                    <p:set>
                                      <p:cBhvr>
                                        <p:cTn id="54" dur="1" fill="hold">
                                          <p:stCondLst>
                                            <p:cond delay="0"/>
                                          </p:stCondLst>
                                        </p:cTn>
                                        <p:tgtEl>
                                          <p:spTgt spid="50"/>
                                        </p:tgtEl>
                                        <p:attrNameLst>
                                          <p:attrName>style.visibility</p:attrName>
                                        </p:attrNameLst>
                                      </p:cBhvr>
                                      <p:to>
                                        <p:strVal val="visible"/>
                                      </p:to>
                                    </p:set>
                                    <p:anim calcmode="lin" valueType="num">
                                      <p:cBhvr>
                                        <p:cTn id="55" dur="1000" fill="hold"/>
                                        <p:tgtEl>
                                          <p:spTgt spid="50"/>
                                        </p:tgtEl>
                                        <p:attrNameLst>
                                          <p:attrName>ppt_w</p:attrName>
                                        </p:attrNameLst>
                                      </p:cBhvr>
                                      <p:tavLst>
                                        <p:tav tm="0">
                                          <p:val>
                                            <p:fltVal val="0"/>
                                          </p:val>
                                        </p:tav>
                                        <p:tav tm="100000">
                                          <p:val>
                                            <p:strVal val="#ppt_w"/>
                                          </p:val>
                                        </p:tav>
                                      </p:tavLst>
                                    </p:anim>
                                    <p:anim calcmode="lin" valueType="num">
                                      <p:cBhvr>
                                        <p:cTn id="56" dur="1000" fill="hold"/>
                                        <p:tgtEl>
                                          <p:spTgt spid="50"/>
                                        </p:tgtEl>
                                        <p:attrNameLst>
                                          <p:attrName>ppt_h</p:attrName>
                                        </p:attrNameLst>
                                      </p:cBhvr>
                                      <p:tavLst>
                                        <p:tav tm="0">
                                          <p:val>
                                            <p:fltVal val="0"/>
                                          </p:val>
                                        </p:tav>
                                        <p:tav tm="100000">
                                          <p:val>
                                            <p:strVal val="#ppt_h"/>
                                          </p:val>
                                        </p:tav>
                                      </p:tavLst>
                                    </p:anim>
                                    <p:anim calcmode="lin" valueType="num">
                                      <p:cBhvr>
                                        <p:cTn id="57" dur="1000" fill="hold"/>
                                        <p:tgtEl>
                                          <p:spTgt spid="50"/>
                                        </p:tgtEl>
                                        <p:attrNameLst>
                                          <p:attrName>style.rotation</p:attrName>
                                        </p:attrNameLst>
                                      </p:cBhvr>
                                      <p:tavLst>
                                        <p:tav tm="0">
                                          <p:val>
                                            <p:fltVal val="90"/>
                                          </p:val>
                                        </p:tav>
                                        <p:tav tm="100000">
                                          <p:val>
                                            <p:fltVal val="0"/>
                                          </p:val>
                                        </p:tav>
                                      </p:tavLst>
                                    </p:anim>
                                    <p:animEffect transition="in" filter="fade">
                                      <p:cBhvr>
                                        <p:cTn id="58" dur="1000"/>
                                        <p:tgtEl>
                                          <p:spTgt spid="50"/>
                                        </p:tgtEl>
                                      </p:cBhvr>
                                    </p:animEffect>
                                  </p:childTnLst>
                                </p:cTn>
                              </p:par>
                            </p:childTnLst>
                          </p:cTn>
                        </p:par>
                        <p:par>
                          <p:cTn id="59" fill="hold">
                            <p:stCondLst>
                              <p:cond delay="10000"/>
                            </p:stCondLst>
                            <p:childTnLst>
                              <p:par>
                                <p:cTn id="60" presetID="22" presetClass="entr" presetSubtype="8" fill="hold" grpId="0" nodeType="afterEffect">
                                  <p:stCondLst>
                                    <p:cond delay="0"/>
                                  </p:stCondLst>
                                  <p:childTnLst>
                                    <p:set>
                                      <p:cBhvr>
                                        <p:cTn id="61" dur="1" fill="hold">
                                          <p:stCondLst>
                                            <p:cond delay="0"/>
                                          </p:stCondLst>
                                        </p:cTn>
                                        <p:tgtEl>
                                          <p:spTgt spid="51"/>
                                        </p:tgtEl>
                                        <p:attrNameLst>
                                          <p:attrName>style.visibility</p:attrName>
                                        </p:attrNameLst>
                                      </p:cBhvr>
                                      <p:to>
                                        <p:strVal val="visible"/>
                                      </p:to>
                                    </p:set>
                                    <p:animEffect transition="in" filter="wipe(left)">
                                      <p:cBhvr>
                                        <p:cTn id="62" dur="1000"/>
                                        <p:tgtEl>
                                          <p:spTgt spid="51"/>
                                        </p:tgtEl>
                                      </p:cBhvr>
                                    </p:animEffect>
                                  </p:childTnLst>
                                </p:cTn>
                              </p:par>
                            </p:childTnLst>
                          </p:cTn>
                        </p:par>
                        <p:par>
                          <p:cTn id="63" fill="hold">
                            <p:stCondLst>
                              <p:cond delay="11000"/>
                            </p:stCondLst>
                            <p:childTnLst>
                              <p:par>
                                <p:cTn id="64" presetID="31" presetClass="entr" presetSubtype="0" fill="hold" nodeType="afterEffect">
                                  <p:stCondLst>
                                    <p:cond delay="0"/>
                                  </p:stCondLst>
                                  <p:childTnLst>
                                    <p:set>
                                      <p:cBhvr>
                                        <p:cTn id="65" dur="1" fill="hold">
                                          <p:stCondLst>
                                            <p:cond delay="0"/>
                                          </p:stCondLst>
                                        </p:cTn>
                                        <p:tgtEl>
                                          <p:spTgt spid="68"/>
                                        </p:tgtEl>
                                        <p:attrNameLst>
                                          <p:attrName>style.visibility</p:attrName>
                                        </p:attrNameLst>
                                      </p:cBhvr>
                                      <p:to>
                                        <p:strVal val="visible"/>
                                      </p:to>
                                    </p:set>
                                    <p:anim calcmode="lin" valueType="num">
                                      <p:cBhvr>
                                        <p:cTn id="66" dur="1000" fill="hold"/>
                                        <p:tgtEl>
                                          <p:spTgt spid="68"/>
                                        </p:tgtEl>
                                        <p:attrNameLst>
                                          <p:attrName>ppt_w</p:attrName>
                                        </p:attrNameLst>
                                      </p:cBhvr>
                                      <p:tavLst>
                                        <p:tav tm="0">
                                          <p:val>
                                            <p:fltVal val="0"/>
                                          </p:val>
                                        </p:tav>
                                        <p:tav tm="100000">
                                          <p:val>
                                            <p:strVal val="#ppt_w"/>
                                          </p:val>
                                        </p:tav>
                                      </p:tavLst>
                                    </p:anim>
                                    <p:anim calcmode="lin" valueType="num">
                                      <p:cBhvr>
                                        <p:cTn id="67" dur="1000" fill="hold"/>
                                        <p:tgtEl>
                                          <p:spTgt spid="68"/>
                                        </p:tgtEl>
                                        <p:attrNameLst>
                                          <p:attrName>ppt_h</p:attrName>
                                        </p:attrNameLst>
                                      </p:cBhvr>
                                      <p:tavLst>
                                        <p:tav tm="0">
                                          <p:val>
                                            <p:fltVal val="0"/>
                                          </p:val>
                                        </p:tav>
                                        <p:tav tm="100000">
                                          <p:val>
                                            <p:strVal val="#ppt_h"/>
                                          </p:val>
                                        </p:tav>
                                      </p:tavLst>
                                    </p:anim>
                                    <p:anim calcmode="lin" valueType="num">
                                      <p:cBhvr>
                                        <p:cTn id="68" dur="1000" fill="hold"/>
                                        <p:tgtEl>
                                          <p:spTgt spid="68"/>
                                        </p:tgtEl>
                                        <p:attrNameLst>
                                          <p:attrName>style.rotation</p:attrName>
                                        </p:attrNameLst>
                                      </p:cBhvr>
                                      <p:tavLst>
                                        <p:tav tm="0">
                                          <p:val>
                                            <p:fltVal val="90"/>
                                          </p:val>
                                        </p:tav>
                                        <p:tav tm="100000">
                                          <p:val>
                                            <p:fltVal val="0"/>
                                          </p:val>
                                        </p:tav>
                                      </p:tavLst>
                                    </p:anim>
                                    <p:animEffect transition="in" filter="fade">
                                      <p:cBhvr>
                                        <p:cTn id="69" dur="1000"/>
                                        <p:tgtEl>
                                          <p:spTgt spid="68"/>
                                        </p:tgtEl>
                                      </p:cBhvr>
                                    </p:animEffect>
                                  </p:childTnLst>
                                </p:cTn>
                              </p:par>
                            </p:childTnLst>
                          </p:cTn>
                        </p:par>
                        <p:par>
                          <p:cTn id="70" fill="hold">
                            <p:stCondLst>
                              <p:cond delay="12000"/>
                            </p:stCondLst>
                            <p:childTnLst>
                              <p:par>
                                <p:cTn id="71" presetID="22" presetClass="entr" presetSubtype="8" fill="hold" grpId="0" nodeType="afterEffect">
                                  <p:stCondLst>
                                    <p:cond delay="0"/>
                                  </p:stCondLst>
                                  <p:childTnLst>
                                    <p:set>
                                      <p:cBhvr>
                                        <p:cTn id="72" dur="1" fill="hold">
                                          <p:stCondLst>
                                            <p:cond delay="0"/>
                                          </p:stCondLst>
                                        </p:cTn>
                                        <p:tgtEl>
                                          <p:spTgt spid="69"/>
                                        </p:tgtEl>
                                        <p:attrNameLst>
                                          <p:attrName>style.visibility</p:attrName>
                                        </p:attrNameLst>
                                      </p:cBhvr>
                                      <p:to>
                                        <p:strVal val="visible"/>
                                      </p:to>
                                    </p:set>
                                    <p:animEffect transition="in" filter="wipe(left)">
                                      <p:cBhvr>
                                        <p:cTn id="73" dur="10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3" grpId="0"/>
      <p:bldP spid="39" grpId="0"/>
      <p:bldP spid="45" grpId="0"/>
      <p:bldP spid="51" grpId="0"/>
      <p:bldP spid="69" grpId="0"/>
      <p:bldP spid="7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1563</Words>
  <Application>Microsoft Office PowerPoint</Application>
  <PresentationFormat>Widescreen</PresentationFormat>
  <Paragraphs>96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2019-10-01T17:11:17Z</dcterms:modified>
</cp:coreProperties>
</file>