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59290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5B2AB967-9EEB-4ECF-AC15-305EBC3A49CC}"/>
              </a:ext>
            </a:extLst>
          </p:cNvPr>
          <p:cNvGrpSpPr/>
          <p:nvPr/>
        </p:nvGrpSpPr>
        <p:grpSpPr>
          <a:xfrm>
            <a:off x="1865376" y="1923348"/>
            <a:ext cx="1188720" cy="1188720"/>
            <a:chOff x="1856232" y="1275825"/>
            <a:chExt cx="1188720" cy="1188720"/>
          </a:xfrm>
        </p:grpSpPr>
        <p:sp>
          <p:nvSpPr>
            <p:cNvPr id="2" name="Teardrop 1">
              <a:extLst>
                <a:ext uri="{FF2B5EF4-FFF2-40B4-BE49-F238E27FC236}">
                  <a16:creationId xmlns:a16="http://schemas.microsoft.com/office/drawing/2014/main" id="{05F3EB5C-5F81-484F-ABD0-62B58770C24B}"/>
                </a:ext>
              </a:extLst>
            </p:cNvPr>
            <p:cNvSpPr/>
            <p:nvPr/>
          </p:nvSpPr>
          <p:spPr>
            <a:xfrm rot="8150940">
              <a:off x="1856232" y="1275825"/>
              <a:ext cx="1188720" cy="1188720"/>
            </a:xfrm>
            <a:prstGeom prst="teardrop">
              <a:avLst>
                <a:gd name="adj" fmla="val 151080"/>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EEE9EC5-5D51-43FC-8F40-D2BB9820503E}"/>
                </a:ext>
              </a:extLst>
            </p:cNvPr>
            <p:cNvSpPr>
              <a:spLocks noChangeAspect="1"/>
            </p:cNvSpPr>
            <p:nvPr/>
          </p:nvSpPr>
          <p:spPr>
            <a:xfrm>
              <a:off x="1970532" y="1390125"/>
              <a:ext cx="960120" cy="96012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B3DEE473-1C68-4616-A626-0DECF47ABFBB}"/>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1969</a:t>
              </a:r>
            </a:p>
          </p:txBody>
        </p:sp>
      </p:grpSp>
      <p:sp>
        <p:nvSpPr>
          <p:cNvPr id="9" name="TextBox 8">
            <a:extLst>
              <a:ext uri="{FF2B5EF4-FFF2-40B4-BE49-F238E27FC236}">
                <a16:creationId xmlns:a16="http://schemas.microsoft.com/office/drawing/2014/main" id="{FCD90A0F-3F38-45FE-BFFF-64B3B60350FC}"/>
              </a:ext>
            </a:extLst>
          </p:cNvPr>
          <p:cNvSpPr txBox="1"/>
          <p:nvPr/>
        </p:nvSpPr>
        <p:spPr>
          <a:xfrm>
            <a:off x="3200400" y="2034694"/>
            <a:ext cx="2895600" cy="156966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cxnSp>
        <p:nvCxnSpPr>
          <p:cNvPr id="10" name="Straight Connector 9">
            <a:extLst>
              <a:ext uri="{FF2B5EF4-FFF2-40B4-BE49-F238E27FC236}">
                <a16:creationId xmlns:a16="http://schemas.microsoft.com/office/drawing/2014/main" id="{9FE897C1-24F0-4697-B0AE-C1568FEB5139}"/>
              </a:ext>
            </a:extLst>
          </p:cNvPr>
          <p:cNvCxnSpPr>
            <a:cxnSpLocks/>
          </p:cNvCxnSpPr>
          <p:nvPr/>
        </p:nvCxnSpPr>
        <p:spPr>
          <a:xfrm flipV="1">
            <a:off x="0" y="4133148"/>
            <a:ext cx="12192000" cy="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712F6D2B-C5F2-4666-9828-A106AE9319C0}"/>
              </a:ext>
            </a:extLst>
          </p:cNvPr>
          <p:cNvGrpSpPr/>
          <p:nvPr/>
        </p:nvGrpSpPr>
        <p:grpSpPr>
          <a:xfrm>
            <a:off x="609600" y="3942647"/>
            <a:ext cx="10972800" cy="387927"/>
            <a:chOff x="731520" y="3238499"/>
            <a:chExt cx="10972800" cy="387927"/>
          </a:xfrm>
        </p:grpSpPr>
        <p:cxnSp>
          <p:nvCxnSpPr>
            <p:cNvPr id="12" name="Straight Connector 11">
              <a:extLst>
                <a:ext uri="{FF2B5EF4-FFF2-40B4-BE49-F238E27FC236}">
                  <a16:creationId xmlns:a16="http://schemas.microsoft.com/office/drawing/2014/main" id="{3B1A919E-AEFE-4F7D-A330-73D0FDF6DF73}"/>
                </a:ext>
              </a:extLst>
            </p:cNvPr>
            <p:cNvCxnSpPr/>
            <p:nvPr/>
          </p:nvCxnSpPr>
          <p:spPr>
            <a:xfrm>
              <a:off x="7315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913DED-5639-4E34-8143-99D20F463E52}"/>
                </a:ext>
              </a:extLst>
            </p:cNvPr>
            <p:cNvCxnSpPr/>
            <p:nvPr/>
          </p:nvCxnSpPr>
          <p:spPr>
            <a:xfrm>
              <a:off x="1645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56E9816-E935-49DA-BB2D-F44EDBF29D9C}"/>
                </a:ext>
              </a:extLst>
            </p:cNvPr>
            <p:cNvCxnSpPr/>
            <p:nvPr/>
          </p:nvCxnSpPr>
          <p:spPr>
            <a:xfrm>
              <a:off x="3474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BFBED42-B88C-4DEE-8F8E-E5BE53C7FDB4}"/>
                </a:ext>
              </a:extLst>
            </p:cNvPr>
            <p:cNvCxnSpPr/>
            <p:nvPr/>
          </p:nvCxnSpPr>
          <p:spPr>
            <a:xfrm>
              <a:off x="4389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504B41-295F-44BC-A92D-9BE39784274A}"/>
                </a:ext>
              </a:extLst>
            </p:cNvPr>
            <p:cNvCxnSpPr/>
            <p:nvPr/>
          </p:nvCxnSpPr>
          <p:spPr>
            <a:xfrm>
              <a:off x="6217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E70792C-CDA9-488A-9A0B-D4C3180CA0F6}"/>
                </a:ext>
              </a:extLst>
            </p:cNvPr>
            <p:cNvCxnSpPr/>
            <p:nvPr/>
          </p:nvCxnSpPr>
          <p:spPr>
            <a:xfrm>
              <a:off x="8046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6382CA5-A86A-4D39-9472-015C8ACC2CEE}"/>
                </a:ext>
              </a:extLst>
            </p:cNvPr>
            <p:cNvCxnSpPr/>
            <p:nvPr/>
          </p:nvCxnSpPr>
          <p:spPr>
            <a:xfrm>
              <a:off x="8961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07749D-C7DD-45D9-8BF8-8C61042101A7}"/>
                </a:ext>
              </a:extLst>
            </p:cNvPr>
            <p:cNvCxnSpPr/>
            <p:nvPr/>
          </p:nvCxnSpPr>
          <p:spPr>
            <a:xfrm>
              <a:off x="107899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33FE3EC-3C21-43D7-8149-E22661153ACF}"/>
                </a:ext>
              </a:extLst>
            </p:cNvPr>
            <p:cNvCxnSpPr/>
            <p:nvPr/>
          </p:nvCxnSpPr>
          <p:spPr>
            <a:xfrm>
              <a:off x="117043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BA55C39-4C8C-46FF-A51B-07609C403F30}"/>
                </a:ext>
              </a:extLst>
            </p:cNvPr>
            <p:cNvCxnSpPr/>
            <p:nvPr/>
          </p:nvCxnSpPr>
          <p:spPr>
            <a:xfrm>
              <a:off x="2560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5FB64BB-86B8-44E4-8758-345B7CACC905}"/>
                </a:ext>
              </a:extLst>
            </p:cNvPr>
            <p:cNvCxnSpPr/>
            <p:nvPr/>
          </p:nvCxnSpPr>
          <p:spPr>
            <a:xfrm>
              <a:off x="5303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5529AB1-CD59-4619-B257-9F6DA608C445}"/>
                </a:ext>
              </a:extLst>
            </p:cNvPr>
            <p:cNvCxnSpPr/>
            <p:nvPr/>
          </p:nvCxnSpPr>
          <p:spPr>
            <a:xfrm>
              <a:off x="7132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A55E9F8-013C-4316-9A85-E05A96E9A432}"/>
                </a:ext>
              </a:extLst>
            </p:cNvPr>
            <p:cNvCxnSpPr/>
            <p:nvPr/>
          </p:nvCxnSpPr>
          <p:spPr>
            <a:xfrm>
              <a:off x="9875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8" name="Oval 27">
            <a:extLst>
              <a:ext uri="{FF2B5EF4-FFF2-40B4-BE49-F238E27FC236}">
                <a16:creationId xmlns:a16="http://schemas.microsoft.com/office/drawing/2014/main" id="{3590904A-434D-4385-9A68-50F4D9599886}"/>
              </a:ext>
            </a:extLst>
          </p:cNvPr>
          <p:cNvSpPr>
            <a:spLocks noChangeAspect="1"/>
          </p:cNvSpPr>
          <p:nvPr/>
        </p:nvSpPr>
        <p:spPr>
          <a:xfrm>
            <a:off x="2232659" y="3924718"/>
            <a:ext cx="411480" cy="411480"/>
          </a:xfrm>
          <a:prstGeom prst="ellipse">
            <a:avLst/>
          </a:prstGeom>
          <a:solidFill>
            <a:srgbClr val="222A49"/>
          </a:solidFill>
          <a:ln w="31750">
            <a:solidFill>
              <a:srgbClr val="EF342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E54AEEB9-09CB-4450-83E3-B702D6065F2A}"/>
              </a:ext>
            </a:extLst>
          </p:cNvPr>
          <p:cNvGrpSpPr/>
          <p:nvPr/>
        </p:nvGrpSpPr>
        <p:grpSpPr>
          <a:xfrm>
            <a:off x="7333488" y="1923348"/>
            <a:ext cx="1188720" cy="1188720"/>
            <a:chOff x="1856232" y="1275825"/>
            <a:chExt cx="1188720" cy="1188720"/>
          </a:xfrm>
        </p:grpSpPr>
        <p:sp>
          <p:nvSpPr>
            <p:cNvPr id="31" name="Teardrop 30">
              <a:extLst>
                <a:ext uri="{FF2B5EF4-FFF2-40B4-BE49-F238E27FC236}">
                  <a16:creationId xmlns:a16="http://schemas.microsoft.com/office/drawing/2014/main" id="{9AD945E9-B131-46F8-9B87-0928434EC322}"/>
                </a:ext>
              </a:extLst>
            </p:cNvPr>
            <p:cNvSpPr/>
            <p:nvPr/>
          </p:nvSpPr>
          <p:spPr>
            <a:xfrm rot="8150940">
              <a:off x="1856232" y="1275825"/>
              <a:ext cx="1188720" cy="1188720"/>
            </a:xfrm>
            <a:prstGeom prst="teardrop">
              <a:avLst>
                <a:gd name="adj" fmla="val 151080"/>
              </a:avLst>
            </a:prstGeom>
            <a:solidFill>
              <a:srgbClr val="5C708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1EEE761-2C4B-4430-B7B1-9588BCC289B8}"/>
                </a:ext>
              </a:extLst>
            </p:cNvPr>
            <p:cNvSpPr>
              <a:spLocks noChangeAspect="1"/>
            </p:cNvSpPr>
            <p:nvPr/>
          </p:nvSpPr>
          <p:spPr>
            <a:xfrm>
              <a:off x="1970532" y="1390125"/>
              <a:ext cx="960120" cy="96012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F82C73B9-7BA1-48C3-84B7-36146F599DB7}"/>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1999</a:t>
              </a:r>
            </a:p>
          </p:txBody>
        </p:sp>
      </p:grpSp>
      <p:sp>
        <p:nvSpPr>
          <p:cNvPr id="34" name="TextBox 33">
            <a:extLst>
              <a:ext uri="{FF2B5EF4-FFF2-40B4-BE49-F238E27FC236}">
                <a16:creationId xmlns:a16="http://schemas.microsoft.com/office/drawing/2014/main" id="{5D18DE43-5AB9-4EA5-BC4B-A42F48AECB21}"/>
              </a:ext>
            </a:extLst>
          </p:cNvPr>
          <p:cNvSpPr txBox="1"/>
          <p:nvPr/>
        </p:nvSpPr>
        <p:spPr>
          <a:xfrm>
            <a:off x="8666079" y="2034694"/>
            <a:ext cx="2895600" cy="156966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Oval 34">
            <a:extLst>
              <a:ext uri="{FF2B5EF4-FFF2-40B4-BE49-F238E27FC236}">
                <a16:creationId xmlns:a16="http://schemas.microsoft.com/office/drawing/2014/main" id="{24852D5A-BC13-4916-A95E-F9833205F34E}"/>
              </a:ext>
            </a:extLst>
          </p:cNvPr>
          <p:cNvSpPr>
            <a:spLocks noChangeAspect="1"/>
          </p:cNvSpPr>
          <p:nvPr/>
        </p:nvSpPr>
        <p:spPr>
          <a:xfrm>
            <a:off x="7698338" y="3924718"/>
            <a:ext cx="411480" cy="411480"/>
          </a:xfrm>
          <a:prstGeom prst="ellipse">
            <a:avLst/>
          </a:prstGeom>
          <a:solidFill>
            <a:srgbClr val="222A49"/>
          </a:solidFill>
          <a:ln w="31750">
            <a:solidFill>
              <a:srgbClr val="5C708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4B6A55A7-4349-4CE7-8FBB-C066A1465E95}"/>
              </a:ext>
            </a:extLst>
          </p:cNvPr>
          <p:cNvGrpSpPr/>
          <p:nvPr/>
        </p:nvGrpSpPr>
        <p:grpSpPr>
          <a:xfrm rot="10800000">
            <a:off x="4535424" y="5129844"/>
            <a:ext cx="1188720" cy="1188720"/>
            <a:chOff x="1856232" y="1275825"/>
            <a:chExt cx="1188720" cy="1188720"/>
          </a:xfrm>
        </p:grpSpPr>
        <p:sp>
          <p:nvSpPr>
            <p:cNvPr id="37" name="Teardrop 36">
              <a:extLst>
                <a:ext uri="{FF2B5EF4-FFF2-40B4-BE49-F238E27FC236}">
                  <a16:creationId xmlns:a16="http://schemas.microsoft.com/office/drawing/2014/main" id="{5BD35CAE-238B-4477-AA79-D35F4297FBC6}"/>
                </a:ext>
              </a:extLst>
            </p:cNvPr>
            <p:cNvSpPr/>
            <p:nvPr/>
          </p:nvSpPr>
          <p:spPr>
            <a:xfrm rot="8150940">
              <a:off x="1856232" y="1275825"/>
              <a:ext cx="1188720" cy="1188720"/>
            </a:xfrm>
            <a:prstGeom prst="teardrop">
              <a:avLst>
                <a:gd name="adj" fmla="val 151080"/>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AFF58E7-5685-47E9-8152-B2BB2FE8D47F}"/>
                </a:ext>
              </a:extLst>
            </p:cNvPr>
            <p:cNvSpPr>
              <a:spLocks noChangeAspect="1"/>
            </p:cNvSpPr>
            <p:nvPr/>
          </p:nvSpPr>
          <p:spPr>
            <a:xfrm>
              <a:off x="1970532" y="1390125"/>
              <a:ext cx="960120" cy="96012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CCE955E3-5E18-4523-B382-BA77BA900875}"/>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1984</a:t>
              </a:r>
            </a:p>
          </p:txBody>
        </p:sp>
      </p:grpSp>
      <p:sp>
        <p:nvSpPr>
          <p:cNvPr id="40" name="TextBox 39">
            <a:extLst>
              <a:ext uri="{FF2B5EF4-FFF2-40B4-BE49-F238E27FC236}">
                <a16:creationId xmlns:a16="http://schemas.microsoft.com/office/drawing/2014/main" id="{94FD5E41-8A1E-48EF-9B03-1C183693131C}"/>
              </a:ext>
            </a:extLst>
          </p:cNvPr>
          <p:cNvSpPr txBox="1"/>
          <p:nvPr/>
        </p:nvSpPr>
        <p:spPr>
          <a:xfrm>
            <a:off x="1779957" y="4754708"/>
            <a:ext cx="2895600" cy="156966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Oval 40">
            <a:extLst>
              <a:ext uri="{FF2B5EF4-FFF2-40B4-BE49-F238E27FC236}">
                <a16:creationId xmlns:a16="http://schemas.microsoft.com/office/drawing/2014/main" id="{70DDE80A-19EF-48AA-BCD2-3255B49FA5A3}"/>
              </a:ext>
            </a:extLst>
          </p:cNvPr>
          <p:cNvSpPr>
            <a:spLocks noChangeAspect="1"/>
          </p:cNvSpPr>
          <p:nvPr/>
        </p:nvSpPr>
        <p:spPr>
          <a:xfrm>
            <a:off x="4949664" y="3933915"/>
            <a:ext cx="411480" cy="411480"/>
          </a:xfrm>
          <a:prstGeom prst="ellipse">
            <a:avLst/>
          </a:prstGeom>
          <a:solidFill>
            <a:srgbClr val="222A49"/>
          </a:solidFill>
          <a:ln w="3175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86D79D74-40DB-41F4-A6FA-D32AECCF37CB}"/>
              </a:ext>
            </a:extLst>
          </p:cNvPr>
          <p:cNvSpPr>
            <a:spLocks noChangeAspect="1"/>
          </p:cNvSpPr>
          <p:nvPr/>
        </p:nvSpPr>
        <p:spPr>
          <a:xfrm>
            <a:off x="10462260" y="3949574"/>
            <a:ext cx="411480" cy="411480"/>
          </a:xfrm>
          <a:prstGeom prst="ellipse">
            <a:avLst/>
          </a:prstGeom>
          <a:solidFill>
            <a:srgbClr val="222A49"/>
          </a:solidFill>
          <a:ln w="31750">
            <a:solidFill>
              <a:srgbClr val="72869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7CFA6A53-A21C-4A22-9B5B-DD354D947ECA}"/>
              </a:ext>
            </a:extLst>
          </p:cNvPr>
          <p:cNvGrpSpPr/>
          <p:nvPr/>
        </p:nvGrpSpPr>
        <p:grpSpPr>
          <a:xfrm rot="10800000">
            <a:off x="10073640" y="5129844"/>
            <a:ext cx="1188720" cy="1188720"/>
            <a:chOff x="1856232" y="1275825"/>
            <a:chExt cx="1188720" cy="1188720"/>
          </a:xfrm>
        </p:grpSpPr>
        <p:sp>
          <p:nvSpPr>
            <p:cNvPr id="44" name="Teardrop 43">
              <a:extLst>
                <a:ext uri="{FF2B5EF4-FFF2-40B4-BE49-F238E27FC236}">
                  <a16:creationId xmlns:a16="http://schemas.microsoft.com/office/drawing/2014/main" id="{5CFBB5F4-6153-4C6A-9E14-D22070896A63}"/>
                </a:ext>
              </a:extLst>
            </p:cNvPr>
            <p:cNvSpPr/>
            <p:nvPr/>
          </p:nvSpPr>
          <p:spPr>
            <a:xfrm rot="8150940">
              <a:off x="1856232" y="1275825"/>
              <a:ext cx="1188720" cy="1188720"/>
            </a:xfrm>
            <a:prstGeom prst="teardrop">
              <a:avLst>
                <a:gd name="adj" fmla="val 151080"/>
              </a:avLst>
            </a:prstGeom>
            <a:solidFill>
              <a:srgbClr val="72869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DE424F6-FAAE-4EC0-B823-CD4933B801A8}"/>
                </a:ext>
              </a:extLst>
            </p:cNvPr>
            <p:cNvSpPr>
              <a:spLocks noChangeAspect="1"/>
            </p:cNvSpPr>
            <p:nvPr/>
          </p:nvSpPr>
          <p:spPr>
            <a:xfrm>
              <a:off x="1970532" y="1390125"/>
              <a:ext cx="960120" cy="96012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76EB410-97A3-4CFE-8EA0-6086ABAEA4BD}"/>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2012</a:t>
              </a:r>
            </a:p>
          </p:txBody>
        </p:sp>
      </p:grpSp>
      <p:sp>
        <p:nvSpPr>
          <p:cNvPr id="47" name="TextBox 46">
            <a:extLst>
              <a:ext uri="{FF2B5EF4-FFF2-40B4-BE49-F238E27FC236}">
                <a16:creationId xmlns:a16="http://schemas.microsoft.com/office/drawing/2014/main" id="{0822D37D-03CF-4258-BE00-96E8154DB693}"/>
              </a:ext>
            </a:extLst>
          </p:cNvPr>
          <p:cNvSpPr txBox="1"/>
          <p:nvPr/>
        </p:nvSpPr>
        <p:spPr>
          <a:xfrm>
            <a:off x="7233326" y="4754940"/>
            <a:ext cx="2895600" cy="1569660"/>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CBEAF016-2A72-455F-8525-A3685D3B129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49" name="Picture 48">
            <a:hlinkClick r:id="rId2"/>
            <a:extLst>
              <a:ext uri="{FF2B5EF4-FFF2-40B4-BE49-F238E27FC236}">
                <a16:creationId xmlns:a16="http://schemas.microsoft.com/office/drawing/2014/main" id="{C4DA96DB-90C6-4B1C-B999-B73D79DD5F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05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1000"/>
                                        <p:tgtEl>
                                          <p:spTgt spid="48"/>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1000"/>
                                        <p:tgtEl>
                                          <p:spTgt spid="10"/>
                                        </p:tgtEl>
                                      </p:cBhvr>
                                    </p:animEffect>
                                  </p:childTnLst>
                                </p:cTn>
                              </p:par>
                              <p:par>
                                <p:cTn id="12" presetID="55" presetClass="entr" presetSubtype="0" fill="hold" nodeType="with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p:cTn id="14" dur="1000" fill="hold"/>
                                        <p:tgtEl>
                                          <p:spTgt spid="27"/>
                                        </p:tgtEl>
                                        <p:attrNameLst>
                                          <p:attrName>ppt_w</p:attrName>
                                        </p:attrNameLst>
                                      </p:cBhvr>
                                      <p:tavLst>
                                        <p:tav tm="0">
                                          <p:val>
                                            <p:strVal val="#ppt_w*0.70"/>
                                          </p:val>
                                        </p:tav>
                                        <p:tav tm="100000">
                                          <p:val>
                                            <p:strVal val="#ppt_w"/>
                                          </p:val>
                                        </p:tav>
                                      </p:tavLst>
                                    </p:anim>
                                    <p:anim calcmode="lin" valueType="num">
                                      <p:cBhvr>
                                        <p:cTn id="15" dur="1000" fill="hold"/>
                                        <p:tgtEl>
                                          <p:spTgt spid="27"/>
                                        </p:tgtEl>
                                        <p:attrNameLst>
                                          <p:attrName>ppt_h</p:attrName>
                                        </p:attrNameLst>
                                      </p:cBhvr>
                                      <p:tavLst>
                                        <p:tav tm="0">
                                          <p:val>
                                            <p:strVal val="#ppt_h"/>
                                          </p:val>
                                        </p:tav>
                                        <p:tav tm="100000">
                                          <p:val>
                                            <p:strVal val="#ppt_h"/>
                                          </p:val>
                                        </p:tav>
                                      </p:tavLst>
                                    </p:anim>
                                    <p:animEffect transition="in" filter="fade">
                                      <p:cBhvr>
                                        <p:cTn id="16" dur="1000"/>
                                        <p:tgtEl>
                                          <p:spTgt spid="27"/>
                                        </p:tgtEl>
                                      </p:cBhvr>
                                    </p:animEffect>
                                  </p:childTnLst>
                                </p:cTn>
                              </p:par>
                            </p:childTnLst>
                          </p:cTn>
                        </p:par>
                        <p:par>
                          <p:cTn id="17" fill="hold">
                            <p:stCondLst>
                              <p:cond delay="2000"/>
                            </p:stCondLst>
                            <p:childTnLst>
                              <p:par>
                                <p:cTn id="18" presetID="45"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anim calcmode="lin" valueType="num">
                                      <p:cBhvr>
                                        <p:cTn id="21" dur="2000" fill="hold"/>
                                        <p:tgtEl>
                                          <p:spTgt spid="28"/>
                                        </p:tgtEl>
                                        <p:attrNameLst>
                                          <p:attrName>ppt_w</p:attrName>
                                        </p:attrNameLst>
                                      </p:cBhvr>
                                      <p:tavLst>
                                        <p:tav tm="0" fmla="#ppt_w*sin(2.5*pi*$)">
                                          <p:val>
                                            <p:fltVal val="0"/>
                                          </p:val>
                                        </p:tav>
                                        <p:tav tm="100000">
                                          <p:val>
                                            <p:fltVal val="1"/>
                                          </p:val>
                                        </p:tav>
                                      </p:tavLst>
                                    </p:anim>
                                    <p:anim calcmode="lin" valueType="num">
                                      <p:cBhvr>
                                        <p:cTn id="22" dur="2000" fill="hold"/>
                                        <p:tgtEl>
                                          <p:spTgt spid="28"/>
                                        </p:tgtEl>
                                        <p:attrNameLst>
                                          <p:attrName>ppt_h</p:attrName>
                                        </p:attrNameLst>
                                      </p:cBhvr>
                                      <p:tavLst>
                                        <p:tav tm="0">
                                          <p:val>
                                            <p:strVal val="#ppt_h"/>
                                          </p:val>
                                        </p:tav>
                                        <p:tav tm="100000">
                                          <p:val>
                                            <p:strVal val="#ppt_h"/>
                                          </p:val>
                                        </p:tav>
                                      </p:tavLst>
                                    </p:anim>
                                  </p:childTnLst>
                                </p:cTn>
                              </p:par>
                              <p:par>
                                <p:cTn id="23" presetID="45"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anim calcmode="lin" valueType="num">
                                      <p:cBhvr>
                                        <p:cTn id="26" dur="2000" fill="hold"/>
                                        <p:tgtEl>
                                          <p:spTgt spid="29"/>
                                        </p:tgtEl>
                                        <p:attrNameLst>
                                          <p:attrName>ppt_w</p:attrName>
                                        </p:attrNameLst>
                                      </p:cBhvr>
                                      <p:tavLst>
                                        <p:tav tm="0" fmla="#ppt_w*sin(2.5*pi*$)">
                                          <p:val>
                                            <p:fltVal val="0"/>
                                          </p:val>
                                        </p:tav>
                                        <p:tav tm="100000">
                                          <p:val>
                                            <p:fltVal val="1"/>
                                          </p:val>
                                        </p:tav>
                                      </p:tavLst>
                                    </p:anim>
                                    <p:anim calcmode="lin" valueType="num">
                                      <p:cBhvr>
                                        <p:cTn id="27" dur="2000" fill="hold"/>
                                        <p:tgtEl>
                                          <p:spTgt spid="29"/>
                                        </p:tgtEl>
                                        <p:attrNameLst>
                                          <p:attrName>ppt_h</p:attrName>
                                        </p:attrNameLst>
                                      </p:cBhvr>
                                      <p:tavLst>
                                        <p:tav tm="0">
                                          <p:val>
                                            <p:strVal val="#ppt_h"/>
                                          </p:val>
                                        </p:tav>
                                        <p:tav tm="100000">
                                          <p:val>
                                            <p:strVal val="#ppt_h"/>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5" presetClass="entr" presetSubtype="0"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2000"/>
                                        <p:tgtEl>
                                          <p:spTgt spid="41"/>
                                        </p:tgtEl>
                                      </p:cBhvr>
                                    </p:animEffect>
                                    <p:anim calcmode="lin" valueType="num">
                                      <p:cBhvr>
                                        <p:cTn id="38" dur="2000" fill="hold"/>
                                        <p:tgtEl>
                                          <p:spTgt spid="41"/>
                                        </p:tgtEl>
                                        <p:attrNameLst>
                                          <p:attrName>ppt_w</p:attrName>
                                        </p:attrNameLst>
                                      </p:cBhvr>
                                      <p:tavLst>
                                        <p:tav tm="0" fmla="#ppt_w*sin(2.5*pi*$)">
                                          <p:val>
                                            <p:fltVal val="0"/>
                                          </p:val>
                                        </p:tav>
                                        <p:tav tm="100000">
                                          <p:val>
                                            <p:fltVal val="1"/>
                                          </p:val>
                                        </p:tav>
                                      </p:tavLst>
                                    </p:anim>
                                    <p:anim calcmode="lin" valueType="num">
                                      <p:cBhvr>
                                        <p:cTn id="39" dur="2000" fill="hold"/>
                                        <p:tgtEl>
                                          <p:spTgt spid="41"/>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2000"/>
                                        <p:tgtEl>
                                          <p:spTgt spid="36"/>
                                        </p:tgtEl>
                                      </p:cBhvr>
                                    </p:animEffect>
                                    <p:anim calcmode="lin" valueType="num">
                                      <p:cBhvr>
                                        <p:cTn id="43" dur="2000" fill="hold"/>
                                        <p:tgtEl>
                                          <p:spTgt spid="36"/>
                                        </p:tgtEl>
                                        <p:attrNameLst>
                                          <p:attrName>ppt_w</p:attrName>
                                        </p:attrNameLst>
                                      </p:cBhvr>
                                      <p:tavLst>
                                        <p:tav tm="0" fmla="#ppt_w*sin(2.5*pi*$)">
                                          <p:val>
                                            <p:fltVal val="0"/>
                                          </p:val>
                                        </p:tav>
                                        <p:tav tm="100000">
                                          <p:val>
                                            <p:fltVal val="1"/>
                                          </p:val>
                                        </p:tav>
                                      </p:tavLst>
                                    </p:anim>
                                    <p:anim calcmode="lin" valueType="num">
                                      <p:cBhvr>
                                        <p:cTn id="44" dur="2000" fill="hold"/>
                                        <p:tgtEl>
                                          <p:spTgt spid="36"/>
                                        </p:tgtEl>
                                        <p:attrNameLst>
                                          <p:attrName>ppt_h</p:attrName>
                                        </p:attrNameLst>
                                      </p:cBhvr>
                                      <p:tavLst>
                                        <p:tav tm="0">
                                          <p:val>
                                            <p:strVal val="#ppt_h"/>
                                          </p:val>
                                        </p:tav>
                                        <p:tav tm="100000">
                                          <p:val>
                                            <p:strVal val="#ppt_h"/>
                                          </p:val>
                                        </p:tav>
                                      </p:tavLst>
                                    </p:anim>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1000"/>
                                        <p:tgtEl>
                                          <p:spTgt spid="40"/>
                                        </p:tgtEl>
                                      </p:cBhvr>
                                    </p:animEffect>
                                    <p:anim calcmode="lin" valueType="num">
                                      <p:cBhvr>
                                        <p:cTn id="49" dur="1000" fill="hold"/>
                                        <p:tgtEl>
                                          <p:spTgt spid="40"/>
                                        </p:tgtEl>
                                        <p:attrNameLst>
                                          <p:attrName>ppt_x</p:attrName>
                                        </p:attrNameLst>
                                      </p:cBhvr>
                                      <p:tavLst>
                                        <p:tav tm="0">
                                          <p:val>
                                            <p:strVal val="#ppt_x"/>
                                          </p:val>
                                        </p:tav>
                                        <p:tav tm="100000">
                                          <p:val>
                                            <p:strVal val="#ppt_x"/>
                                          </p:val>
                                        </p:tav>
                                      </p:tavLst>
                                    </p:anim>
                                    <p:anim calcmode="lin" valueType="num">
                                      <p:cBhvr>
                                        <p:cTn id="50" dur="1000" fill="hold"/>
                                        <p:tgtEl>
                                          <p:spTgt spid="40"/>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5" presetClass="entr" presetSubtype="0"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anim calcmode="lin" valueType="num">
                                      <p:cBhvr>
                                        <p:cTn id="55" dur="2000" fill="hold"/>
                                        <p:tgtEl>
                                          <p:spTgt spid="35"/>
                                        </p:tgtEl>
                                        <p:attrNameLst>
                                          <p:attrName>ppt_w</p:attrName>
                                        </p:attrNameLst>
                                      </p:cBhvr>
                                      <p:tavLst>
                                        <p:tav tm="0" fmla="#ppt_w*sin(2.5*pi*$)">
                                          <p:val>
                                            <p:fltVal val="0"/>
                                          </p:val>
                                        </p:tav>
                                        <p:tav tm="100000">
                                          <p:val>
                                            <p:fltVal val="1"/>
                                          </p:val>
                                        </p:tav>
                                      </p:tavLst>
                                    </p:anim>
                                    <p:anim calcmode="lin" valueType="num">
                                      <p:cBhvr>
                                        <p:cTn id="56" dur="2000" fill="hold"/>
                                        <p:tgtEl>
                                          <p:spTgt spid="35"/>
                                        </p:tgtEl>
                                        <p:attrNameLst>
                                          <p:attrName>ppt_h</p:attrName>
                                        </p:attrNameLst>
                                      </p:cBhvr>
                                      <p:tavLst>
                                        <p:tav tm="0">
                                          <p:val>
                                            <p:strVal val="#ppt_h"/>
                                          </p:val>
                                        </p:tav>
                                        <p:tav tm="100000">
                                          <p:val>
                                            <p:strVal val="#ppt_h"/>
                                          </p:val>
                                        </p:tav>
                                      </p:tavLst>
                                    </p:anim>
                                  </p:childTnLst>
                                </p:cTn>
                              </p:par>
                              <p:par>
                                <p:cTn id="57" presetID="45" presetClass="entr" presetSubtype="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2000"/>
                                        <p:tgtEl>
                                          <p:spTgt spid="30"/>
                                        </p:tgtEl>
                                      </p:cBhvr>
                                    </p:animEffect>
                                    <p:anim calcmode="lin" valueType="num">
                                      <p:cBhvr>
                                        <p:cTn id="60" dur="2000" fill="hold"/>
                                        <p:tgtEl>
                                          <p:spTgt spid="30"/>
                                        </p:tgtEl>
                                        <p:attrNameLst>
                                          <p:attrName>ppt_w</p:attrName>
                                        </p:attrNameLst>
                                      </p:cBhvr>
                                      <p:tavLst>
                                        <p:tav tm="0" fmla="#ppt_w*sin(2.5*pi*$)">
                                          <p:val>
                                            <p:fltVal val="0"/>
                                          </p:val>
                                        </p:tav>
                                        <p:tav tm="100000">
                                          <p:val>
                                            <p:fltVal val="1"/>
                                          </p:val>
                                        </p:tav>
                                      </p:tavLst>
                                    </p:anim>
                                    <p:anim calcmode="lin" valueType="num">
                                      <p:cBhvr>
                                        <p:cTn id="61" dur="2000" fill="hold"/>
                                        <p:tgtEl>
                                          <p:spTgt spid="30"/>
                                        </p:tgtEl>
                                        <p:attrNameLst>
                                          <p:attrName>ppt_h</p:attrName>
                                        </p:attrNameLst>
                                      </p:cBhvr>
                                      <p:tavLst>
                                        <p:tav tm="0">
                                          <p:val>
                                            <p:strVal val="#ppt_h"/>
                                          </p:val>
                                        </p:tav>
                                        <p:tav tm="100000">
                                          <p:val>
                                            <p:strVal val="#ppt_h"/>
                                          </p:val>
                                        </p:tav>
                                      </p:tavLst>
                                    </p:anim>
                                  </p:childTnLst>
                                </p:cTn>
                              </p:par>
                            </p:childTnLst>
                          </p:cTn>
                        </p:par>
                        <p:par>
                          <p:cTn id="62" fill="hold">
                            <p:stCondLst>
                              <p:cond delay="10000"/>
                            </p:stCondLst>
                            <p:childTnLst>
                              <p:par>
                                <p:cTn id="63" presetID="47" presetClass="entr" presetSubtype="0"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1000"/>
                                        <p:tgtEl>
                                          <p:spTgt spid="34"/>
                                        </p:tgtEl>
                                      </p:cBhvr>
                                    </p:animEffect>
                                    <p:anim calcmode="lin" valueType="num">
                                      <p:cBhvr>
                                        <p:cTn id="66" dur="1000" fill="hold"/>
                                        <p:tgtEl>
                                          <p:spTgt spid="34"/>
                                        </p:tgtEl>
                                        <p:attrNameLst>
                                          <p:attrName>ppt_x</p:attrName>
                                        </p:attrNameLst>
                                      </p:cBhvr>
                                      <p:tavLst>
                                        <p:tav tm="0">
                                          <p:val>
                                            <p:strVal val="#ppt_x"/>
                                          </p:val>
                                        </p:tav>
                                        <p:tav tm="100000">
                                          <p:val>
                                            <p:strVal val="#ppt_x"/>
                                          </p:val>
                                        </p:tav>
                                      </p:tavLst>
                                    </p:anim>
                                    <p:anim calcmode="lin" valueType="num">
                                      <p:cBhvr>
                                        <p:cTn id="67" dur="1000" fill="hold"/>
                                        <p:tgtEl>
                                          <p:spTgt spid="34"/>
                                        </p:tgtEl>
                                        <p:attrNameLst>
                                          <p:attrName>ppt_y</p:attrName>
                                        </p:attrNameLst>
                                      </p:cBhvr>
                                      <p:tavLst>
                                        <p:tav tm="0">
                                          <p:val>
                                            <p:strVal val="#ppt_y-.1"/>
                                          </p:val>
                                        </p:tav>
                                        <p:tav tm="100000">
                                          <p:val>
                                            <p:strVal val="#ppt_y"/>
                                          </p:val>
                                        </p:tav>
                                      </p:tavLst>
                                    </p:anim>
                                  </p:childTnLst>
                                </p:cTn>
                              </p:par>
                            </p:childTnLst>
                          </p:cTn>
                        </p:par>
                        <p:par>
                          <p:cTn id="68" fill="hold">
                            <p:stCondLst>
                              <p:cond delay="11000"/>
                            </p:stCondLst>
                            <p:childTnLst>
                              <p:par>
                                <p:cTn id="69" presetID="45" presetClass="entr" presetSubtype="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2000"/>
                                        <p:tgtEl>
                                          <p:spTgt spid="42"/>
                                        </p:tgtEl>
                                      </p:cBhvr>
                                    </p:animEffect>
                                    <p:anim calcmode="lin" valueType="num">
                                      <p:cBhvr>
                                        <p:cTn id="72" dur="2000" fill="hold"/>
                                        <p:tgtEl>
                                          <p:spTgt spid="42"/>
                                        </p:tgtEl>
                                        <p:attrNameLst>
                                          <p:attrName>ppt_w</p:attrName>
                                        </p:attrNameLst>
                                      </p:cBhvr>
                                      <p:tavLst>
                                        <p:tav tm="0" fmla="#ppt_w*sin(2.5*pi*$)">
                                          <p:val>
                                            <p:fltVal val="0"/>
                                          </p:val>
                                        </p:tav>
                                        <p:tav tm="100000">
                                          <p:val>
                                            <p:fltVal val="1"/>
                                          </p:val>
                                        </p:tav>
                                      </p:tavLst>
                                    </p:anim>
                                    <p:anim calcmode="lin" valueType="num">
                                      <p:cBhvr>
                                        <p:cTn id="73" dur="2000" fill="hold"/>
                                        <p:tgtEl>
                                          <p:spTgt spid="42"/>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2000"/>
                                        <p:tgtEl>
                                          <p:spTgt spid="43"/>
                                        </p:tgtEl>
                                      </p:cBhvr>
                                    </p:animEffect>
                                    <p:anim calcmode="lin" valueType="num">
                                      <p:cBhvr>
                                        <p:cTn id="77" dur="2000" fill="hold"/>
                                        <p:tgtEl>
                                          <p:spTgt spid="43"/>
                                        </p:tgtEl>
                                        <p:attrNameLst>
                                          <p:attrName>ppt_w</p:attrName>
                                        </p:attrNameLst>
                                      </p:cBhvr>
                                      <p:tavLst>
                                        <p:tav tm="0" fmla="#ppt_w*sin(2.5*pi*$)">
                                          <p:val>
                                            <p:fltVal val="0"/>
                                          </p:val>
                                        </p:tav>
                                        <p:tav tm="100000">
                                          <p:val>
                                            <p:fltVal val="1"/>
                                          </p:val>
                                        </p:tav>
                                      </p:tavLst>
                                    </p:anim>
                                    <p:anim calcmode="lin" valueType="num">
                                      <p:cBhvr>
                                        <p:cTn id="78" dur="2000" fill="hold"/>
                                        <p:tgtEl>
                                          <p:spTgt spid="43"/>
                                        </p:tgtEl>
                                        <p:attrNameLst>
                                          <p:attrName>ppt_h</p:attrName>
                                        </p:attrNameLst>
                                      </p:cBhvr>
                                      <p:tavLst>
                                        <p:tav tm="0">
                                          <p:val>
                                            <p:strVal val="#ppt_h"/>
                                          </p:val>
                                        </p:tav>
                                        <p:tav tm="100000">
                                          <p:val>
                                            <p:strVal val="#ppt_h"/>
                                          </p:val>
                                        </p:tav>
                                      </p:tavLst>
                                    </p:anim>
                                  </p:childTnLst>
                                </p:cTn>
                              </p:par>
                            </p:childTnLst>
                          </p:cTn>
                        </p:par>
                        <p:par>
                          <p:cTn id="79" fill="hold">
                            <p:stCondLst>
                              <p:cond delay="13000"/>
                            </p:stCondLst>
                            <p:childTnLst>
                              <p:par>
                                <p:cTn id="80" presetID="42" presetClass="entr" presetSubtype="0"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anim calcmode="lin" valueType="num">
                                      <p:cBhvr>
                                        <p:cTn id="83" dur="1000" fill="hold"/>
                                        <p:tgtEl>
                                          <p:spTgt spid="47"/>
                                        </p:tgtEl>
                                        <p:attrNameLst>
                                          <p:attrName>ppt_x</p:attrName>
                                        </p:attrNameLst>
                                      </p:cBhvr>
                                      <p:tavLst>
                                        <p:tav tm="0">
                                          <p:val>
                                            <p:strVal val="#ppt_x"/>
                                          </p:val>
                                        </p:tav>
                                        <p:tav tm="100000">
                                          <p:val>
                                            <p:strVal val="#ppt_x"/>
                                          </p:val>
                                        </p:tav>
                                      </p:tavLst>
                                    </p:anim>
                                    <p:anim calcmode="lin" valueType="num">
                                      <p:cBhvr>
                                        <p:cTn id="8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8" grpId="0" animBg="1"/>
      <p:bldP spid="34" grpId="0"/>
      <p:bldP spid="35" grpId="0" animBg="1"/>
      <p:bldP spid="40" grpId="0"/>
      <p:bldP spid="41" grpId="0" animBg="1"/>
      <p:bldP spid="42" grpId="0" animBg="1"/>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1764</TotalTime>
  <Words>1428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2019-09-25T20:54:20Z</dcterms:modified>
</cp:coreProperties>
</file>