
<file path=[Content_Types].xml><?xml version="1.0" encoding="utf-8"?>
<Types xmlns="http://schemas.openxmlformats.org/package/2006/content-types">
  <Default Extension="jpeg" ContentType="image/jpeg"/>
  <Default Extension="jpg" ContentType="image/jpeg"/>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slideLayouts/slideLayout12.xml" ContentType="application/vnd.openxmlformats-officedocument.presentationml.slideLayout+xml"/>
  <Override PartName="/ppt/slideLayouts/slideLayout13.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8"/>
  </p:notesMasterIdLst>
  <p:sldIdLst>
    <p:sldId id="1575" r:id="rId2"/>
    <p:sldId id="367" r:id="rId3"/>
    <p:sldId id="282" r:id="rId4"/>
    <p:sldId id="368" r:id="rId5"/>
    <p:sldId id="369" r:id="rId6"/>
    <p:sldId id="370" r:id="rId7"/>
  </p:sldIdLst>
  <p:sldSz cx="12192000" cy="6858000"/>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222A49"/>
    <a:srgbClr val="524E67"/>
    <a:srgbClr val="FFFFFF"/>
  </p:clrMru>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snapToGrid="0">
      <p:cViewPr varScale="1">
        <p:scale>
          <a:sx n="84" d="100"/>
          <a:sy n="84" d="100"/>
        </p:scale>
        <p:origin x="96" y="51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tableStyles" Target="tableStyle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theme" Target="theme/theme1.xml"/><Relationship Id="rId5" Type="http://schemas.openxmlformats.org/officeDocument/2006/relationships/slide" Target="slides/slide4.xml"/><Relationship Id="rId10" Type="http://schemas.openxmlformats.org/officeDocument/2006/relationships/viewProps" Target="viewProps.xml"/><Relationship Id="rId4" Type="http://schemas.openxmlformats.org/officeDocument/2006/relationships/slide" Target="slides/slide3.xml"/><Relationship Id="rId9"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816D0601-24D1-4243-BFD2-053D374A8230}" type="datetimeFigureOut">
              <a:rPr lang="en-US" smtClean="0"/>
              <a:t>9/25/2019</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C7F3E677-5D4F-4C56-B104-01504E7F8766}" type="slidenum">
              <a:rPr lang="en-US" smtClean="0"/>
              <a:t>‹#›</a:t>
            </a:fld>
            <a:endParaRPr lang="en-US"/>
          </a:p>
        </p:txBody>
      </p:sp>
    </p:spTree>
    <p:extLst>
      <p:ext uri="{BB962C8B-B14F-4D97-AF65-F5344CB8AC3E}">
        <p14:creationId xmlns:p14="http://schemas.microsoft.com/office/powerpoint/2010/main" val="2736133679"/>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1524000" y="1122363"/>
            <a:ext cx="9144000" cy="2387600"/>
          </a:xfrm>
        </p:spPr>
        <p:txBody>
          <a:bodyPr anchor="b"/>
          <a:lstStyle>
            <a:lvl1pPr algn="ctr">
              <a:defRPr sz="6000"/>
            </a:lvl1pPr>
          </a:lstStyle>
          <a:p>
            <a:r>
              <a:rPr lang="en-US"/>
              <a:t>Click to edit Master title style</a:t>
            </a:r>
          </a:p>
        </p:txBody>
      </p:sp>
      <p:sp>
        <p:nvSpPr>
          <p:cNvPr id="3" name="Subtitle 2"/>
          <p:cNvSpPr>
            <a:spLocks noGrp="1"/>
          </p:cNvSpPr>
          <p:nvPr>
            <p:ph type="subTitle" idx="1"/>
          </p:nvPr>
        </p:nvSpPr>
        <p:spPr>
          <a:xfrm>
            <a:off x="1524000" y="3602038"/>
            <a:ext cx="9144000" cy="1655762"/>
          </a:xfrm>
        </p:spPr>
        <p:txBody>
          <a:bodyPr/>
          <a:lstStyle>
            <a:lvl1pPr marL="0" indent="0" algn="ctr">
              <a:buNone/>
              <a:defRPr sz="2400"/>
            </a:lvl1pPr>
            <a:lvl2pPr marL="457200" indent="0" algn="ctr">
              <a:buNone/>
              <a:defRPr sz="20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94263376"/>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Vertical Text Placeholder 2"/>
          <p:cNvSpPr>
            <a:spLocks noGrp="1"/>
          </p:cNvSpPr>
          <p:nvPr>
            <p:ph type="body" orient="vert" idx="1"/>
          </p:nvPr>
        </p:nvSpPr>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07072115"/>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724900" y="365125"/>
            <a:ext cx="2628900" cy="5811838"/>
          </a:xfrm>
        </p:spPr>
        <p:txBody>
          <a:bodyPr vert="eaVert"/>
          <a:lstStyle/>
          <a:p>
            <a:r>
              <a:rPr lang="en-US"/>
              <a:t>Click to edit Master title style</a:t>
            </a:r>
          </a:p>
        </p:txBody>
      </p:sp>
      <p:sp>
        <p:nvSpPr>
          <p:cNvPr id="3" name="Vertical Text Placeholder 2"/>
          <p:cNvSpPr>
            <a:spLocks noGrp="1"/>
          </p:cNvSpPr>
          <p:nvPr>
            <p:ph type="body" orient="vert" idx="1"/>
          </p:nvPr>
        </p:nvSpPr>
        <p:spPr>
          <a:xfrm>
            <a:off x="838200" y="365125"/>
            <a:ext cx="7734300" cy="5811838"/>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30503256"/>
      </p:ext>
    </p:extLst>
  </p:cSld>
  <p:clrMapOvr>
    <a:masterClrMapping/>
  </p:clrMapOvr>
</p:sldLayout>
</file>

<file path=ppt/slideLayouts/slideLayout12.xml><?xml version="1.0" encoding="utf-8"?>
<p:sldLayout xmlns:a="http://schemas.openxmlformats.org/drawingml/2006/main" xmlns:r="http://schemas.openxmlformats.org/officeDocument/2006/relationships" xmlns:p="http://schemas.openxmlformats.org/presentationml/2006/main" userDrawn="1">
  <p:cSld name="1_Title and Content">
    <p:spTree>
      <p:nvGrpSpPr>
        <p:cNvPr id="1" name=""/>
        <p:cNvGrpSpPr/>
        <p:nvPr/>
      </p:nvGrpSpPr>
      <p:grpSpPr>
        <a:xfrm>
          <a:off x="0" y="0"/>
          <a:ext cx="0" cy="0"/>
          <a:chOff x="0" y="0"/>
          <a:chExt cx="0" cy="0"/>
        </a:xfrm>
      </p:grpSpPr>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51BBFFC7-5AFF-4374-B478-E246B74FFF84}"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F2A403D9-1EF9-4D83-8F99-27C64A2CC18F}" type="slidenum">
              <a:rPr lang="en-US" smtClean="0"/>
              <a:t>‹#›</a:t>
            </a:fld>
            <a:endParaRPr lang="en-US"/>
          </a:p>
        </p:txBody>
      </p:sp>
    </p:spTree>
    <p:extLst>
      <p:ext uri="{BB962C8B-B14F-4D97-AF65-F5344CB8AC3E}">
        <p14:creationId xmlns:p14="http://schemas.microsoft.com/office/powerpoint/2010/main" val="706987783"/>
      </p:ext>
    </p:extLst>
  </p:cSld>
  <p:clrMapOvr>
    <a:masterClrMapping/>
  </p:clrMapOvr>
  <mc:AlternateContent xmlns:mc="http://schemas.openxmlformats.org/markup-compatibility/2006" xmlns:p14="http://schemas.microsoft.com/office/powerpoint/2010/main">
    <mc:Choice Requires="p14">
      <p:transition spd="slow" p14:dur="1600">
        <p14:conveyor dir="l"/>
      </p:transition>
    </mc:Choice>
    <mc:Fallback xmlns="">
      <p:transition spd="slow">
        <p:fade/>
      </p:transition>
    </mc:Fallback>
  </mc:AlternateContent>
</p:sldLayout>
</file>

<file path=ppt/slideLayouts/slideLayout13.xml><?xml version="1.0" encoding="utf-8"?>
<p:sldLayout xmlns:a="http://schemas.openxmlformats.org/drawingml/2006/main" xmlns:r="http://schemas.openxmlformats.org/officeDocument/2006/relationships" xmlns:p="http://schemas.openxmlformats.org/presentationml/2006/main" userDrawn="1">
  <p:cSld name="1_Title Slide">
    <p:spTree>
      <p:nvGrpSpPr>
        <p:cNvPr id="1" name=""/>
        <p:cNvGrpSpPr/>
        <p:nvPr/>
      </p:nvGrpSpPr>
      <p:grpSpPr>
        <a:xfrm>
          <a:off x="0" y="0"/>
          <a:ext cx="0" cy="0"/>
          <a:chOff x="0" y="0"/>
          <a:chExt cx="0" cy="0"/>
        </a:xfrm>
      </p:grpSpPr>
      <p:sp>
        <p:nvSpPr>
          <p:cNvPr id="7" name="Рисунок 8"/>
          <p:cNvSpPr>
            <a:spLocks noGrp="1"/>
          </p:cNvSpPr>
          <p:nvPr>
            <p:ph type="pic" sz="quarter" idx="13"/>
          </p:nvPr>
        </p:nvSpPr>
        <p:spPr>
          <a:xfrm>
            <a:off x="1028700" y="1485900"/>
            <a:ext cx="2489200" cy="2576848"/>
          </a:xfrm>
          <a:prstGeom prst="ellipse">
            <a:avLst/>
          </a:prstGeom>
        </p:spPr>
        <p:txBody>
          <a:bodyPr/>
          <a:lstStyle/>
          <a:p>
            <a:endParaRPr lang="ru-RU" dirty="0"/>
          </a:p>
        </p:txBody>
      </p:sp>
      <p:sp>
        <p:nvSpPr>
          <p:cNvPr id="8" name="Рисунок 8"/>
          <p:cNvSpPr>
            <a:spLocks noGrp="1"/>
          </p:cNvSpPr>
          <p:nvPr>
            <p:ph type="pic" sz="quarter" idx="14"/>
          </p:nvPr>
        </p:nvSpPr>
        <p:spPr>
          <a:xfrm>
            <a:off x="3606800" y="1485900"/>
            <a:ext cx="2489200" cy="2576848"/>
          </a:xfrm>
          <a:prstGeom prst="ellipse">
            <a:avLst/>
          </a:prstGeom>
        </p:spPr>
        <p:txBody>
          <a:bodyPr/>
          <a:lstStyle/>
          <a:p>
            <a:endParaRPr lang="ru-RU"/>
          </a:p>
        </p:txBody>
      </p:sp>
      <p:sp>
        <p:nvSpPr>
          <p:cNvPr id="9" name="Рисунок 8"/>
          <p:cNvSpPr>
            <a:spLocks noGrp="1"/>
          </p:cNvSpPr>
          <p:nvPr>
            <p:ph type="pic" sz="quarter" idx="15"/>
          </p:nvPr>
        </p:nvSpPr>
        <p:spPr>
          <a:xfrm>
            <a:off x="6184900" y="1485900"/>
            <a:ext cx="2489200" cy="2576848"/>
          </a:xfrm>
          <a:prstGeom prst="ellipse">
            <a:avLst/>
          </a:prstGeom>
        </p:spPr>
        <p:txBody>
          <a:bodyPr/>
          <a:lstStyle/>
          <a:p>
            <a:endParaRPr lang="ru-RU"/>
          </a:p>
        </p:txBody>
      </p:sp>
      <p:sp>
        <p:nvSpPr>
          <p:cNvPr id="10" name="Рисунок 8"/>
          <p:cNvSpPr>
            <a:spLocks noGrp="1"/>
          </p:cNvSpPr>
          <p:nvPr>
            <p:ph type="pic" sz="quarter" idx="16"/>
          </p:nvPr>
        </p:nvSpPr>
        <p:spPr>
          <a:xfrm>
            <a:off x="8763000" y="1485900"/>
            <a:ext cx="2489200" cy="2576848"/>
          </a:xfrm>
          <a:prstGeom prst="ellipse">
            <a:avLst/>
          </a:prstGeom>
        </p:spPr>
        <p:txBody>
          <a:bodyPr/>
          <a:lstStyle/>
          <a:p>
            <a:endParaRPr lang="ru-RU"/>
          </a:p>
        </p:txBody>
      </p:sp>
    </p:spTree>
    <p:extLst>
      <p:ext uri="{BB962C8B-B14F-4D97-AF65-F5344CB8AC3E}">
        <p14:creationId xmlns:p14="http://schemas.microsoft.com/office/powerpoint/2010/main" val="202466052"/>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idx="1"/>
          </p:nvPr>
        </p:nvSpPr>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80627692"/>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831850" y="1709738"/>
            <a:ext cx="10515600" cy="2852737"/>
          </a:xfrm>
        </p:spPr>
        <p:txBody>
          <a:bodyPr anchor="b"/>
          <a:lstStyle>
            <a:lvl1pPr>
              <a:defRPr sz="6000"/>
            </a:lvl1pPr>
          </a:lstStyle>
          <a:p>
            <a:r>
              <a:rPr lang="en-US"/>
              <a:t>Click to edit Master title style</a:t>
            </a:r>
          </a:p>
        </p:txBody>
      </p:sp>
      <p:sp>
        <p:nvSpPr>
          <p:cNvPr id="3" name="Text Placeholder 2"/>
          <p:cNvSpPr>
            <a:spLocks noGrp="1"/>
          </p:cNvSpPr>
          <p:nvPr>
            <p:ph type="body" idx="1"/>
          </p:nvPr>
        </p:nvSpPr>
        <p:spPr>
          <a:xfrm>
            <a:off x="831850" y="4589463"/>
            <a:ext cx="10515600" cy="1500187"/>
          </a:xfrm>
        </p:spPr>
        <p:txBody>
          <a:bodyPr/>
          <a:lstStyle>
            <a:lvl1pPr marL="0" indent="0">
              <a:buNone/>
              <a:defRPr sz="2400">
                <a:solidFill>
                  <a:schemeClr val="tx1">
                    <a:tint val="75000"/>
                  </a:schemeClr>
                </a:solidFill>
              </a:defRPr>
            </a:lvl1pPr>
            <a:lvl2pPr marL="457200" indent="0">
              <a:buNone/>
              <a:defRPr sz="20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p:txBody>
          <a:bodyPr/>
          <a:lstStyle/>
          <a:p>
            <a:fld id="{BE7C872D-C668-4AF2-BCBD-16EDD74B9A2D}" type="datetimeFigureOut">
              <a:rPr lang="en-US" smtClean="0"/>
              <a:t>9/25/2019</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120035744"/>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Content Placeholder 2"/>
          <p:cNvSpPr>
            <a:spLocks noGrp="1"/>
          </p:cNvSpPr>
          <p:nvPr>
            <p:ph sz="half" idx="1"/>
          </p:nvPr>
        </p:nvSpPr>
        <p:spPr>
          <a:xfrm>
            <a:off x="838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6172200" y="1825625"/>
            <a:ext cx="5181600" cy="435133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3162447138"/>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839788" y="365125"/>
            <a:ext cx="10515600" cy="1325563"/>
          </a:xfrm>
        </p:spPr>
        <p:txBody>
          <a:bodyPr/>
          <a:lstStyle/>
          <a:p>
            <a:r>
              <a:rPr lang="en-US"/>
              <a:t>Click to edit Master title style</a:t>
            </a:r>
          </a:p>
        </p:txBody>
      </p:sp>
      <p:sp>
        <p:nvSpPr>
          <p:cNvPr id="3" name="Text Placeholder 2"/>
          <p:cNvSpPr>
            <a:spLocks noGrp="1"/>
          </p:cNvSpPr>
          <p:nvPr>
            <p:ph type="body" idx="1"/>
          </p:nvPr>
        </p:nvSpPr>
        <p:spPr>
          <a:xfrm>
            <a:off x="839788" y="1681163"/>
            <a:ext cx="5157787"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839788" y="2505075"/>
            <a:ext cx="5157787"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6172200" y="1681163"/>
            <a:ext cx="5183188" cy="82391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6172200" y="2505075"/>
            <a:ext cx="5183188" cy="3684588"/>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p:txBody>
          <a:bodyPr/>
          <a:lstStyle/>
          <a:p>
            <a:fld id="{BE7C872D-C668-4AF2-BCBD-16EDD74B9A2D}" type="datetimeFigureOut">
              <a:rPr lang="en-US" smtClean="0"/>
              <a:t>9/25/2019</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67196386"/>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p>
        </p:txBody>
      </p:sp>
      <p:sp>
        <p:nvSpPr>
          <p:cNvPr id="3" name="Date Placeholder 2"/>
          <p:cNvSpPr>
            <a:spLocks noGrp="1"/>
          </p:cNvSpPr>
          <p:nvPr>
            <p:ph type="dt" sz="half" idx="10"/>
          </p:nvPr>
        </p:nvSpPr>
        <p:spPr/>
        <p:txBody>
          <a:bodyPr/>
          <a:lstStyle/>
          <a:p>
            <a:fld id="{BE7C872D-C668-4AF2-BCBD-16EDD74B9A2D}" type="datetimeFigureOut">
              <a:rPr lang="en-US" smtClean="0"/>
              <a:t>9/25/2019</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15282990"/>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E7C872D-C668-4AF2-BCBD-16EDD74B9A2D}" type="datetimeFigureOut">
              <a:rPr lang="en-US" smtClean="0"/>
              <a:t>9/25/2019</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660502032"/>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Content Placeholder 2"/>
          <p:cNvSpPr>
            <a:spLocks noGrp="1"/>
          </p:cNvSpPr>
          <p:nvPr>
            <p:ph idx="1"/>
          </p:nvPr>
        </p:nvSpPr>
        <p:spPr>
          <a:xfrm>
            <a:off x="5183188" y="987425"/>
            <a:ext cx="6172200" cy="4873625"/>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208804683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39788" y="457200"/>
            <a:ext cx="3932237" cy="1600200"/>
          </a:xfrm>
        </p:spPr>
        <p:txBody>
          <a:bodyPr anchor="b"/>
          <a:lstStyle>
            <a:lvl1pPr>
              <a:defRPr sz="3200"/>
            </a:lvl1pPr>
          </a:lstStyle>
          <a:p>
            <a:r>
              <a:rPr lang="en-US"/>
              <a:t>Click to edit Master title style</a:t>
            </a:r>
          </a:p>
        </p:txBody>
      </p:sp>
      <p:sp>
        <p:nvSpPr>
          <p:cNvPr id="3" name="Picture Placeholder 2"/>
          <p:cNvSpPr>
            <a:spLocks noGrp="1"/>
          </p:cNvSpPr>
          <p:nvPr>
            <p:ph type="pic" idx="1"/>
          </p:nvPr>
        </p:nvSpPr>
        <p:spPr>
          <a:xfrm>
            <a:off x="5183188" y="987425"/>
            <a:ext cx="6172200" cy="4873625"/>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839788" y="2057400"/>
            <a:ext cx="3932237" cy="3811588"/>
          </a:xfrm>
        </p:spPr>
        <p:txBody>
          <a:bodyPr/>
          <a:lstStyle>
            <a:lvl1pPr marL="0" indent="0">
              <a:buNone/>
              <a:defRPr sz="1600"/>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BE7C872D-C668-4AF2-BCBD-16EDD74B9A2D}" type="datetimeFigureOut">
              <a:rPr lang="en-US" smtClean="0"/>
              <a:t>9/25/2019</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50077754-EB69-4271-83F0-4EC2174974DC}" type="slidenum">
              <a:rPr lang="en-US" smtClean="0"/>
              <a:t>‹#›</a:t>
            </a:fld>
            <a:endParaRPr lang="en-US"/>
          </a:p>
        </p:txBody>
      </p:sp>
    </p:spTree>
    <p:extLst>
      <p:ext uri="{BB962C8B-B14F-4D97-AF65-F5344CB8AC3E}">
        <p14:creationId xmlns:p14="http://schemas.microsoft.com/office/powerpoint/2010/main" val="152938640"/>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13" Type="http://schemas.openxmlformats.org/officeDocument/2006/relationships/slideLayout" Target="../slideLayouts/slideLayout13.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slideLayout" Target="../slideLayouts/slideLayout12.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 Id="rId14" Type="http://schemas.openxmlformats.org/officeDocument/2006/relationships/theme" Target="../theme/theme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222A49"/>
        </a:solid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38200" y="365125"/>
            <a:ext cx="10515600" cy="1325563"/>
          </a:xfrm>
          <a:prstGeom prst="rect">
            <a:avLst/>
          </a:prstGeom>
        </p:spPr>
        <p:txBody>
          <a:bodyPr vert="horz" lIns="91440" tIns="45720" rIns="91440" bIns="45720" rtlCol="0" anchor="ctr">
            <a:normAutofit/>
          </a:bodyPr>
          <a:lstStyle/>
          <a:p>
            <a:r>
              <a:rPr lang="en-US" dirty="0"/>
              <a:t>Click to edit Master title style</a:t>
            </a:r>
          </a:p>
        </p:txBody>
      </p:sp>
      <p:sp>
        <p:nvSpPr>
          <p:cNvPr id="3" name="Text Placeholder 2"/>
          <p:cNvSpPr>
            <a:spLocks noGrp="1"/>
          </p:cNvSpPr>
          <p:nvPr>
            <p:ph type="body" idx="1"/>
          </p:nvPr>
        </p:nvSpPr>
        <p:spPr>
          <a:xfrm>
            <a:off x="838200" y="1825625"/>
            <a:ext cx="10515600" cy="4351338"/>
          </a:xfrm>
          <a:prstGeom prst="rect">
            <a:avLst/>
          </a:prstGeom>
        </p:spPr>
        <p:txBody>
          <a:bodyPr vert="horz" lIns="91440" tIns="45720" rIns="91440" bIns="45720" rtlCol="0">
            <a:normAutofit/>
          </a:bodyPr>
          <a:lstStyle/>
          <a:p>
            <a:pPr lvl="0"/>
            <a:r>
              <a:rPr lang="en-US" dirty="0"/>
              <a:t>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838200" y="6356350"/>
            <a:ext cx="27432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BE7C872D-C668-4AF2-BCBD-16EDD74B9A2D}" type="datetimeFigureOut">
              <a:rPr lang="en-US" smtClean="0"/>
              <a:t>9/25/2019</a:t>
            </a:fld>
            <a:endParaRPr lang="en-US"/>
          </a:p>
        </p:txBody>
      </p:sp>
      <p:sp>
        <p:nvSpPr>
          <p:cNvPr id="5" name="Footer Placeholder 4"/>
          <p:cNvSpPr>
            <a:spLocks noGrp="1"/>
          </p:cNvSpPr>
          <p:nvPr>
            <p:ph type="ftr" sz="quarter" idx="3"/>
          </p:nvPr>
        </p:nvSpPr>
        <p:spPr>
          <a:xfrm>
            <a:off x="4038600" y="6356350"/>
            <a:ext cx="41148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8610600" y="6356350"/>
            <a:ext cx="27432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50077754-EB69-4271-83F0-4EC2174974DC}" type="slidenum">
              <a:rPr lang="en-US" smtClean="0"/>
              <a:t>‹#›</a:t>
            </a:fld>
            <a:endParaRPr lang="en-US"/>
          </a:p>
        </p:txBody>
      </p:sp>
    </p:spTree>
    <p:extLst>
      <p:ext uri="{BB962C8B-B14F-4D97-AF65-F5344CB8AC3E}">
        <p14:creationId xmlns:p14="http://schemas.microsoft.com/office/powerpoint/2010/main" val="2804907336"/>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 id="2147483662" r:id="rId12"/>
    <p:sldLayoutId id="2147483663" r:id="rId13"/>
  </p:sldLayoutIdLst>
  <p:txStyles>
    <p:titleStyle>
      <a:lvl1pPr algn="l" defTabSz="914400" rtl="0" eaLnBrk="1" latinLnBrk="0" hangingPunct="1">
        <a:lnSpc>
          <a:spcPct val="90000"/>
        </a:lnSpc>
        <a:spcBef>
          <a:spcPct val="0"/>
        </a:spcBef>
        <a:buNone/>
        <a:defRPr sz="4400" kern="1200">
          <a:solidFill>
            <a:srgbClr val="F2F2F2"/>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pitchFamily="34" charset="0"/>
        <a:buChar char="•"/>
        <a:defRPr sz="2800" kern="1200">
          <a:solidFill>
            <a:srgbClr val="F2F2F2"/>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pitchFamily="34" charset="0"/>
        <a:buChar char="•"/>
        <a:defRPr sz="2400" kern="1200">
          <a:solidFill>
            <a:srgbClr val="F2F2F2"/>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pitchFamily="34" charset="0"/>
        <a:buChar char="•"/>
        <a:defRPr sz="2000" kern="1200">
          <a:solidFill>
            <a:srgbClr val="F2F2F2"/>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pitchFamily="34" charset="0"/>
        <a:buChar char="•"/>
        <a:defRPr sz="1800" kern="1200">
          <a:solidFill>
            <a:srgbClr val="F2F2F2"/>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pitchFamily="34" charset="0"/>
        <a:buChar char="•"/>
        <a:defRPr sz="18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8" Type="http://schemas.openxmlformats.org/officeDocument/2006/relationships/image" Target="../media/image6.png"/><Relationship Id="rId3" Type="http://schemas.openxmlformats.org/officeDocument/2006/relationships/image" Target="../media/image2.jpg"/><Relationship Id="rId7" Type="http://schemas.openxmlformats.org/officeDocument/2006/relationships/hyperlink" Target="http://powerpoint.sage-fox.com/" TargetMode="External"/><Relationship Id="rId2" Type="http://schemas.openxmlformats.org/officeDocument/2006/relationships/image" Target="../media/image1.jpg"/><Relationship Id="rId1" Type="http://schemas.openxmlformats.org/officeDocument/2006/relationships/slideLayout" Target="../slideLayouts/slideLayout13.xml"/><Relationship Id="rId6" Type="http://schemas.openxmlformats.org/officeDocument/2006/relationships/image" Target="../media/image5.jpg"/><Relationship Id="rId5" Type="http://schemas.openxmlformats.org/officeDocument/2006/relationships/image" Target="../media/image4.jpg"/><Relationship Id="rId4" Type="http://schemas.openxmlformats.org/officeDocument/2006/relationships/image" Target="../media/image3.jpg"/></Relationships>
</file>

<file path=ppt/slides/_rels/slide2.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hyperlink" Target="http://slides.sage-fox.com/" TargetMode="External"/><Relationship Id="rId1" Type="http://schemas.openxmlformats.org/officeDocument/2006/relationships/slideLayout" Target="../slideLayouts/slideLayout12.xml"/></Relationships>
</file>

<file path=ppt/slides/_rels/slide4.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5.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_rels/slide6.xml.rels><?xml version="1.0" encoding="UTF-8" standalone="yes"?>
<Relationships xmlns="http://schemas.openxmlformats.org/package/2006/relationships"><Relationship Id="rId3" Type="http://schemas.openxmlformats.org/officeDocument/2006/relationships/image" Target="../media/image6.png"/><Relationship Id="rId2" Type="http://schemas.openxmlformats.org/officeDocument/2006/relationships/hyperlink" Target="http://powerpoint.sage-fox.com/" TargetMode="External"/><Relationship Id="rId1" Type="http://schemas.openxmlformats.org/officeDocument/2006/relationships/slideLayout" Target="../slideLayouts/slideLayout1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8" name="TextBox 7">
            <a:extLst>
              <a:ext uri="{FF2B5EF4-FFF2-40B4-BE49-F238E27FC236}">
                <a16:creationId xmlns:a16="http://schemas.microsoft.com/office/drawing/2014/main" id="{B191822D-7510-4AA5-9629-1593D9E31F94}"/>
              </a:ext>
            </a:extLst>
          </p:cNvPr>
          <p:cNvSpPr txBox="1"/>
          <p:nvPr/>
        </p:nvSpPr>
        <p:spPr>
          <a:xfrm>
            <a:off x="779720" y="4495800"/>
            <a:ext cx="6383080" cy="1200329"/>
          </a:xfrm>
          <a:prstGeom prst="rect">
            <a:avLst/>
          </a:prstGeom>
          <a:noFill/>
        </p:spPr>
        <p:txBody>
          <a:bodyPr wrap="square" rtlCol="0">
            <a:spAutoFit/>
          </a:bodyPr>
          <a:lstStyle/>
          <a:p>
            <a:r>
              <a:rPr lang="en-US" sz="4400" dirty="0">
                <a:solidFill>
                  <a:schemeClr val="bg1"/>
                </a:solidFill>
                <a:latin typeface="Bernard MT Condensed" panose="02050806060905020404" pitchFamily="18" charset="0"/>
              </a:rPr>
              <a:t>TITLE GOES HERE</a:t>
            </a:r>
          </a:p>
          <a:p>
            <a:r>
              <a:rPr lang="en-US" sz="1400" dirty="0">
                <a:solidFill>
                  <a:schemeClr val="bg1"/>
                </a:solidFill>
                <a:latin typeface="Candara" panose="020E0502030303020204" pitchFamily="34" charset="0"/>
              </a:rPr>
              <a:t>Lorem ipsum dolor sit amet, consectetur adipiscing elit, sed do eiusmod tempor incididunt ut labore et dolore magna aliqua. </a:t>
            </a:r>
            <a:endParaRPr lang="en-US" dirty="0">
              <a:solidFill>
                <a:schemeClr val="bg1"/>
              </a:solidFill>
            </a:endParaRPr>
          </a:p>
        </p:txBody>
      </p:sp>
      <p:sp>
        <p:nvSpPr>
          <p:cNvPr id="9" name="TextBox 8">
            <a:extLst>
              <a:ext uri="{FF2B5EF4-FFF2-40B4-BE49-F238E27FC236}">
                <a16:creationId xmlns:a16="http://schemas.microsoft.com/office/drawing/2014/main" id="{3202FD7D-5866-4216-A0B0-E0289A2AEA35}"/>
              </a:ext>
            </a:extLst>
          </p:cNvPr>
          <p:cNvSpPr txBox="1"/>
          <p:nvPr/>
        </p:nvSpPr>
        <p:spPr>
          <a:xfrm>
            <a:off x="779720" y="5930816"/>
            <a:ext cx="10363200" cy="692497"/>
          </a:xfrm>
          <a:prstGeom prst="rect">
            <a:avLst/>
          </a:prstGeom>
          <a:noFill/>
        </p:spPr>
        <p:txBody>
          <a:bodyPr wrap="square" rtlCol="0">
            <a:spAutoFit/>
          </a:bodyPr>
          <a:lstStyle/>
          <a:p>
            <a:r>
              <a:rPr lang="en-US" sz="1300" dirty="0">
                <a:solidFill>
                  <a:schemeClr val="bg1"/>
                </a:solidFill>
                <a:latin typeface="Candara" panose="020E0502030303020204" pitchFamily="34" charset="0"/>
              </a:rPr>
              <a:t>Lorem ipsum dolor sit amet, consectetur adipiscing elit, sed do eiusmod tempor incididunt ut labore et dolore magna aliqua. Ut enim ad minim veniam, quis nostrud exercitation. Lorem ipsum dolor sit amet, consectetur adipiscing elit, sed do eiusmod tempor incididunt ut labore et dolore magna aliqua. Ut enim ad minim veniam, quis nostrud exercitation. </a:t>
            </a:r>
          </a:p>
        </p:txBody>
      </p:sp>
      <p:sp>
        <p:nvSpPr>
          <p:cNvPr id="2" name="Rectangle 1">
            <a:extLst>
              <a:ext uri="{FF2B5EF4-FFF2-40B4-BE49-F238E27FC236}">
                <a16:creationId xmlns:a16="http://schemas.microsoft.com/office/drawing/2014/main" id="{101DCAC2-568B-42A2-A374-8F6632D05D92}"/>
              </a:ext>
            </a:extLst>
          </p:cNvPr>
          <p:cNvSpPr/>
          <p:nvPr/>
        </p:nvSpPr>
        <p:spPr>
          <a:xfrm>
            <a:off x="779720" y="457200"/>
            <a:ext cx="4325680" cy="3803913"/>
          </a:xfrm>
          <a:prstGeom prst="rect">
            <a:avLst/>
          </a:prstGeom>
          <a:blipFill>
            <a:blip r:embed="rId2"/>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Rectangle 9">
            <a:extLst>
              <a:ext uri="{FF2B5EF4-FFF2-40B4-BE49-F238E27FC236}">
                <a16:creationId xmlns:a16="http://schemas.microsoft.com/office/drawing/2014/main" id="{080D90FA-0BAC-4D75-BEE1-AA25C4C59230}"/>
              </a:ext>
            </a:extLst>
          </p:cNvPr>
          <p:cNvSpPr/>
          <p:nvPr/>
        </p:nvSpPr>
        <p:spPr>
          <a:xfrm>
            <a:off x="5410200" y="457200"/>
            <a:ext cx="1858040" cy="3803913"/>
          </a:xfrm>
          <a:prstGeom prst="rect">
            <a:avLst/>
          </a:prstGeom>
          <a:blipFill>
            <a:blip r:embed="rId3"/>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Rectangle 10">
            <a:extLst>
              <a:ext uri="{FF2B5EF4-FFF2-40B4-BE49-F238E27FC236}">
                <a16:creationId xmlns:a16="http://schemas.microsoft.com/office/drawing/2014/main" id="{9F06529E-17D6-414D-9560-3E80B4E95ED5}"/>
              </a:ext>
            </a:extLst>
          </p:cNvPr>
          <p:cNvSpPr/>
          <p:nvPr/>
        </p:nvSpPr>
        <p:spPr>
          <a:xfrm>
            <a:off x="7564972" y="457199"/>
            <a:ext cx="4325680" cy="1828801"/>
          </a:xfrm>
          <a:prstGeom prst="rect">
            <a:avLst/>
          </a:prstGeom>
          <a:blipFill>
            <a:blip r:embed="rId4"/>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2" name="Rectangle 11">
            <a:extLst>
              <a:ext uri="{FF2B5EF4-FFF2-40B4-BE49-F238E27FC236}">
                <a16:creationId xmlns:a16="http://schemas.microsoft.com/office/drawing/2014/main" id="{6B8410A3-8EDA-4742-95BC-A1E54D068A95}"/>
              </a:ext>
            </a:extLst>
          </p:cNvPr>
          <p:cNvSpPr/>
          <p:nvPr/>
        </p:nvSpPr>
        <p:spPr>
          <a:xfrm>
            <a:off x="7562088" y="2520687"/>
            <a:ext cx="2011680" cy="1740426"/>
          </a:xfrm>
          <a:prstGeom prst="rect">
            <a:avLst/>
          </a:prstGeom>
          <a:blipFill>
            <a:blip r:embed="rId5"/>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3" name="Rectangle 12">
            <a:extLst>
              <a:ext uri="{FF2B5EF4-FFF2-40B4-BE49-F238E27FC236}">
                <a16:creationId xmlns:a16="http://schemas.microsoft.com/office/drawing/2014/main" id="{91DC1EC9-134A-43EA-9113-9893094CACF3}"/>
              </a:ext>
            </a:extLst>
          </p:cNvPr>
          <p:cNvSpPr/>
          <p:nvPr/>
        </p:nvSpPr>
        <p:spPr>
          <a:xfrm>
            <a:off x="9878972" y="2520687"/>
            <a:ext cx="2011680" cy="1743115"/>
          </a:xfrm>
          <a:prstGeom prst="rect">
            <a:avLst/>
          </a:prstGeom>
          <a:blipFill>
            <a:blip r:embed="rId6"/>
            <a:stretch>
              <a:fillRect/>
            </a:stretch>
          </a:blipFill>
          <a:ln w="6350">
            <a:solidFill>
              <a:schemeClr val="bg1">
                <a:alpha val="50000"/>
              </a:schemeClr>
            </a:solidFill>
          </a:ln>
          <a:effectLst>
            <a:outerShdw blurRad="50800" dist="38100" dir="18900000" algn="bl" rotWithShape="0">
              <a:prstClr val="black">
                <a:alpha val="40000"/>
              </a:prst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pic>
        <p:nvPicPr>
          <p:cNvPr id="14" name="Picture 13">
            <a:hlinkClick r:id="rId7"/>
            <a:extLst>
              <a:ext uri="{FF2B5EF4-FFF2-40B4-BE49-F238E27FC236}">
                <a16:creationId xmlns:a16="http://schemas.microsoft.com/office/drawing/2014/main" id="{29FF0526-833D-430A-A3DC-FC1639BA1A68}"/>
              </a:ext>
            </a:extLst>
          </p:cNvPr>
          <p:cNvPicPr>
            <a:picLocks noChangeAspect="1"/>
          </p:cNvPicPr>
          <p:nvPr/>
        </p:nvPicPr>
        <p:blipFill>
          <a:blip r:embed="rId8"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204398286"/>
      </p:ext>
    </p:extLst>
  </p:cSld>
  <p:clrMapOvr>
    <a:masterClrMapping/>
  </p:clrMapOvr>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grpId="0" nodeType="after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wipe(left)">
                                      <p:cBhvr>
                                        <p:cTn id="7" dur="1000"/>
                                        <p:tgtEl>
                                          <p:spTgt spid="8"/>
                                        </p:tgtEl>
                                      </p:cBhvr>
                                    </p:animEffect>
                                  </p:childTnLst>
                                </p:cTn>
                              </p:par>
                            </p:childTnLst>
                          </p:cTn>
                        </p:par>
                        <p:par>
                          <p:cTn id="8" fill="hold">
                            <p:stCondLst>
                              <p:cond delay="1000"/>
                            </p:stCondLst>
                            <p:childTnLst>
                              <p:par>
                                <p:cTn id="9" presetID="42" presetClass="entr" presetSubtype="0" fill="hold" grpId="0" nodeType="afterEffect">
                                  <p:stCondLst>
                                    <p:cond delay="0"/>
                                  </p:stCondLst>
                                  <p:childTnLst>
                                    <p:set>
                                      <p:cBhvr>
                                        <p:cTn id="10" dur="1" fill="hold">
                                          <p:stCondLst>
                                            <p:cond delay="0"/>
                                          </p:stCondLst>
                                        </p:cTn>
                                        <p:tgtEl>
                                          <p:spTgt spid="9">
                                            <p:txEl>
                                              <p:pRg st="0" end="0"/>
                                            </p:txEl>
                                          </p:spTgt>
                                        </p:tgtEl>
                                        <p:attrNameLst>
                                          <p:attrName>style.visibility</p:attrName>
                                        </p:attrNameLst>
                                      </p:cBhvr>
                                      <p:to>
                                        <p:strVal val="visible"/>
                                      </p:to>
                                    </p:set>
                                    <p:animEffect transition="in" filter="fade">
                                      <p:cBhvr>
                                        <p:cTn id="11" dur="500"/>
                                        <p:tgtEl>
                                          <p:spTgt spid="9">
                                            <p:txEl>
                                              <p:pRg st="0" end="0"/>
                                            </p:txEl>
                                          </p:spTgt>
                                        </p:tgtEl>
                                      </p:cBhvr>
                                    </p:animEffect>
                                    <p:anim calcmode="lin" valueType="num">
                                      <p:cBhvr>
                                        <p:cTn id="12" dur="500" fill="hold"/>
                                        <p:tgtEl>
                                          <p:spTgt spid="9">
                                            <p:txEl>
                                              <p:pRg st="0" end="0"/>
                                            </p:txEl>
                                          </p:spTgt>
                                        </p:tgtEl>
                                        <p:attrNameLst>
                                          <p:attrName>ppt_x</p:attrName>
                                        </p:attrNameLst>
                                      </p:cBhvr>
                                      <p:tavLst>
                                        <p:tav tm="0">
                                          <p:val>
                                            <p:strVal val="#ppt_x"/>
                                          </p:val>
                                        </p:tav>
                                        <p:tav tm="100000">
                                          <p:val>
                                            <p:strVal val="#ppt_x"/>
                                          </p:val>
                                        </p:tav>
                                      </p:tavLst>
                                    </p:anim>
                                    <p:anim calcmode="lin" valueType="num">
                                      <p:cBhvr>
                                        <p:cTn id="13" dur="500" fill="hold"/>
                                        <p:tgtEl>
                                          <p:spTgt spid="9">
                                            <p:txEl>
                                              <p:pRg st="0" end="0"/>
                                            </p:txEl>
                                          </p:spTgt>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build="p"/>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a:t>COLOR SET 33</a:t>
            </a:r>
          </a:p>
        </p:txBody>
      </p:sp>
      <p:sp>
        <p:nvSpPr>
          <p:cNvPr id="3" name="Subtitle 2"/>
          <p:cNvSpPr>
            <a:spLocks noGrp="1"/>
          </p:cNvSpPr>
          <p:nvPr>
            <p:ph type="subTitle" idx="1"/>
          </p:nvPr>
        </p:nvSpPr>
        <p:spPr/>
        <p:txBody>
          <a:bodyPr>
            <a:noAutofit/>
          </a:bodyPr>
          <a:lstStyle/>
          <a:p>
            <a:r>
              <a:rPr lang="en-US" sz="2000" dirty="0">
                <a:latin typeface="Candara" panose="020E0502030303020204" pitchFamily="34" charset="0"/>
              </a:rPr>
              <a:t>To find and download more slides for this color set, navigate to our PowerPoint website, then click the “</a:t>
            </a:r>
            <a:r>
              <a:rPr lang="en-US" sz="2000" b="1" dirty="0">
                <a:latin typeface="Candara" panose="020E0502030303020204" pitchFamily="34" charset="0"/>
              </a:rPr>
              <a:t>PowerPoint Slides &gt;&gt; Slide Color Sets</a:t>
            </a:r>
            <a:r>
              <a:rPr lang="en-US" sz="2000" dirty="0">
                <a:latin typeface="Candara" panose="020E0502030303020204" pitchFamily="34" charset="0"/>
              </a:rPr>
              <a:t>” in the main menu (also linked below). Then click the appropriate color set that matches this slide.</a:t>
            </a:r>
          </a:p>
          <a:p>
            <a:endParaRPr lang="en-US" sz="2000" dirty="0">
              <a:latin typeface="Candara" panose="020E0502030303020204" pitchFamily="34" charset="0"/>
            </a:endParaRPr>
          </a:p>
          <a:p>
            <a:r>
              <a:rPr lang="en-US" sz="2000" b="1" dirty="0">
                <a:latin typeface="Candara" panose="020E0502030303020204" pitchFamily="34" charset="0"/>
              </a:rPr>
              <a:t> http://slides.sage-fox.com/color-sets/</a:t>
            </a:r>
          </a:p>
        </p:txBody>
      </p:sp>
      <p:grpSp>
        <p:nvGrpSpPr>
          <p:cNvPr id="12" name="Group 11"/>
          <p:cNvGrpSpPr>
            <a:grpSpLocks noChangeAspect="1"/>
          </p:cNvGrpSpPr>
          <p:nvPr/>
        </p:nvGrpSpPr>
        <p:grpSpPr>
          <a:xfrm>
            <a:off x="4383319" y="1752460"/>
            <a:ext cx="3257683" cy="640080"/>
            <a:chOff x="2696381" y="6137360"/>
            <a:chExt cx="2377440" cy="467127"/>
          </a:xfrm>
        </p:grpSpPr>
        <p:sp>
          <p:nvSpPr>
            <p:cNvPr id="13" name="Rectangle 12"/>
            <p:cNvSpPr/>
            <p:nvPr userDrawn="1"/>
          </p:nvSpPr>
          <p:spPr>
            <a:xfrm>
              <a:off x="2696381" y="6137360"/>
              <a:ext cx="2377440" cy="457200"/>
            </a:xfrm>
            <a:prstGeom prst="rect">
              <a:avLst/>
            </a:prstGeom>
            <a:solidFill>
              <a:srgbClr val="222A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nvGrpSpPr>
            <p:cNvPr id="14" name="Group 13"/>
            <p:cNvGrpSpPr/>
            <p:nvPr/>
          </p:nvGrpSpPr>
          <p:grpSpPr>
            <a:xfrm>
              <a:off x="2771745" y="6150580"/>
              <a:ext cx="1490427" cy="419533"/>
              <a:chOff x="2771745" y="6150580"/>
              <a:chExt cx="1490427" cy="419533"/>
            </a:xfrm>
          </p:grpSpPr>
          <p:sp>
            <p:nvSpPr>
              <p:cNvPr id="16" name="Rounded Rectangle 15"/>
              <p:cNvSpPr/>
              <p:nvPr/>
            </p:nvSpPr>
            <p:spPr>
              <a:xfrm>
                <a:off x="2771745" y="6158692"/>
                <a:ext cx="228601" cy="411421"/>
              </a:xfrm>
              <a:prstGeom prst="roundRect">
                <a:avLst/>
              </a:prstGeom>
              <a:solidFill>
                <a:srgbClr val="EF342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7" name="Rounded Rectangle 16"/>
              <p:cNvSpPr/>
              <p:nvPr/>
            </p:nvSpPr>
            <p:spPr>
              <a:xfrm>
                <a:off x="3024326" y="6158633"/>
                <a:ext cx="228601" cy="411421"/>
              </a:xfrm>
              <a:prstGeom prst="roundRect">
                <a:avLst/>
              </a:prstGeom>
              <a:solidFill>
                <a:srgbClr val="8397B1"/>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dirty="0">
                    <a:solidFill>
                      <a:schemeClr val="bg1"/>
                    </a:solidFill>
                  </a:rPr>
                  <a:t> </a:t>
                </a:r>
              </a:p>
            </p:txBody>
          </p:sp>
          <p:sp>
            <p:nvSpPr>
              <p:cNvPr id="18" name="Rounded Rectangle 17"/>
              <p:cNvSpPr/>
              <p:nvPr/>
            </p:nvSpPr>
            <p:spPr>
              <a:xfrm>
                <a:off x="3274945" y="6158692"/>
                <a:ext cx="228600" cy="411421"/>
              </a:xfrm>
              <a:prstGeom prst="roundRect">
                <a:avLst/>
              </a:prstGeom>
              <a:solidFill>
                <a:srgbClr val="44546B"/>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19" name="Rounded Rectangle 18"/>
              <p:cNvSpPr/>
              <p:nvPr/>
            </p:nvSpPr>
            <p:spPr>
              <a:xfrm>
                <a:off x="3527551" y="6158633"/>
                <a:ext cx="228600" cy="411421"/>
              </a:xfrm>
              <a:prstGeom prst="roundRect">
                <a:avLst/>
              </a:prstGeom>
              <a:solidFill>
                <a:srgbClr val="B5B5B5"/>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dirty="0">
                  <a:solidFill>
                    <a:schemeClr val="bg1"/>
                  </a:solidFill>
                </a:endParaRPr>
              </a:p>
            </p:txBody>
          </p:sp>
          <p:sp>
            <p:nvSpPr>
              <p:cNvPr id="20" name="Rounded Rectangle 19"/>
              <p:cNvSpPr/>
              <p:nvPr/>
            </p:nvSpPr>
            <p:spPr>
              <a:xfrm>
                <a:off x="3780966" y="6150639"/>
                <a:ext cx="228600" cy="411421"/>
              </a:xfrm>
              <a:prstGeom prst="roundRect">
                <a:avLst/>
              </a:prstGeom>
              <a:solidFill>
                <a:srgbClr val="62768F"/>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sp>
            <p:nvSpPr>
              <p:cNvPr id="21" name="Rounded Rectangle 20"/>
              <p:cNvSpPr/>
              <p:nvPr/>
            </p:nvSpPr>
            <p:spPr>
              <a:xfrm>
                <a:off x="4033572" y="6150580"/>
                <a:ext cx="228600" cy="411421"/>
              </a:xfrm>
              <a:prstGeom prst="roundRect">
                <a:avLst/>
              </a:prstGeom>
              <a:solidFill>
                <a:srgbClr val="2C3749"/>
              </a:solidFill>
              <a:ln w="6350">
                <a:solidFill>
                  <a:schemeClr val="bg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solidFill>
                    <a:schemeClr val="bg1"/>
                  </a:solidFill>
                </a:endParaRPr>
              </a:p>
            </p:txBody>
          </p:sp>
        </p:grpSp>
        <p:sp>
          <p:nvSpPr>
            <p:cNvPr id="15" name="TextBox 14"/>
            <p:cNvSpPr txBox="1"/>
            <p:nvPr/>
          </p:nvSpPr>
          <p:spPr>
            <a:xfrm>
              <a:off x="4280176" y="6150580"/>
              <a:ext cx="731520" cy="453907"/>
            </a:xfrm>
            <a:prstGeom prst="rect">
              <a:avLst/>
            </a:prstGeom>
            <a:noFill/>
            <a:effectLst/>
          </p:spPr>
          <p:txBody>
            <a:bodyPr wrap="square" rtlCol="0">
              <a:spAutoFit/>
            </a:bodyPr>
            <a:lstStyle/>
            <a:p>
              <a:pPr algn="ctr">
                <a:lnSpc>
                  <a:spcPts val="1400"/>
                </a:lnSpc>
              </a:pPr>
              <a:r>
                <a:rPr lang="en-US" sz="1400" dirty="0">
                  <a:solidFill>
                    <a:srgbClr val="F2F2F2"/>
                  </a:solidFill>
                  <a:latin typeface="Candara" panose="020E0502030303020204" pitchFamily="34" charset="0"/>
                </a:rPr>
                <a:t>COLOR SET 33</a:t>
              </a:r>
            </a:p>
          </p:txBody>
        </p:sp>
      </p:grpSp>
      <p:pic>
        <p:nvPicPr>
          <p:cNvPr id="23" name="Picture 22">
            <a:hlinkClick r:id="rId2"/>
            <a:extLst>
              <a:ext uri="{FF2B5EF4-FFF2-40B4-BE49-F238E27FC236}">
                <a16:creationId xmlns:a16="http://schemas.microsoft.com/office/drawing/2014/main" id="{9AF1DF75-D1B1-41B8-9EB6-B0ABFC56735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407445251"/>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1600" dirty="0">
                <a:solidFill>
                  <a:schemeClr val="bg1">
                    <a:lumMod val="95000"/>
                  </a:schemeClr>
                </a:solidFill>
                <a:latin typeface="Candara" panose="020E0502030303020204" pitchFamily="34" charset="0"/>
              </a:rPr>
              <a:t>We are a free service, and we will never ask for money, but we may have to shut down eventually if we are not able to generate more traffic. For this reason, we plead with our users to help us overcome this issue, by letting others know about our free service. </a:t>
            </a:r>
            <a:endParaRPr lang="en-US" sz="1600" dirty="0">
              <a:latin typeface="Candara" panose="020E0502030303020204" pitchFamily="34" charset="0"/>
            </a:endParaRPr>
          </a:p>
          <a:p>
            <a:endParaRPr lang="en-US" sz="1000" dirty="0"/>
          </a:p>
          <a:p>
            <a:r>
              <a:rPr lang="en-US" sz="1600" dirty="0">
                <a:solidFill>
                  <a:schemeClr val="bg1">
                    <a:lumMod val="95000"/>
                  </a:schemeClr>
                </a:solidFill>
                <a:latin typeface="Candara" panose="020E0502030303020204" pitchFamily="34" charset="0"/>
              </a:rPr>
              <a:t>Due to the fact that we are offering free products and we do not pay for any advertising, search engines are not able to monetize our platform. Due to this fact we are ranked much lower in search results, so they can place websites generating revenue for them higher (even though they are less relevant). This is very unfortunate, as we rely on traffic to generate ad revenues to cover lease costs for our servers, which current revenues are not covering these costs.  </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There are many ways to help get the word out:</a:t>
            </a:r>
          </a:p>
          <a:p>
            <a:pPr marL="457200" indent="-457200">
              <a:buAutoNum type="arabicParenR"/>
            </a:pPr>
            <a:r>
              <a:rPr lang="en-US" sz="1600" dirty="0">
                <a:solidFill>
                  <a:schemeClr val="bg1">
                    <a:lumMod val="95000"/>
                  </a:schemeClr>
                </a:solidFill>
                <a:latin typeface="Candara" panose="020E0502030303020204" pitchFamily="34" charset="0"/>
              </a:rPr>
              <a:t>Social media likes and shares.</a:t>
            </a:r>
          </a:p>
          <a:p>
            <a:pPr marL="457200" indent="-457200">
              <a:buAutoNum type="arabicParenR"/>
            </a:pPr>
            <a:r>
              <a:rPr lang="en-US" sz="1600" dirty="0">
                <a:solidFill>
                  <a:schemeClr val="bg1">
                    <a:lumMod val="95000"/>
                  </a:schemeClr>
                </a:solidFill>
                <a:latin typeface="Candara" panose="020E0502030303020204" pitchFamily="34" charset="0"/>
              </a:rPr>
              <a:t>Forum posts in communities you are already members (please do not spam).</a:t>
            </a:r>
          </a:p>
          <a:p>
            <a:pPr marL="457200" indent="-457200">
              <a:buAutoNum type="arabicParenR"/>
            </a:pPr>
            <a:r>
              <a:rPr lang="en-US" sz="1600" dirty="0">
                <a:solidFill>
                  <a:schemeClr val="bg1">
                    <a:lumMod val="95000"/>
                  </a:schemeClr>
                </a:solidFill>
                <a:latin typeface="Candara" panose="020E0502030303020204" pitchFamily="34" charset="0"/>
              </a:rPr>
              <a:t>Telling classmates, teachers, coworkers about our Free PowerPoint Templates.</a:t>
            </a:r>
          </a:p>
          <a:p>
            <a:pPr marL="457200" indent="-457200">
              <a:buAutoNum type="arabicParenR"/>
            </a:pPr>
            <a:r>
              <a:rPr lang="en-US" sz="1600" dirty="0">
                <a:solidFill>
                  <a:schemeClr val="bg1">
                    <a:lumMod val="95000"/>
                  </a:schemeClr>
                </a:solidFill>
                <a:latin typeface="Candara" panose="020E0502030303020204" pitchFamily="34" charset="0"/>
              </a:rPr>
              <a:t>Placing one of our banners on your website, blog, etc.</a:t>
            </a:r>
          </a:p>
          <a:p>
            <a:endParaRPr lang="en-US" sz="1000" dirty="0">
              <a:solidFill>
                <a:schemeClr val="bg1">
                  <a:lumMod val="95000"/>
                </a:schemeClr>
              </a:solidFill>
              <a:latin typeface="Candara" panose="020E0502030303020204" pitchFamily="34" charset="0"/>
            </a:endParaRPr>
          </a:p>
          <a:p>
            <a:r>
              <a:rPr lang="en-US" sz="1600" dirty="0">
                <a:solidFill>
                  <a:schemeClr val="bg1">
                    <a:lumMod val="95000"/>
                  </a:schemeClr>
                </a:solidFill>
                <a:latin typeface="Candara" panose="020E0502030303020204" pitchFamily="34" charset="0"/>
              </a:rPr>
              <a:t>Note: If you click the “site pages” menu on our website, you will see a “link to us” page, which contains various banners and codes for you to easily insert text or image links into forums, websites, etc.</a:t>
            </a:r>
          </a:p>
          <a:p>
            <a:endParaRPr lang="en-US" dirty="0"/>
          </a:p>
        </p:txBody>
      </p:sp>
      <p:sp>
        <p:nvSpPr>
          <p:cNvPr id="2" name="Title 1"/>
          <p:cNvSpPr>
            <a:spLocks noGrp="1"/>
          </p:cNvSpPr>
          <p:nvPr>
            <p:ph type="title" idx="4294967295"/>
          </p:nvPr>
        </p:nvSpPr>
        <p:spPr>
          <a:xfrm>
            <a:off x="2215661" y="444256"/>
            <a:ext cx="6585439" cy="712788"/>
          </a:xfrm>
        </p:spPr>
        <p:txBody>
          <a:bodyPr>
            <a:normAutofit fontScale="90000"/>
          </a:bodyPr>
          <a:lstStyle/>
          <a:p>
            <a:pPr algn="ctr"/>
            <a:r>
              <a:rPr lang="en-US" sz="3000" dirty="0">
                <a:solidFill>
                  <a:schemeClr val="bg1"/>
                </a:solidFill>
                <a:latin typeface="Bernard MT Condensed" panose="02050806060905020404" pitchFamily="18" charset="0"/>
              </a:rPr>
              <a:t>Please help us keep our website active. URGENT! </a:t>
            </a:r>
          </a:p>
        </p:txBody>
      </p:sp>
      <p:pic>
        <p:nvPicPr>
          <p:cNvPr id="6" name="Picture 5">
            <a:hlinkClick r:id="rId2"/>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04125" y="6778911"/>
            <a:ext cx="365760" cy="98854"/>
          </a:xfrm>
          <a:prstGeom prst="rect">
            <a:avLst/>
          </a:prstGeom>
          <a:noFill/>
          <a:effectLst>
            <a:glow rad="63500">
              <a:schemeClr val="bg1">
                <a:alpha val="45000"/>
              </a:schemeClr>
            </a:glow>
          </a:effectLst>
        </p:spPr>
      </p:pic>
    </p:spTree>
    <p:extLst>
      <p:ext uri="{BB962C8B-B14F-4D97-AF65-F5344CB8AC3E}">
        <p14:creationId xmlns:p14="http://schemas.microsoft.com/office/powerpoint/2010/main" val="4145311289"/>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D9DADE"/>
                </a:solidFill>
                <a:latin typeface="Candara" panose="020E0502030303020204" pitchFamily="34" charset="0"/>
              </a:rPr>
              <a:t>Allowed Actions:</a:t>
            </a:r>
          </a:p>
          <a:p>
            <a:r>
              <a:rPr lang="en-US" sz="1600" dirty="0">
                <a:solidFill>
                  <a:srgbClr val="D9DADE"/>
                </a:solidFill>
                <a:latin typeface="Candara" panose="020E0502030303020204" pitchFamily="34" charset="0"/>
              </a:rPr>
              <a:t>You are free to use for school, personal or business presentations. Just delete this slide and edit or delete other slides to fit your needs. No fees, no royalties, just free PowerPoint Templates for you to use as you wish. If you are an educator and would like to have your classes use our templates, we have a PowerPoint you can use to guide them through usage of our site, and modification of our templates. This PowerPoint is available for download on all our templates pages, in the right sidebar (scroll down about halfway).</a:t>
            </a:r>
          </a:p>
          <a:p>
            <a:r>
              <a:rPr lang="en-US" sz="2000" b="1" u="sng" dirty="0">
                <a:solidFill>
                  <a:srgbClr val="D9DADE"/>
                </a:solidFill>
                <a:latin typeface="Candara" panose="020E0502030303020204" pitchFamily="34" charset="0"/>
              </a:rPr>
              <a:t>Not Allowed:</a:t>
            </a:r>
          </a:p>
          <a:p>
            <a:r>
              <a:rPr lang="en-US" sz="1600" dirty="0">
                <a:solidFill>
                  <a:srgbClr val="D9DADE"/>
                </a:solidFill>
                <a:latin typeface="Candara" panose="020E0502030303020204" pitchFamily="34" charset="0"/>
              </a:rPr>
              <a:t>You are not authorized to redistribute in any manner. Even if you edit this document, it will still contain our hidden copyright watermark. As long as any product contains our hidden watermark, it is considered our intellectual property, with full protections under the law. If you are an educator, you are free to download and provide to your class as needed, at your discretion. </a:t>
            </a:r>
          </a:p>
          <a:p>
            <a:r>
              <a:rPr lang="en-US" sz="2000" b="1" u="sng" dirty="0">
                <a:solidFill>
                  <a:srgbClr val="D9DADE"/>
                </a:solidFill>
                <a:latin typeface="Candara" panose="020E0502030303020204" pitchFamily="34" charset="0"/>
              </a:rPr>
              <a:t>Image Usage Rights:</a:t>
            </a:r>
          </a:p>
          <a:p>
            <a:r>
              <a:rPr lang="en-US" sz="1600" dirty="0">
                <a:solidFill>
                  <a:srgbClr val="D9DADE"/>
                </a:solidFill>
                <a:latin typeface="Candara" panose="020E0502030303020204" pitchFamily="34" charset="0"/>
              </a:rPr>
              <a:t>Most of our images are licensed through Shutterstock, for use within our PowerPoint Templates only. You are free to modify and transfer photos between our templates, but use outside our templates could constitute a copyright violation. By providing these PowerPoint Templates to you, we are not transferring any of our licensing of images </a:t>
            </a:r>
            <a:r>
              <a:rPr lang="en-US" sz="1600" dirty="0">
                <a:solidFill>
                  <a:schemeClr val="bg1"/>
                </a:solidFill>
                <a:latin typeface="Candara" panose="020E0502030303020204" pitchFamily="34" charset="0"/>
              </a:rPr>
              <a:t>to be used outside these templates.</a:t>
            </a:r>
          </a:p>
        </p:txBody>
      </p:sp>
      <p:sp>
        <p:nvSpPr>
          <p:cNvPr id="2" name="Title 1"/>
          <p:cNvSpPr>
            <a:spLocks noGrp="1"/>
          </p:cNvSpPr>
          <p:nvPr>
            <p:ph type="title" idx="4294967295"/>
          </p:nvPr>
        </p:nvSpPr>
        <p:spPr>
          <a:xfrm>
            <a:off x="3006968" y="366713"/>
            <a:ext cx="6277709" cy="712787"/>
          </a:xfrm>
        </p:spPr>
        <p:txBody>
          <a:bodyPr>
            <a:normAutofit/>
          </a:bodyPr>
          <a:lstStyle/>
          <a:p>
            <a:pPr algn="ctr"/>
            <a:r>
              <a:rPr lang="en-US" sz="3200" dirty="0">
                <a:latin typeface="Candara" panose="020E0502030303020204" pitchFamily="34" charset="0"/>
              </a:rPr>
              <a:t>Copyright Notice</a:t>
            </a:r>
          </a:p>
        </p:txBody>
      </p:sp>
      <p:sp>
        <p:nvSpPr>
          <p:cNvPr id="5" name="TextBox 4"/>
          <p:cNvSpPr txBox="1"/>
          <p:nvPr/>
        </p:nvSpPr>
        <p:spPr>
          <a:xfrm>
            <a:off x="3913433" y="1197770"/>
            <a:ext cx="4365133" cy="461665"/>
          </a:xfrm>
          <a:prstGeom prst="rect">
            <a:avLst/>
          </a:prstGeom>
          <a:solidFill>
            <a:srgbClr val="FF0000"/>
          </a:solidFill>
          <a:ln w="12700">
            <a:solidFill>
              <a:schemeClr val="tx1"/>
            </a:solidFill>
          </a:ln>
        </p:spPr>
        <p:txBody>
          <a:bodyPr wrap="square" rtlCol="0">
            <a:spAutoFit/>
          </a:bodyPr>
          <a:lstStyle/>
          <a:p>
            <a:pPr algn="ctr"/>
            <a:r>
              <a:rPr lang="en-US" sz="2400" dirty="0"/>
              <a:t>© 2015-2019 sage-fox.com</a:t>
            </a:r>
          </a:p>
        </p:txBody>
      </p:sp>
      <p:pic>
        <p:nvPicPr>
          <p:cNvPr id="7" name="Picture 6">
            <a:hlinkClick r:id="rId2"/>
            <a:extLst>
              <a:ext uri="{FF2B5EF4-FFF2-40B4-BE49-F238E27FC236}">
                <a16:creationId xmlns:a16="http://schemas.microsoft.com/office/drawing/2014/main" id="{9F375AFA-7E81-4C25-9B2B-2E960E248D37}"/>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206526043"/>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6871" y="0"/>
            <a:ext cx="12192000" cy="6858000"/>
          </a:xfrm>
          <a:prstGeom prst="rect">
            <a:avLst/>
          </a:prstGeom>
          <a:no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Background Images:</a:t>
            </a:r>
          </a:p>
          <a:p>
            <a:r>
              <a:rPr lang="en-US" sz="1600" dirty="0">
                <a:solidFill>
                  <a:srgbClr val="F2F2F2"/>
                </a:solidFill>
                <a:latin typeface="Candara" panose="020E0502030303020204" pitchFamily="34" charset="0"/>
              </a:rPr>
              <a:t>Many of our slides have background images, which you may want to replace or remove to fit your needs. To modify, right click the slide (in the left preview panel) and choose “format background” from the dropdown menu. A “format background” screen will open to the right of the slide. To replace image, choose “file” from the insert section to browse your computer, or “online” to search the internet.</a:t>
            </a:r>
          </a:p>
          <a:p>
            <a:r>
              <a:rPr lang="en-US" sz="2000" b="1" u="sng" dirty="0">
                <a:solidFill>
                  <a:srgbClr val="F2F2F2"/>
                </a:solidFill>
                <a:latin typeface="Candara" panose="020E0502030303020204" pitchFamily="34" charset="0"/>
              </a:rPr>
              <a:t>Changing Image Elements :</a:t>
            </a:r>
          </a:p>
          <a:p>
            <a:r>
              <a:rPr lang="en-US" sz="1600" dirty="0">
                <a:solidFill>
                  <a:srgbClr val="F2F2F2"/>
                </a:solidFill>
                <a:latin typeface="Candara" panose="020E0502030303020204" pitchFamily="34" charset="0"/>
              </a:rPr>
              <a:t>Simply right click the image and choose the “change picture” option, and it will give you options to browse your computer or search online. Some images will not allow the “change picture” option, for these right click anywhere within the image, then choose “format picture” from the drop down menu. Click the “fill” icon in the right screen, then click the File button to browse and find your image.</a:t>
            </a:r>
          </a:p>
          <a:p>
            <a:r>
              <a:rPr lang="en-US" sz="2000" b="1" u="sng" dirty="0">
                <a:solidFill>
                  <a:srgbClr val="F2F2F2"/>
                </a:solidFill>
                <a:latin typeface="Candara" panose="020E0502030303020204" pitchFamily="34" charset="0"/>
              </a:rPr>
              <a:t>Color Transparency Screen:</a:t>
            </a:r>
          </a:p>
          <a:p>
            <a:r>
              <a:rPr lang="en-US" sz="1600" dirty="0">
                <a:solidFill>
                  <a:srgbClr val="F2F2F2"/>
                </a:solidFill>
                <a:latin typeface="Candara" panose="020E0502030303020204" pitchFamily="34" charset="0"/>
              </a:rPr>
              <a:t>Many of our slides have colored screen with varying transparency levels to allow a background image to be used, and still allow page content to be easily seen. Without this screen, background images could be too distracting, making content harder to discern, taking the focus away from the presentation. To modify color, change transparency, or remove this screen, you will have to go to the master screen, then edit or delete this screen on the first Master Slide.</a:t>
            </a:r>
          </a:p>
          <a:p>
            <a:r>
              <a:rPr lang="en-US" sz="1600" dirty="0">
                <a:solidFill>
                  <a:srgbClr val="F2F2F2"/>
                </a:solidFill>
                <a:latin typeface="Candara" panose="020E0502030303020204" pitchFamily="34" charset="0"/>
              </a:rPr>
              <a:t>On the first master slide, right click the screen. Then choose ‘format shape” from the dropdown box. You will now see a color selector box and transparency options to the right. Make changes to get the desired results you are looking for. If you want to just remove this screen, choose “cut” from the dropdown menu when you right click it.</a:t>
            </a:r>
          </a:p>
        </p:txBody>
      </p:sp>
      <p:sp>
        <p:nvSpPr>
          <p:cNvPr id="2" name="Title 1"/>
          <p:cNvSpPr>
            <a:spLocks noGrp="1"/>
          </p:cNvSpPr>
          <p:nvPr>
            <p:ph type="title" idx="4294967295"/>
          </p:nvPr>
        </p:nvSpPr>
        <p:spPr>
          <a:xfrm>
            <a:off x="3640014" y="365125"/>
            <a:ext cx="5011617" cy="712788"/>
          </a:xfrm>
        </p:spPr>
        <p:txBody>
          <a:bodyPr>
            <a:normAutofit/>
          </a:bodyPr>
          <a:lstStyle/>
          <a:p>
            <a:pPr algn="ctr"/>
            <a:r>
              <a:rPr lang="en-US" sz="3200" dirty="0">
                <a:latin typeface="Candara" panose="020E0502030303020204" pitchFamily="34" charset="0"/>
              </a:rPr>
              <a:t>Image Tips</a:t>
            </a:r>
          </a:p>
        </p:txBody>
      </p:sp>
      <p:pic>
        <p:nvPicPr>
          <p:cNvPr id="6" name="Picture 5">
            <a:hlinkClick r:id="rId2"/>
            <a:extLst>
              <a:ext uri="{FF2B5EF4-FFF2-40B4-BE49-F238E27FC236}">
                <a16:creationId xmlns:a16="http://schemas.microsoft.com/office/drawing/2014/main" id="{84041A2D-9A22-47D8-88F8-05FF91BA7FD9}"/>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3092213144"/>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0" y="0"/>
            <a:ext cx="12192000" cy="6858000"/>
          </a:xfrm>
          <a:prstGeom prst="rect">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r>
              <a:rPr lang="en-US" sz="2000" b="1" u="sng" dirty="0">
                <a:solidFill>
                  <a:srgbClr val="F2F2F2"/>
                </a:solidFill>
                <a:latin typeface="Candara" panose="020E0502030303020204" pitchFamily="34" charset="0"/>
              </a:rPr>
              <a:t>Animations:</a:t>
            </a:r>
          </a:p>
          <a:p>
            <a:r>
              <a:rPr lang="en-US" sz="1600" dirty="0">
                <a:solidFill>
                  <a:srgbClr val="F2F2F2"/>
                </a:solidFill>
                <a:latin typeface="Candara" panose="020E0502030303020204" pitchFamily="34" charset="0"/>
              </a:rPr>
              <a:t>Many of our slides have animations. You can edit properties of each by navigating to the “Animations” tab, then selecting each object and modifying to your desired effects. To completely REMOVE all animations on a slide,  navigate to a slide and click anywhere within that slide, then on your keyboard hit CTRL + A (this will highlight all elements). Now click the “none” option from the animation menu, and all animations will now be gone.</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Slide Pause:</a:t>
            </a:r>
          </a:p>
          <a:p>
            <a:r>
              <a:rPr lang="en-US" sz="1600" dirty="0">
                <a:solidFill>
                  <a:srgbClr val="F2F2F2"/>
                </a:solidFill>
                <a:latin typeface="Candara" panose="020E0502030303020204" pitchFamily="34" charset="0"/>
              </a:rPr>
              <a:t>Sometimes you may want a slide pause… example, you want each bullet point to load, and be able to talk about before moving to the next. To do this, select the element that you want delayed, then in the toolbar above change “ After previous” to “on click”. Now the slide will stop before that element, and will not proceed until you hit the next button. </a:t>
            </a:r>
          </a:p>
          <a:p>
            <a:endParaRPr lang="en-US" sz="1600"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Animation Changes:</a:t>
            </a:r>
          </a:p>
          <a:p>
            <a:r>
              <a:rPr lang="en-US" sz="1600" dirty="0">
                <a:solidFill>
                  <a:srgbClr val="F2F2F2"/>
                </a:solidFill>
                <a:latin typeface="Candara" panose="020E0502030303020204" pitchFamily="34" charset="0"/>
              </a:rPr>
              <a:t>To speed up, slow down, or change animation effect, click the element you want changed. In the toolbar above change the duration up or down, or select the desired transition. This must be completed for each element on the page that you want changed.</a:t>
            </a:r>
          </a:p>
          <a:p>
            <a:endParaRPr lang="en-US" dirty="0">
              <a:solidFill>
                <a:srgbClr val="F2F2F2"/>
              </a:solidFill>
              <a:latin typeface="Candara" panose="020E0502030303020204" pitchFamily="34" charset="0"/>
            </a:endParaRPr>
          </a:p>
          <a:p>
            <a:r>
              <a:rPr lang="en-US" sz="2000" b="1" u="sng" dirty="0">
                <a:solidFill>
                  <a:srgbClr val="F2F2F2"/>
                </a:solidFill>
                <a:latin typeface="Candara" panose="020E0502030303020204" pitchFamily="34" charset="0"/>
              </a:rPr>
              <a:t>Transitions:</a:t>
            </a:r>
          </a:p>
          <a:p>
            <a:r>
              <a:rPr lang="en-US" sz="1600" dirty="0">
                <a:solidFill>
                  <a:srgbClr val="F2F2F2"/>
                </a:solidFill>
                <a:latin typeface="Candara" panose="020E0502030303020204" pitchFamily="34" charset="0"/>
              </a:rPr>
              <a:t>Some of our templates have transitions (graphic effects on slide change). To see if a template has transitions or how it would look in presentation mode, click the View&gt;Reading View options on the menu above. If you want to add, remove or modify transitions, click the slide, then click the Transitions tab at top of page. Select “none” to remove, or select the appropriate effect to add/modify. This must be done to each slide, as changes only affect the slide you are currently working on.</a:t>
            </a:r>
          </a:p>
        </p:txBody>
      </p:sp>
      <p:sp>
        <p:nvSpPr>
          <p:cNvPr id="2" name="Title 1"/>
          <p:cNvSpPr>
            <a:spLocks noGrp="1"/>
          </p:cNvSpPr>
          <p:nvPr>
            <p:ph type="title" idx="4294967295"/>
          </p:nvPr>
        </p:nvSpPr>
        <p:spPr>
          <a:xfrm>
            <a:off x="2910254" y="365125"/>
            <a:ext cx="6427177" cy="712788"/>
          </a:xfrm>
        </p:spPr>
        <p:txBody>
          <a:bodyPr>
            <a:normAutofit/>
          </a:bodyPr>
          <a:lstStyle/>
          <a:p>
            <a:pPr algn="ctr"/>
            <a:r>
              <a:rPr lang="en-US" sz="3200" dirty="0">
                <a:latin typeface="Candara" panose="020E0502030303020204" pitchFamily="34" charset="0"/>
              </a:rPr>
              <a:t>Transition &amp; Animation</a:t>
            </a:r>
            <a:r>
              <a:rPr lang="en-US" sz="3200" baseline="0" dirty="0">
                <a:latin typeface="Candara" panose="020E0502030303020204" pitchFamily="34" charset="0"/>
              </a:rPr>
              <a:t> Tips</a:t>
            </a:r>
            <a:endParaRPr lang="en-US" sz="3200" dirty="0">
              <a:latin typeface="Candara" panose="020E0502030303020204" pitchFamily="34" charset="0"/>
            </a:endParaRPr>
          </a:p>
        </p:txBody>
      </p:sp>
      <p:pic>
        <p:nvPicPr>
          <p:cNvPr id="6" name="Picture 5">
            <a:hlinkClick r:id="rId2"/>
            <a:extLst>
              <a:ext uri="{FF2B5EF4-FFF2-40B4-BE49-F238E27FC236}">
                <a16:creationId xmlns:a16="http://schemas.microsoft.com/office/drawing/2014/main" id="{A20AF2FA-D05F-4F9F-87A3-C12871F48731}"/>
              </a:ext>
            </a:extLst>
          </p:cNvPr>
          <p:cNvPicPr>
            <a:picLocks noChangeAspect="1"/>
          </p:cNvPicPr>
          <p:nvPr/>
        </p:nvPicPr>
        <p:blipFill>
          <a:blip r:embed="rId3" cstate="print">
            <a:extLst>
              <a:ext uri="{28A0092B-C50C-407E-A947-70E740481C1C}">
                <a14:useLocalDpi xmlns:a14="http://schemas.microsoft.com/office/drawing/2010/main" val="0"/>
              </a:ext>
            </a:extLst>
          </a:blip>
          <a:stretch>
            <a:fillRect/>
          </a:stretch>
        </p:blipFill>
        <p:spPr>
          <a:xfrm>
            <a:off x="11826240" y="6757593"/>
            <a:ext cx="365760" cy="100407"/>
          </a:xfrm>
          <a:prstGeom prst="rect">
            <a:avLst/>
          </a:prstGeom>
        </p:spPr>
      </p:pic>
    </p:spTree>
    <p:extLst>
      <p:ext uri="{BB962C8B-B14F-4D97-AF65-F5344CB8AC3E}">
        <p14:creationId xmlns:p14="http://schemas.microsoft.com/office/powerpoint/2010/main" val="1888917355"/>
      </p:ext>
    </p:extLst>
  </p:cSld>
  <p:clrMapOvr>
    <a:masterClrMapping/>
  </p:clrMapOvr>
  <mc:AlternateContent xmlns:mc="http://schemas.openxmlformats.org/markup-compatibility/2006" xmlns:p14="http://schemas.microsoft.com/office/powerpoint/2010/main">
    <mc:Choice Requires="p14">
      <p:transition spd="med" p14:dur="700">
        <p:fade/>
      </p:transition>
    </mc:Choice>
    <mc:Fallback xmlns="">
      <p:transition spd="med">
        <p:fade/>
      </p:transition>
    </mc:Fallback>
  </mc:AlternateContent>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5B9BD5"/>
      </a:accent1>
      <a:accent2>
        <a:srgbClr val="ED7D31"/>
      </a:accent2>
      <a:accent3>
        <a:srgbClr val="A5A5A5"/>
      </a:accent3>
      <a:accent4>
        <a:srgbClr val="FFC000"/>
      </a:accent4>
      <a:accent5>
        <a:srgbClr val="4472C4"/>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1763</TotalTime>
  <Words>1356</Words>
  <Application>Microsoft Office PowerPoint</Application>
  <PresentationFormat>Widescreen</PresentationFormat>
  <Paragraphs>49</Paragraphs>
  <Slides>6</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6</vt:i4>
      </vt:variant>
    </vt:vector>
  </HeadingPairs>
  <TitlesOfParts>
    <vt:vector size="12" baseType="lpstr">
      <vt:lpstr>Arial</vt:lpstr>
      <vt:lpstr>Bernard MT Condensed</vt:lpstr>
      <vt:lpstr>Calibri</vt:lpstr>
      <vt:lpstr>Calibri Light</vt:lpstr>
      <vt:lpstr>Candara</vt:lpstr>
      <vt:lpstr>Office Theme</vt:lpstr>
      <vt:lpstr>PowerPoint Presentation</vt:lpstr>
      <vt:lpstr>COLOR SET 33</vt:lpstr>
      <vt:lpstr>Please help us keep our website active. URGENT! </vt:lpstr>
      <vt:lpstr>Copyright Notice</vt:lpstr>
      <vt:lpstr>Image Tips</vt:lpstr>
      <vt:lpstr>Transition &amp; Animation Tips</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Copyright Notice</dc:title>
  <dc:creator>james</dc:creator>
  <cp:lastModifiedBy>james noneya</cp:lastModifiedBy>
  <cp:revision>374</cp:revision>
  <dcterms:created xsi:type="dcterms:W3CDTF">2016-09-28T22:08:47Z</dcterms:created>
  <dcterms:modified xsi:type="dcterms:W3CDTF">2019-09-25T20:53:18Z</dcterms:modified>
</cp:coreProperties>
</file>