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61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A6975B5-F344-4A1C-AE03-6FAEBFC843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EF3425"/>
            </a:solidFill>
            <a:ln>
              <a:no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44546B"/>
            </a:solidFill>
            <a:ln>
              <a:noFill/>
            </a:ln>
            <a:effectLst>
              <a:outerShdw blurRad="101600" dist="508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5C7089"/>
            </a:solidFill>
            <a:ln>
              <a:no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a:p>
            <a:pPr algn="ctr"/>
            <a:r>
              <a:rPr lang="en-US" sz="1200" dirty="0">
                <a:solidFill>
                  <a:schemeClr val="bg1"/>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72869F"/>
            </a:solidFill>
            <a:ln>
              <a:noFill/>
            </a:ln>
            <a:effectLst>
              <a:outerShdw blurRad="101600" dist="508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05</a:t>
            </a:r>
          </a:p>
          <a:p>
            <a:pPr algn="ctr"/>
            <a:r>
              <a:rPr lang="en-US" sz="1200" dirty="0">
                <a:solidFill>
                  <a:schemeClr val="bg1"/>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8DA1BB"/>
            </a:solidFill>
            <a:ln>
              <a:noFill/>
            </a:ln>
            <a:effectLst>
              <a:outerShdw blurRad="1016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3ECC4BE5-CDEB-405B-8A14-E846A135C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TotalTime>
  <Words>1552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2019-09-25T20:52:21Z</dcterms:modified>
</cp:coreProperties>
</file>