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8712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EF3425"/>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 name="Text Box 10"/>
          <p:cNvSpPr txBox="1">
            <a:spLocks noChangeArrowheads="1"/>
          </p:cNvSpPr>
          <p:nvPr/>
        </p:nvSpPr>
        <p:spPr bwMode="auto">
          <a:xfrm>
            <a:off x="8037689" y="3334421"/>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44546B"/>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6" name="Text Box 10"/>
          <p:cNvSpPr txBox="1">
            <a:spLocks noChangeArrowheads="1"/>
          </p:cNvSpPr>
          <p:nvPr/>
        </p:nvSpPr>
        <p:spPr bwMode="auto">
          <a:xfrm>
            <a:off x="8037689" y="4119941"/>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5C7089"/>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5C708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0" name="Text Box 10"/>
          <p:cNvSpPr txBox="1">
            <a:spLocks noChangeArrowheads="1"/>
          </p:cNvSpPr>
          <p:nvPr/>
        </p:nvSpPr>
        <p:spPr bwMode="auto">
          <a:xfrm>
            <a:off x="8037689" y="4910090"/>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72869F"/>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72869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4" name="Text Box 10"/>
          <p:cNvSpPr txBox="1">
            <a:spLocks noChangeArrowheads="1"/>
          </p:cNvSpPr>
          <p:nvPr/>
        </p:nvSpPr>
        <p:spPr bwMode="auto">
          <a:xfrm>
            <a:off x="8064389" y="5700239"/>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8DA1BB"/>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8DA1B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p:txBody>
      </p:sp>
      <p:sp>
        <p:nvSpPr>
          <p:cNvPr id="45" name="TextBox 44"/>
          <p:cNvSpPr txBox="1"/>
          <p:nvPr/>
        </p:nvSpPr>
        <p:spPr>
          <a:xfrm>
            <a:off x="1246359" y="2102873"/>
            <a:ext cx="5871507" cy="677108"/>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a:t>
            </a:r>
            <a:r>
              <a:rPr lang="en-US" sz="1400" dirty="0">
                <a:solidFill>
                  <a:schemeClr val="bg1"/>
                </a:solidFill>
                <a:latin typeface="Candara" panose="020E0502030303020204" pitchFamily="34" charset="0"/>
              </a:rPr>
              <a:t>. </a:t>
            </a:r>
          </a:p>
        </p:txBody>
      </p:sp>
      <p:sp>
        <p:nvSpPr>
          <p:cNvPr id="46" name="Rectangle 45"/>
          <p:cNvSpPr/>
          <p:nvPr/>
        </p:nvSpPr>
        <p:spPr>
          <a:xfrm>
            <a:off x="1355970" y="3183223"/>
            <a:ext cx="2743200" cy="315596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331053" y="3174528"/>
            <a:ext cx="2743200" cy="3155967"/>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8" name="Picture 47">
            <a:hlinkClick r:id="rId4"/>
            <a:extLst>
              <a:ext uri="{FF2B5EF4-FFF2-40B4-BE49-F238E27FC236}">
                <a16:creationId xmlns:a16="http://schemas.microsoft.com/office/drawing/2014/main" id="{4D125D94-F451-4F81-A451-CA84787B800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4831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wipe(up)">
                                      <p:cBhvr>
                                        <p:cTn id="33" dur="500"/>
                                        <p:tgtEl>
                                          <p:spTgt spid="46"/>
                                        </p:tgtEl>
                                      </p:cBhvr>
                                    </p:animEffect>
                                  </p:childTnLst>
                                </p:cTn>
                              </p:par>
                            </p:childTnLst>
                          </p:cTn>
                        </p:par>
                        <p:par>
                          <p:cTn id="34" fill="hold">
                            <p:stCondLst>
                              <p:cond delay="3500"/>
                            </p:stCondLst>
                            <p:childTnLst>
                              <p:par>
                                <p:cTn id="35" presetID="22" presetClass="entr" presetSubtype="1" fill="hold" grpId="0" nodeType="after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wipe(up)">
                                      <p:cBhvr>
                                        <p:cTn id="37" dur="500"/>
                                        <p:tgtEl>
                                          <p:spTgt spid="47"/>
                                        </p:tgtEl>
                                      </p:cBhvr>
                                    </p:animEffect>
                                  </p:childTnLst>
                                </p:cTn>
                              </p:par>
                            </p:childTnLst>
                          </p:cTn>
                        </p:par>
                        <p:par>
                          <p:cTn id="38" fill="hold">
                            <p:stCondLst>
                              <p:cond delay="4000"/>
                            </p:stCondLst>
                            <p:childTnLst>
                              <p:par>
                                <p:cTn id="39" presetID="2" presetClass="entr" presetSubtype="2"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1+#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par>
                          <p:cTn id="43" fill="hold">
                            <p:stCondLst>
                              <p:cond delay="4500"/>
                            </p:stCondLst>
                            <p:childTnLst>
                              <p:par>
                                <p:cTn id="44" presetID="2" presetClass="entr" presetSubtype="2"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additive="base">
                                        <p:cTn id="46" dur="500" fill="hold"/>
                                        <p:tgtEl>
                                          <p:spTgt spid="8"/>
                                        </p:tgtEl>
                                        <p:attrNameLst>
                                          <p:attrName>ppt_x</p:attrName>
                                        </p:attrNameLst>
                                      </p:cBhvr>
                                      <p:tavLst>
                                        <p:tav tm="0">
                                          <p:val>
                                            <p:strVal val="1+#ppt_w/2"/>
                                          </p:val>
                                        </p:tav>
                                        <p:tav tm="100000">
                                          <p:val>
                                            <p:strVal val="#ppt_x"/>
                                          </p:val>
                                        </p:tav>
                                      </p:tavLst>
                                    </p:anim>
                                    <p:anim calcmode="lin" valueType="num">
                                      <p:cBhvr additive="base">
                                        <p:cTn id="47" dur="500" fill="hold"/>
                                        <p:tgtEl>
                                          <p:spTgt spid="8"/>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2" presetClass="entr" presetSubtype="2" fill="hold"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1+#ppt_w/2"/>
                                          </p:val>
                                        </p:tav>
                                        <p:tav tm="100000">
                                          <p:val>
                                            <p:strVal val="#ppt_x"/>
                                          </p:val>
                                        </p:tav>
                                      </p:tavLst>
                                    </p:anim>
                                    <p:anim calcmode="lin" valueType="num">
                                      <p:cBhvr additive="base">
                                        <p:cTn id="52" dur="500" fill="hold"/>
                                        <p:tgtEl>
                                          <p:spTgt spid="13"/>
                                        </p:tgtEl>
                                        <p:attrNameLst>
                                          <p:attrName>ppt_y</p:attrName>
                                        </p:attrNameLst>
                                      </p:cBhvr>
                                      <p:tavLst>
                                        <p:tav tm="0">
                                          <p:val>
                                            <p:strVal val="#ppt_y"/>
                                          </p:val>
                                        </p:tav>
                                        <p:tav tm="100000">
                                          <p:val>
                                            <p:strVal val="#ppt_y"/>
                                          </p:val>
                                        </p:tav>
                                      </p:tavLst>
                                    </p:anim>
                                  </p:childTnLst>
                                </p:cTn>
                              </p:par>
                            </p:childTnLst>
                          </p:cTn>
                        </p:par>
                        <p:par>
                          <p:cTn id="53" fill="hold">
                            <p:stCondLst>
                              <p:cond delay="5500"/>
                            </p:stCondLst>
                            <p:childTnLst>
                              <p:par>
                                <p:cTn id="54" presetID="2" presetClass="entr" presetSubtype="2"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1+#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childTnLst>
                          </p:cTn>
                        </p:par>
                        <p:par>
                          <p:cTn id="58" fill="hold">
                            <p:stCondLst>
                              <p:cond delay="6000"/>
                            </p:stCondLst>
                            <p:childTnLst>
                              <p:par>
                                <p:cTn id="59" presetID="2" presetClass="entr" presetSubtype="2" fill="hold" nodeType="after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1+#ppt_w/2"/>
                                          </p:val>
                                        </p:tav>
                                        <p:tav tm="100000">
                                          <p:val>
                                            <p:strVal val="#ppt_x"/>
                                          </p:val>
                                        </p:tav>
                                      </p:tavLst>
                                    </p:anim>
                                    <p:anim calcmode="lin" valueType="num">
                                      <p:cBhvr additive="base">
                                        <p:cTn id="62" dur="500" fill="hold"/>
                                        <p:tgtEl>
                                          <p:spTgt spid="17"/>
                                        </p:tgtEl>
                                        <p:attrNameLst>
                                          <p:attrName>ppt_y</p:attrName>
                                        </p:attrNameLst>
                                      </p:cBhvr>
                                      <p:tavLst>
                                        <p:tav tm="0">
                                          <p:val>
                                            <p:strVal val="#ppt_y"/>
                                          </p:val>
                                        </p:tav>
                                        <p:tav tm="100000">
                                          <p:val>
                                            <p:strVal val="#ppt_y"/>
                                          </p:val>
                                        </p:tav>
                                      </p:tavLst>
                                    </p:anim>
                                  </p:childTnLst>
                                </p:cTn>
                              </p:par>
                            </p:childTnLst>
                          </p:cTn>
                        </p:par>
                        <p:par>
                          <p:cTn id="63" fill="hold">
                            <p:stCondLst>
                              <p:cond delay="6500"/>
                            </p:stCondLst>
                            <p:childTnLst>
                              <p:par>
                                <p:cTn id="64" presetID="2" presetClass="entr" presetSubtype="2"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additive="base">
                                        <p:cTn id="66" dur="500" fill="hold"/>
                                        <p:tgtEl>
                                          <p:spTgt spid="16"/>
                                        </p:tgtEl>
                                        <p:attrNameLst>
                                          <p:attrName>ppt_x</p:attrName>
                                        </p:attrNameLst>
                                      </p:cBhvr>
                                      <p:tavLst>
                                        <p:tav tm="0">
                                          <p:val>
                                            <p:strVal val="1+#ppt_w/2"/>
                                          </p:val>
                                        </p:tav>
                                        <p:tav tm="100000">
                                          <p:val>
                                            <p:strVal val="#ppt_x"/>
                                          </p:val>
                                        </p:tav>
                                      </p:tavLst>
                                    </p:anim>
                                    <p:anim calcmode="lin" valueType="num">
                                      <p:cBhvr additive="base">
                                        <p:cTn id="67" dur="500" fill="hold"/>
                                        <p:tgtEl>
                                          <p:spTgt spid="16"/>
                                        </p:tgtEl>
                                        <p:attrNameLst>
                                          <p:attrName>ppt_y</p:attrName>
                                        </p:attrNameLst>
                                      </p:cBhvr>
                                      <p:tavLst>
                                        <p:tav tm="0">
                                          <p:val>
                                            <p:strVal val="#ppt_y"/>
                                          </p:val>
                                        </p:tav>
                                        <p:tav tm="100000">
                                          <p:val>
                                            <p:strVal val="#ppt_y"/>
                                          </p:val>
                                        </p:tav>
                                      </p:tavLst>
                                    </p:anim>
                                  </p:childTnLst>
                                </p:cTn>
                              </p:par>
                            </p:childTnLst>
                          </p:cTn>
                        </p:par>
                        <p:par>
                          <p:cTn id="68" fill="hold">
                            <p:stCondLst>
                              <p:cond delay="7000"/>
                            </p:stCondLst>
                            <p:childTnLst>
                              <p:par>
                                <p:cTn id="69" presetID="2" presetClass="entr" presetSubtype="2" fill="hold"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1+#ppt_w/2"/>
                                          </p:val>
                                        </p:tav>
                                        <p:tav tm="100000">
                                          <p:val>
                                            <p:strVal val="#ppt_x"/>
                                          </p:val>
                                        </p:tav>
                                      </p:tavLst>
                                    </p:anim>
                                    <p:anim calcmode="lin" valueType="num">
                                      <p:cBhvr additive="base">
                                        <p:cTn id="72" dur="500" fill="hold"/>
                                        <p:tgtEl>
                                          <p:spTgt spid="21"/>
                                        </p:tgtEl>
                                        <p:attrNameLst>
                                          <p:attrName>ppt_y</p:attrName>
                                        </p:attrNameLst>
                                      </p:cBhvr>
                                      <p:tavLst>
                                        <p:tav tm="0">
                                          <p:val>
                                            <p:strVal val="#ppt_y"/>
                                          </p:val>
                                        </p:tav>
                                        <p:tav tm="100000">
                                          <p:val>
                                            <p:strVal val="#ppt_y"/>
                                          </p:val>
                                        </p:tav>
                                      </p:tavLst>
                                    </p:anim>
                                  </p:childTnLst>
                                </p:cTn>
                              </p:par>
                            </p:childTnLst>
                          </p:cTn>
                        </p:par>
                        <p:par>
                          <p:cTn id="73" fill="hold">
                            <p:stCondLst>
                              <p:cond delay="7500"/>
                            </p:stCondLst>
                            <p:childTnLst>
                              <p:par>
                                <p:cTn id="74" presetID="2" presetClass="entr" presetSubtype="2" fill="hold" grpId="0" nodeType="afterEffect">
                                  <p:stCondLst>
                                    <p:cond delay="0"/>
                                  </p:stCondLst>
                                  <p:childTnLst>
                                    <p:set>
                                      <p:cBhvr>
                                        <p:cTn id="75" dur="1" fill="hold">
                                          <p:stCondLst>
                                            <p:cond delay="0"/>
                                          </p:stCondLst>
                                        </p:cTn>
                                        <p:tgtEl>
                                          <p:spTgt spid="20"/>
                                        </p:tgtEl>
                                        <p:attrNameLst>
                                          <p:attrName>style.visibility</p:attrName>
                                        </p:attrNameLst>
                                      </p:cBhvr>
                                      <p:to>
                                        <p:strVal val="visible"/>
                                      </p:to>
                                    </p:set>
                                    <p:anim calcmode="lin" valueType="num">
                                      <p:cBhvr additive="base">
                                        <p:cTn id="76" dur="500" fill="hold"/>
                                        <p:tgtEl>
                                          <p:spTgt spid="20"/>
                                        </p:tgtEl>
                                        <p:attrNameLst>
                                          <p:attrName>ppt_x</p:attrName>
                                        </p:attrNameLst>
                                      </p:cBhvr>
                                      <p:tavLst>
                                        <p:tav tm="0">
                                          <p:val>
                                            <p:strVal val="1+#ppt_w/2"/>
                                          </p:val>
                                        </p:tav>
                                        <p:tav tm="100000">
                                          <p:val>
                                            <p:strVal val="#ppt_x"/>
                                          </p:val>
                                        </p:tav>
                                      </p:tavLst>
                                    </p:anim>
                                    <p:anim calcmode="lin" valueType="num">
                                      <p:cBhvr additive="base">
                                        <p:cTn id="77" dur="500" fill="hold"/>
                                        <p:tgtEl>
                                          <p:spTgt spid="20"/>
                                        </p:tgtEl>
                                        <p:attrNameLst>
                                          <p:attrName>ppt_y</p:attrName>
                                        </p:attrNameLst>
                                      </p:cBhvr>
                                      <p:tavLst>
                                        <p:tav tm="0">
                                          <p:val>
                                            <p:strVal val="#ppt_y"/>
                                          </p:val>
                                        </p:tav>
                                        <p:tav tm="100000">
                                          <p:val>
                                            <p:strVal val="#ppt_y"/>
                                          </p:val>
                                        </p:tav>
                                      </p:tavLst>
                                    </p:anim>
                                  </p:childTnLst>
                                </p:cTn>
                              </p:par>
                            </p:childTnLst>
                          </p:cTn>
                        </p:par>
                        <p:par>
                          <p:cTn id="78" fill="hold">
                            <p:stCondLst>
                              <p:cond delay="8000"/>
                            </p:stCondLst>
                            <p:childTnLst>
                              <p:par>
                                <p:cTn id="79" presetID="2" presetClass="entr" presetSubtype="2" fill="hold" nodeType="after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additive="base">
                                        <p:cTn id="81" dur="500" fill="hold"/>
                                        <p:tgtEl>
                                          <p:spTgt spid="25"/>
                                        </p:tgtEl>
                                        <p:attrNameLst>
                                          <p:attrName>ppt_x</p:attrName>
                                        </p:attrNameLst>
                                      </p:cBhvr>
                                      <p:tavLst>
                                        <p:tav tm="0">
                                          <p:val>
                                            <p:strVal val="1+#ppt_w/2"/>
                                          </p:val>
                                        </p:tav>
                                        <p:tav tm="100000">
                                          <p:val>
                                            <p:strVal val="#ppt_x"/>
                                          </p:val>
                                        </p:tav>
                                      </p:tavLst>
                                    </p:anim>
                                    <p:anim calcmode="lin" valueType="num">
                                      <p:cBhvr additive="base">
                                        <p:cTn id="82" dur="500" fill="hold"/>
                                        <p:tgtEl>
                                          <p:spTgt spid="25"/>
                                        </p:tgtEl>
                                        <p:attrNameLst>
                                          <p:attrName>ppt_y</p:attrName>
                                        </p:attrNameLst>
                                      </p:cBhvr>
                                      <p:tavLst>
                                        <p:tav tm="0">
                                          <p:val>
                                            <p:strVal val="#ppt_y"/>
                                          </p:val>
                                        </p:tav>
                                        <p:tav tm="100000">
                                          <p:val>
                                            <p:strVal val="#ppt_y"/>
                                          </p:val>
                                        </p:tav>
                                      </p:tavLst>
                                    </p:anim>
                                  </p:childTnLst>
                                </p:cTn>
                              </p:par>
                            </p:childTnLst>
                          </p:cTn>
                        </p:par>
                        <p:par>
                          <p:cTn id="83" fill="hold">
                            <p:stCondLst>
                              <p:cond delay="8500"/>
                            </p:stCondLst>
                            <p:childTnLst>
                              <p:par>
                                <p:cTn id="84" presetID="2" presetClass="entr" presetSubtype="2"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1+#ppt_w/2"/>
                                          </p:val>
                                        </p:tav>
                                        <p:tav tm="100000">
                                          <p:val>
                                            <p:strVal val="#ppt_x"/>
                                          </p:val>
                                        </p:tav>
                                      </p:tavLst>
                                    </p:anim>
                                    <p:anim calcmode="lin" valueType="num">
                                      <p:cBhvr additive="base">
                                        <p:cTn id="87"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1759</TotalTime>
  <Words>1415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2019-09-25T20:49:08Z</dcterms:modified>
</cp:coreProperties>
</file>