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4694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a:t>
              </a:r>
              <a:endParaRPr lang="en-US" sz="16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EF3425"/>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44546B"/>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5C7089"/>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7F45DAAC-36F4-4C87-ACE8-C2C811006D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2019-09-25T20:47:02Z</dcterms:modified>
</cp:coreProperties>
</file>