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424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rgbClr val="222A49"/>
              </a:solidFill>
              <a:ln>
                <a:noFill/>
              </a:ln>
              <a:effectLst>
                <a:outerShdw blurRad="228600" dist="228600" dir="102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rgbClr val="222A49"/>
              </a:solidFill>
              <a:ln>
                <a:noFill/>
              </a:ln>
              <a:effectLst>
                <a:outerShdw blurRad="228600" dist="228600" dir="102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rgbClr val="222A49"/>
              </a:solidFill>
              <a:ln>
                <a:noFill/>
              </a:ln>
              <a:effectLst>
                <a:outerShdw blurRad="228600" dist="228600" dir="102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rgbClr val="222A49"/>
              </a:solidFill>
              <a:ln>
                <a:noFill/>
              </a:ln>
              <a:effectLst>
                <a:outerShdw blurRad="228600" dist="228600" dir="10200000" algn="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F54B7CC9-E1FD-4171-A79D-08B04018662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2019-09-25T20:45:57Z</dcterms:modified>
</cp:coreProperties>
</file>