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984167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AD3678AA-A498-4604-AC5B-D03EA4735524}"/>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sp>
        <p:nvSpPr>
          <p:cNvPr id="2" name="Rectangle 1">
            <a:extLst>
              <a:ext uri="{FF2B5EF4-FFF2-40B4-BE49-F238E27FC236}">
                <a16:creationId xmlns:a16="http://schemas.microsoft.com/office/drawing/2014/main" id="{8EE6705D-AC22-4041-A8CD-67383C88602F}"/>
              </a:ext>
            </a:extLst>
          </p:cNvPr>
          <p:cNvSpPr/>
          <p:nvPr/>
        </p:nvSpPr>
        <p:spPr>
          <a:xfrm>
            <a:off x="558800" y="1828799"/>
            <a:ext cx="3535680" cy="4518837"/>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4BA0BC92-F147-421B-B565-12C3C63598C7}"/>
              </a:ext>
            </a:extLst>
          </p:cNvPr>
          <p:cNvSpPr txBox="1"/>
          <p:nvPr/>
        </p:nvSpPr>
        <p:spPr>
          <a:xfrm>
            <a:off x="558799" y="2087028"/>
            <a:ext cx="3535681" cy="461665"/>
          </a:xfrm>
          <a:prstGeom prst="rect">
            <a:avLst/>
          </a:prstGeom>
          <a:noFill/>
        </p:spPr>
        <p:txBody>
          <a:bodyPr wrap="square" rtlCol="0">
            <a:spAutoFit/>
          </a:bodyPr>
          <a:lstStyle/>
          <a:p>
            <a:pPr algn="ctr"/>
            <a:r>
              <a:rPr lang="en-US" sz="2400" b="1" dirty="0">
                <a:solidFill>
                  <a:srgbClr val="FF2B2A"/>
                </a:solidFill>
                <a:latin typeface="Candara" panose="020E0502030303020204" pitchFamily="34" charset="0"/>
              </a:rPr>
              <a:t>LOREM IPSUM</a:t>
            </a:r>
            <a:endParaRPr lang="en-US" sz="2400" dirty="0">
              <a:solidFill>
                <a:srgbClr val="FF2B2A"/>
              </a:solidFill>
              <a:latin typeface="Candara" panose="020E0502030303020204" pitchFamily="34" charset="0"/>
            </a:endParaRPr>
          </a:p>
        </p:txBody>
      </p:sp>
      <p:sp>
        <p:nvSpPr>
          <p:cNvPr id="10" name="TextBox 9">
            <a:extLst>
              <a:ext uri="{FF2B5EF4-FFF2-40B4-BE49-F238E27FC236}">
                <a16:creationId xmlns:a16="http://schemas.microsoft.com/office/drawing/2014/main" id="{88365865-BCFF-4CF9-9534-D02FB018B99C}"/>
              </a:ext>
            </a:extLst>
          </p:cNvPr>
          <p:cNvSpPr txBox="1"/>
          <p:nvPr/>
        </p:nvSpPr>
        <p:spPr>
          <a:xfrm>
            <a:off x="558798" y="3284825"/>
            <a:ext cx="3535681" cy="283154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1" name="Rectangle 10">
            <a:extLst>
              <a:ext uri="{FF2B5EF4-FFF2-40B4-BE49-F238E27FC236}">
                <a16:creationId xmlns:a16="http://schemas.microsoft.com/office/drawing/2014/main" id="{0B948C9D-FD2D-49EB-BEFA-CE2DA9AAA25A}"/>
              </a:ext>
            </a:extLst>
          </p:cNvPr>
          <p:cNvSpPr/>
          <p:nvPr/>
        </p:nvSpPr>
        <p:spPr>
          <a:xfrm>
            <a:off x="4326269" y="1828800"/>
            <a:ext cx="3535680"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1D2FE59F-AE5E-436F-9CD2-E73961463606}"/>
              </a:ext>
            </a:extLst>
          </p:cNvPr>
          <p:cNvSpPr txBox="1"/>
          <p:nvPr/>
        </p:nvSpPr>
        <p:spPr>
          <a:xfrm>
            <a:off x="4326268" y="2087028"/>
            <a:ext cx="3535681" cy="461665"/>
          </a:xfrm>
          <a:prstGeom prst="rect">
            <a:avLst/>
          </a:prstGeom>
          <a:noFill/>
        </p:spPr>
        <p:txBody>
          <a:bodyPr wrap="square" rtlCol="0">
            <a:spAutoFit/>
          </a:bodyPr>
          <a:lstStyle/>
          <a:p>
            <a:pPr algn="ctr"/>
            <a:r>
              <a:rPr lang="en-US" sz="2400" b="1" dirty="0">
                <a:solidFill>
                  <a:srgbClr val="85C401"/>
                </a:solidFill>
                <a:latin typeface="Candara" panose="020E0502030303020204" pitchFamily="34" charset="0"/>
              </a:rPr>
              <a:t>LOREM IPSUM</a:t>
            </a:r>
            <a:endParaRPr lang="en-US" sz="2400" dirty="0">
              <a:solidFill>
                <a:srgbClr val="85C401"/>
              </a:solidFill>
              <a:latin typeface="Candara" panose="020E0502030303020204" pitchFamily="34" charset="0"/>
            </a:endParaRPr>
          </a:p>
        </p:txBody>
      </p:sp>
      <p:sp>
        <p:nvSpPr>
          <p:cNvPr id="13" name="TextBox 12">
            <a:extLst>
              <a:ext uri="{FF2B5EF4-FFF2-40B4-BE49-F238E27FC236}">
                <a16:creationId xmlns:a16="http://schemas.microsoft.com/office/drawing/2014/main" id="{AA385CCB-ACF8-417B-97B0-9DAF779C7DA9}"/>
              </a:ext>
            </a:extLst>
          </p:cNvPr>
          <p:cNvSpPr txBox="1"/>
          <p:nvPr/>
        </p:nvSpPr>
        <p:spPr>
          <a:xfrm>
            <a:off x="4326267" y="3284825"/>
            <a:ext cx="3535681" cy="2400657"/>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8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4" name="Rectangle 13">
            <a:extLst>
              <a:ext uri="{FF2B5EF4-FFF2-40B4-BE49-F238E27FC236}">
                <a16:creationId xmlns:a16="http://schemas.microsoft.com/office/drawing/2014/main" id="{92E79CD2-6D89-4AAD-A24F-EA433F2E03B1}"/>
              </a:ext>
            </a:extLst>
          </p:cNvPr>
          <p:cNvSpPr/>
          <p:nvPr/>
        </p:nvSpPr>
        <p:spPr>
          <a:xfrm>
            <a:off x="8093735" y="1828800"/>
            <a:ext cx="3535680" cy="4518836"/>
          </a:xfrm>
          <a:prstGeom prst="rect">
            <a:avLst/>
          </a:prstGeom>
          <a:solidFill>
            <a:schemeClr val="tx1">
              <a:alpha val="75000"/>
            </a:schemeClr>
          </a:solidFill>
          <a:ln w="6350">
            <a:solidFill>
              <a:schemeClr val="bg1">
                <a:alpha val="15000"/>
              </a:schemeClr>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7B439D34-7C94-428E-99E0-D4D011AB2306}"/>
              </a:ext>
            </a:extLst>
          </p:cNvPr>
          <p:cNvSpPr txBox="1"/>
          <p:nvPr/>
        </p:nvSpPr>
        <p:spPr>
          <a:xfrm>
            <a:off x="8093734" y="2087028"/>
            <a:ext cx="3535681" cy="461665"/>
          </a:xfrm>
          <a:prstGeom prst="rect">
            <a:avLst/>
          </a:prstGeom>
          <a:noFill/>
        </p:spPr>
        <p:txBody>
          <a:bodyPr wrap="square" rtlCol="0">
            <a:spAutoFit/>
          </a:bodyPr>
          <a:lstStyle/>
          <a:p>
            <a:pPr algn="ctr"/>
            <a:r>
              <a:rPr lang="en-US" sz="2400" b="1" dirty="0">
                <a:solidFill>
                  <a:srgbClr val="3EB8CD"/>
                </a:solidFill>
                <a:latin typeface="Candara" panose="020E0502030303020204" pitchFamily="34" charset="0"/>
              </a:rPr>
              <a:t>LOREM IPSUM</a:t>
            </a:r>
            <a:endParaRPr lang="en-US" sz="2400" dirty="0">
              <a:solidFill>
                <a:srgbClr val="3EB8CD"/>
              </a:solidFill>
              <a:latin typeface="Candara" panose="020E0502030303020204" pitchFamily="34" charset="0"/>
            </a:endParaRPr>
          </a:p>
        </p:txBody>
      </p:sp>
      <p:sp>
        <p:nvSpPr>
          <p:cNvPr id="16" name="TextBox 15">
            <a:extLst>
              <a:ext uri="{FF2B5EF4-FFF2-40B4-BE49-F238E27FC236}">
                <a16:creationId xmlns:a16="http://schemas.microsoft.com/office/drawing/2014/main" id="{E60488B5-F4C8-4093-9163-6EDADF2C1204}"/>
              </a:ext>
            </a:extLst>
          </p:cNvPr>
          <p:cNvSpPr txBox="1"/>
          <p:nvPr/>
        </p:nvSpPr>
        <p:spPr>
          <a:xfrm>
            <a:off x="8093733" y="3284825"/>
            <a:ext cx="3535681" cy="2616101"/>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a:t>
            </a:r>
            <a:endParaRPr lang="en-US" sz="6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a:t>
            </a:r>
          </a:p>
        </p:txBody>
      </p:sp>
      <p:grpSp>
        <p:nvGrpSpPr>
          <p:cNvPr id="17" name="Group 85">
            <a:extLst>
              <a:ext uri="{FF2B5EF4-FFF2-40B4-BE49-F238E27FC236}">
                <a16:creationId xmlns:a16="http://schemas.microsoft.com/office/drawing/2014/main" id="{E12AD716-A6AF-4DE1-BCF5-120250EDAEA7}"/>
              </a:ext>
            </a:extLst>
          </p:cNvPr>
          <p:cNvGrpSpPr>
            <a:grpSpLocks noChangeAspect="1"/>
          </p:cNvGrpSpPr>
          <p:nvPr/>
        </p:nvGrpSpPr>
        <p:grpSpPr>
          <a:xfrm>
            <a:off x="5809720" y="2807917"/>
            <a:ext cx="365760" cy="391386"/>
            <a:chOff x="3911601" y="3687763"/>
            <a:chExt cx="249238" cy="266700"/>
          </a:xfrm>
          <a:solidFill>
            <a:srgbClr val="85C401"/>
          </a:solidFill>
        </p:grpSpPr>
        <p:sp>
          <p:nvSpPr>
            <p:cNvPr id="18" name="Freeform 33">
              <a:extLst>
                <a:ext uri="{FF2B5EF4-FFF2-40B4-BE49-F238E27FC236}">
                  <a16:creationId xmlns:a16="http://schemas.microsoft.com/office/drawing/2014/main" id="{B5D4398E-F307-4AB4-98F3-9898FA9823A2}"/>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 name="Freeform 34">
              <a:extLst>
                <a:ext uri="{FF2B5EF4-FFF2-40B4-BE49-F238E27FC236}">
                  <a16:creationId xmlns:a16="http://schemas.microsoft.com/office/drawing/2014/main" id="{048624BE-4B21-4496-897E-3239EBD89572}"/>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0" name="Freeform 35">
              <a:extLst>
                <a:ext uri="{FF2B5EF4-FFF2-40B4-BE49-F238E27FC236}">
                  <a16:creationId xmlns:a16="http://schemas.microsoft.com/office/drawing/2014/main" id="{CF4446CD-30CB-41FC-9A50-872C6F6FF8E2}"/>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1" name="Freeform 36">
              <a:extLst>
                <a:ext uri="{FF2B5EF4-FFF2-40B4-BE49-F238E27FC236}">
                  <a16:creationId xmlns:a16="http://schemas.microsoft.com/office/drawing/2014/main" id="{F9D12E1F-E3EA-4733-9CC6-6F44144960C8}"/>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2" name="Group 83">
            <a:extLst>
              <a:ext uri="{FF2B5EF4-FFF2-40B4-BE49-F238E27FC236}">
                <a16:creationId xmlns:a16="http://schemas.microsoft.com/office/drawing/2014/main" id="{B97D833C-5618-499A-B3B0-C4A5BECD8B8B}"/>
              </a:ext>
            </a:extLst>
          </p:cNvPr>
          <p:cNvGrpSpPr/>
          <p:nvPr/>
        </p:nvGrpSpPr>
        <p:grpSpPr>
          <a:xfrm>
            <a:off x="2047238" y="2740924"/>
            <a:ext cx="279400" cy="455719"/>
            <a:chOff x="3916363" y="1987550"/>
            <a:chExt cx="163513" cy="266700"/>
          </a:xfrm>
          <a:solidFill>
            <a:srgbClr val="FF2B2A"/>
          </a:solidFill>
        </p:grpSpPr>
        <p:sp>
          <p:nvSpPr>
            <p:cNvPr id="23" name="Freeform 39">
              <a:extLst>
                <a:ext uri="{FF2B5EF4-FFF2-40B4-BE49-F238E27FC236}">
                  <a16:creationId xmlns:a16="http://schemas.microsoft.com/office/drawing/2014/main" id="{4E81DD27-CB92-4BAA-93FF-27C8966C1037}"/>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4B9FD082-7B11-4C62-A1E8-FAE90D29533C}"/>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B0A8A2A2-A166-4051-A21B-0B7058FDBD64}"/>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06756C11-0701-40B6-908E-26FC49CA944B}"/>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27" name="Group 26">
            <a:extLst>
              <a:ext uri="{FF2B5EF4-FFF2-40B4-BE49-F238E27FC236}">
                <a16:creationId xmlns:a16="http://schemas.microsoft.com/office/drawing/2014/main" id="{95436983-3D72-4EC0-B611-291BA708AF2E}"/>
              </a:ext>
            </a:extLst>
          </p:cNvPr>
          <p:cNvGrpSpPr/>
          <p:nvPr/>
        </p:nvGrpSpPr>
        <p:grpSpPr>
          <a:xfrm>
            <a:off x="9626623" y="2765584"/>
            <a:ext cx="469900" cy="436033"/>
            <a:chOff x="4581525" y="1828800"/>
            <a:chExt cx="352425" cy="327025"/>
          </a:xfrm>
          <a:solidFill>
            <a:srgbClr val="3EB8CD"/>
          </a:solidFill>
        </p:grpSpPr>
        <p:sp>
          <p:nvSpPr>
            <p:cNvPr id="28" name="Freeform 19">
              <a:extLst>
                <a:ext uri="{FF2B5EF4-FFF2-40B4-BE49-F238E27FC236}">
                  <a16:creationId xmlns:a16="http://schemas.microsoft.com/office/drawing/2014/main" id="{3F246401-CA2B-44D5-AFCD-2EE1AFA1EC7D}"/>
                </a:ext>
              </a:extLst>
            </p:cNvPr>
            <p:cNvSpPr>
              <a:spLocks/>
            </p:cNvSpPr>
            <p:nvPr/>
          </p:nvSpPr>
          <p:spPr bwMode="auto">
            <a:xfrm>
              <a:off x="4792663" y="2054225"/>
              <a:ext cx="46038" cy="73025"/>
            </a:xfrm>
            <a:custGeom>
              <a:avLst/>
              <a:gdLst/>
              <a:ahLst/>
              <a:cxnLst>
                <a:cxn ang="0">
                  <a:pos x="6" y="13"/>
                </a:cxn>
                <a:cxn ang="0">
                  <a:pos x="4" y="13"/>
                </a:cxn>
                <a:cxn ang="0">
                  <a:pos x="3" y="12"/>
                </a:cxn>
                <a:cxn ang="0">
                  <a:pos x="3" y="12"/>
                </a:cxn>
                <a:cxn ang="0">
                  <a:pos x="3" y="12"/>
                </a:cxn>
                <a:cxn ang="0">
                  <a:pos x="3" y="12"/>
                </a:cxn>
                <a:cxn ang="0">
                  <a:pos x="3" y="12"/>
                </a:cxn>
                <a:cxn ang="0">
                  <a:pos x="2" y="12"/>
                </a:cxn>
                <a:cxn ang="0">
                  <a:pos x="1" y="13"/>
                </a:cxn>
                <a:cxn ang="0">
                  <a:pos x="1" y="14"/>
                </a:cxn>
                <a:cxn ang="0">
                  <a:pos x="4" y="16"/>
                </a:cxn>
                <a:cxn ang="0">
                  <a:pos x="4" y="17"/>
                </a:cxn>
                <a:cxn ang="0">
                  <a:pos x="5" y="17"/>
                </a:cxn>
                <a:cxn ang="0">
                  <a:pos x="6" y="17"/>
                </a:cxn>
                <a:cxn ang="0">
                  <a:pos x="6" y="17"/>
                </a:cxn>
                <a:cxn ang="0">
                  <a:pos x="6" y="16"/>
                </a:cxn>
                <a:cxn ang="0">
                  <a:pos x="9" y="15"/>
                </a:cxn>
                <a:cxn ang="0">
                  <a:pos x="10" y="11"/>
                </a:cxn>
                <a:cxn ang="0">
                  <a:pos x="6" y="8"/>
                </a:cxn>
                <a:cxn ang="0">
                  <a:pos x="6" y="8"/>
                </a:cxn>
                <a:cxn ang="0">
                  <a:pos x="5" y="7"/>
                </a:cxn>
                <a:cxn ang="0">
                  <a:pos x="5" y="7"/>
                </a:cxn>
                <a:cxn ang="0">
                  <a:pos x="3" y="6"/>
                </a:cxn>
                <a:cxn ang="0">
                  <a:pos x="4" y="4"/>
                </a:cxn>
                <a:cxn ang="0">
                  <a:pos x="5" y="4"/>
                </a:cxn>
                <a:cxn ang="0">
                  <a:pos x="7" y="4"/>
                </a:cxn>
                <a:cxn ang="0">
                  <a:pos x="8" y="5"/>
                </a:cxn>
                <a:cxn ang="0">
                  <a:pos x="8" y="5"/>
                </a:cxn>
                <a:cxn ang="0">
                  <a:pos x="8" y="5"/>
                </a:cxn>
                <a:cxn ang="0">
                  <a:pos x="8" y="5"/>
                </a:cxn>
                <a:cxn ang="0">
                  <a:pos x="9" y="5"/>
                </a:cxn>
                <a:cxn ang="0">
                  <a:pos x="10" y="5"/>
                </a:cxn>
                <a:cxn ang="0">
                  <a:pos x="10" y="4"/>
                </a:cxn>
                <a:cxn ang="0">
                  <a:pos x="7" y="2"/>
                </a:cxn>
                <a:cxn ang="0">
                  <a:pos x="6" y="1"/>
                </a:cxn>
                <a:cxn ang="0">
                  <a:pos x="6" y="0"/>
                </a:cxn>
                <a:cxn ang="0">
                  <a:pos x="6" y="0"/>
                </a:cxn>
                <a:cxn ang="0">
                  <a:pos x="5" y="0"/>
                </a:cxn>
                <a:cxn ang="0">
                  <a:pos x="4" y="0"/>
                </a:cxn>
                <a:cxn ang="0">
                  <a:pos x="4" y="1"/>
                </a:cxn>
                <a:cxn ang="0">
                  <a:pos x="2" y="3"/>
                </a:cxn>
                <a:cxn ang="0">
                  <a:pos x="1" y="7"/>
                </a:cxn>
                <a:cxn ang="0">
                  <a:pos x="2" y="8"/>
                </a:cxn>
                <a:cxn ang="0">
                  <a:pos x="6" y="10"/>
                </a:cxn>
                <a:cxn ang="0">
                  <a:pos x="7" y="11"/>
                </a:cxn>
                <a:cxn ang="0">
                  <a:pos x="8" y="11"/>
                </a:cxn>
                <a:cxn ang="0">
                  <a:pos x="7" y="13"/>
                </a:cxn>
                <a:cxn ang="0">
                  <a:pos x="6" y="13"/>
                </a:cxn>
              </a:cxnLst>
              <a:rect l="0" t="0" r="r" b="b"/>
              <a:pathLst>
                <a:path w="11" h="17">
                  <a:moveTo>
                    <a:pt x="6" y="13"/>
                  </a:moveTo>
                  <a:cubicBezTo>
                    <a:pt x="5" y="13"/>
                    <a:pt x="5" y="13"/>
                    <a:pt x="4" y="13"/>
                  </a:cubicBezTo>
                  <a:cubicBezTo>
                    <a:pt x="4" y="13"/>
                    <a:pt x="3" y="13"/>
                    <a:pt x="3" y="12"/>
                  </a:cubicBezTo>
                  <a:cubicBezTo>
                    <a:pt x="3" y="12"/>
                    <a:pt x="3" y="12"/>
                    <a:pt x="3" y="12"/>
                  </a:cubicBezTo>
                  <a:cubicBezTo>
                    <a:pt x="3" y="12"/>
                    <a:pt x="3" y="12"/>
                    <a:pt x="3" y="12"/>
                  </a:cubicBezTo>
                  <a:cubicBezTo>
                    <a:pt x="3" y="12"/>
                    <a:pt x="3" y="12"/>
                    <a:pt x="3" y="12"/>
                  </a:cubicBezTo>
                  <a:cubicBezTo>
                    <a:pt x="3" y="12"/>
                    <a:pt x="3" y="12"/>
                    <a:pt x="3" y="12"/>
                  </a:cubicBezTo>
                  <a:cubicBezTo>
                    <a:pt x="2" y="12"/>
                    <a:pt x="2" y="12"/>
                    <a:pt x="2" y="12"/>
                  </a:cubicBezTo>
                  <a:cubicBezTo>
                    <a:pt x="1" y="12"/>
                    <a:pt x="1" y="12"/>
                    <a:pt x="1" y="13"/>
                  </a:cubicBezTo>
                  <a:cubicBezTo>
                    <a:pt x="0" y="13"/>
                    <a:pt x="0" y="13"/>
                    <a:pt x="1" y="14"/>
                  </a:cubicBezTo>
                  <a:cubicBezTo>
                    <a:pt x="1" y="15"/>
                    <a:pt x="3" y="15"/>
                    <a:pt x="4" y="16"/>
                  </a:cubicBezTo>
                  <a:cubicBezTo>
                    <a:pt x="4" y="17"/>
                    <a:pt x="4" y="17"/>
                    <a:pt x="4" y="17"/>
                  </a:cubicBezTo>
                  <a:cubicBezTo>
                    <a:pt x="5" y="17"/>
                    <a:pt x="5" y="17"/>
                    <a:pt x="5" y="17"/>
                  </a:cubicBezTo>
                  <a:cubicBezTo>
                    <a:pt x="6" y="17"/>
                    <a:pt x="6" y="17"/>
                    <a:pt x="6" y="17"/>
                  </a:cubicBezTo>
                  <a:cubicBezTo>
                    <a:pt x="6" y="17"/>
                    <a:pt x="6" y="17"/>
                    <a:pt x="6" y="17"/>
                  </a:cubicBezTo>
                  <a:cubicBezTo>
                    <a:pt x="6" y="16"/>
                    <a:pt x="6" y="16"/>
                    <a:pt x="6" y="16"/>
                  </a:cubicBezTo>
                  <a:cubicBezTo>
                    <a:pt x="8" y="16"/>
                    <a:pt x="9" y="15"/>
                    <a:pt x="9" y="15"/>
                  </a:cubicBezTo>
                  <a:cubicBezTo>
                    <a:pt x="11" y="14"/>
                    <a:pt x="11" y="12"/>
                    <a:pt x="10" y="11"/>
                  </a:cubicBezTo>
                  <a:cubicBezTo>
                    <a:pt x="10" y="9"/>
                    <a:pt x="8" y="8"/>
                    <a:pt x="6" y="8"/>
                  </a:cubicBezTo>
                  <a:cubicBezTo>
                    <a:pt x="6" y="8"/>
                    <a:pt x="6" y="8"/>
                    <a:pt x="6" y="8"/>
                  </a:cubicBezTo>
                  <a:cubicBezTo>
                    <a:pt x="6" y="7"/>
                    <a:pt x="5" y="7"/>
                    <a:pt x="5" y="7"/>
                  </a:cubicBezTo>
                  <a:cubicBezTo>
                    <a:pt x="5" y="7"/>
                    <a:pt x="5" y="7"/>
                    <a:pt x="5" y="7"/>
                  </a:cubicBezTo>
                  <a:cubicBezTo>
                    <a:pt x="4" y="7"/>
                    <a:pt x="4" y="6"/>
                    <a:pt x="3" y="6"/>
                  </a:cubicBezTo>
                  <a:cubicBezTo>
                    <a:pt x="3" y="5"/>
                    <a:pt x="3" y="5"/>
                    <a:pt x="4" y="4"/>
                  </a:cubicBezTo>
                  <a:cubicBezTo>
                    <a:pt x="4" y="4"/>
                    <a:pt x="5" y="4"/>
                    <a:pt x="5" y="4"/>
                  </a:cubicBezTo>
                  <a:cubicBezTo>
                    <a:pt x="6" y="4"/>
                    <a:pt x="6" y="4"/>
                    <a:pt x="7" y="4"/>
                  </a:cubicBezTo>
                  <a:cubicBezTo>
                    <a:pt x="8" y="5"/>
                    <a:pt x="8" y="5"/>
                    <a:pt x="8" y="5"/>
                  </a:cubicBezTo>
                  <a:cubicBezTo>
                    <a:pt x="8" y="5"/>
                    <a:pt x="8" y="5"/>
                    <a:pt x="8" y="5"/>
                  </a:cubicBezTo>
                  <a:cubicBezTo>
                    <a:pt x="8" y="5"/>
                    <a:pt x="8" y="5"/>
                    <a:pt x="8" y="5"/>
                  </a:cubicBezTo>
                  <a:cubicBezTo>
                    <a:pt x="8" y="5"/>
                    <a:pt x="8" y="5"/>
                    <a:pt x="8" y="5"/>
                  </a:cubicBezTo>
                  <a:cubicBezTo>
                    <a:pt x="9" y="5"/>
                    <a:pt x="9" y="5"/>
                    <a:pt x="9" y="5"/>
                  </a:cubicBezTo>
                  <a:cubicBezTo>
                    <a:pt x="9" y="5"/>
                    <a:pt x="10" y="5"/>
                    <a:pt x="10" y="5"/>
                  </a:cubicBezTo>
                  <a:cubicBezTo>
                    <a:pt x="10" y="4"/>
                    <a:pt x="10" y="4"/>
                    <a:pt x="10" y="4"/>
                  </a:cubicBezTo>
                  <a:cubicBezTo>
                    <a:pt x="10" y="3"/>
                    <a:pt x="8" y="2"/>
                    <a:pt x="7" y="2"/>
                  </a:cubicBezTo>
                  <a:cubicBezTo>
                    <a:pt x="6" y="1"/>
                    <a:pt x="6" y="1"/>
                    <a:pt x="6" y="1"/>
                  </a:cubicBezTo>
                  <a:cubicBezTo>
                    <a:pt x="6" y="0"/>
                    <a:pt x="6" y="0"/>
                    <a:pt x="6" y="0"/>
                  </a:cubicBezTo>
                  <a:cubicBezTo>
                    <a:pt x="6" y="0"/>
                    <a:pt x="6" y="0"/>
                    <a:pt x="6" y="0"/>
                  </a:cubicBezTo>
                  <a:cubicBezTo>
                    <a:pt x="5" y="0"/>
                    <a:pt x="5" y="0"/>
                    <a:pt x="5" y="0"/>
                  </a:cubicBezTo>
                  <a:cubicBezTo>
                    <a:pt x="4" y="0"/>
                    <a:pt x="4" y="0"/>
                    <a:pt x="4" y="0"/>
                  </a:cubicBezTo>
                  <a:cubicBezTo>
                    <a:pt x="4" y="1"/>
                    <a:pt x="4" y="1"/>
                    <a:pt x="4" y="1"/>
                  </a:cubicBezTo>
                  <a:cubicBezTo>
                    <a:pt x="3" y="2"/>
                    <a:pt x="2" y="2"/>
                    <a:pt x="2" y="3"/>
                  </a:cubicBezTo>
                  <a:cubicBezTo>
                    <a:pt x="1" y="4"/>
                    <a:pt x="0" y="6"/>
                    <a:pt x="1" y="7"/>
                  </a:cubicBezTo>
                  <a:cubicBezTo>
                    <a:pt x="1" y="8"/>
                    <a:pt x="2" y="8"/>
                    <a:pt x="2" y="8"/>
                  </a:cubicBezTo>
                  <a:cubicBezTo>
                    <a:pt x="3" y="9"/>
                    <a:pt x="5" y="10"/>
                    <a:pt x="6" y="10"/>
                  </a:cubicBezTo>
                  <a:cubicBezTo>
                    <a:pt x="7" y="11"/>
                    <a:pt x="7" y="11"/>
                    <a:pt x="7" y="11"/>
                  </a:cubicBezTo>
                  <a:cubicBezTo>
                    <a:pt x="7" y="11"/>
                    <a:pt x="8" y="11"/>
                    <a:pt x="8" y="11"/>
                  </a:cubicBezTo>
                  <a:cubicBezTo>
                    <a:pt x="8" y="12"/>
                    <a:pt x="8" y="13"/>
                    <a:pt x="7" y="13"/>
                  </a:cubicBezTo>
                  <a:cubicBezTo>
                    <a:pt x="7" y="13"/>
                    <a:pt x="7" y="13"/>
                    <a:pt x="6"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9" name="Freeform 20">
              <a:extLst>
                <a:ext uri="{FF2B5EF4-FFF2-40B4-BE49-F238E27FC236}">
                  <a16:creationId xmlns:a16="http://schemas.microsoft.com/office/drawing/2014/main" id="{96D96272-6118-47C4-91A9-4756F93E7C3D}"/>
                </a:ext>
              </a:extLst>
            </p:cNvPr>
            <p:cNvSpPr>
              <a:spLocks noEditPoints="1"/>
            </p:cNvSpPr>
            <p:nvPr/>
          </p:nvSpPr>
          <p:spPr bwMode="auto">
            <a:xfrm>
              <a:off x="4689475" y="2028825"/>
              <a:ext cx="244475" cy="127000"/>
            </a:xfrm>
            <a:custGeom>
              <a:avLst/>
              <a:gdLst/>
              <a:ahLst/>
              <a:cxnLst>
                <a:cxn ang="0">
                  <a:pos x="0" y="0"/>
                </a:cxn>
                <a:cxn ang="0">
                  <a:pos x="0" y="80"/>
                </a:cxn>
                <a:cxn ang="0">
                  <a:pos x="154" y="80"/>
                </a:cxn>
                <a:cxn ang="0">
                  <a:pos x="154" y="0"/>
                </a:cxn>
                <a:cxn ang="0">
                  <a:pos x="0" y="0"/>
                </a:cxn>
                <a:cxn ang="0">
                  <a:pos x="148" y="72"/>
                </a:cxn>
                <a:cxn ang="0">
                  <a:pos x="5" y="72"/>
                </a:cxn>
                <a:cxn ang="0">
                  <a:pos x="5" y="5"/>
                </a:cxn>
                <a:cxn ang="0">
                  <a:pos x="148" y="5"/>
                </a:cxn>
                <a:cxn ang="0">
                  <a:pos x="148" y="72"/>
                </a:cxn>
              </a:cxnLst>
              <a:rect l="0" t="0" r="r" b="b"/>
              <a:pathLst>
                <a:path w="154" h="80">
                  <a:moveTo>
                    <a:pt x="0" y="0"/>
                  </a:moveTo>
                  <a:lnTo>
                    <a:pt x="0" y="80"/>
                  </a:lnTo>
                  <a:lnTo>
                    <a:pt x="154" y="80"/>
                  </a:lnTo>
                  <a:lnTo>
                    <a:pt x="154" y="0"/>
                  </a:lnTo>
                  <a:lnTo>
                    <a:pt x="0" y="0"/>
                  </a:lnTo>
                  <a:close/>
                  <a:moveTo>
                    <a:pt x="148" y="72"/>
                  </a:moveTo>
                  <a:lnTo>
                    <a:pt x="5" y="72"/>
                  </a:lnTo>
                  <a:lnTo>
                    <a:pt x="5" y="5"/>
                  </a:lnTo>
                  <a:lnTo>
                    <a:pt x="148" y="5"/>
                  </a:lnTo>
                  <a:lnTo>
                    <a:pt x="148" y="72"/>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0" name="Freeform 21">
              <a:extLst>
                <a:ext uri="{FF2B5EF4-FFF2-40B4-BE49-F238E27FC236}">
                  <a16:creationId xmlns:a16="http://schemas.microsoft.com/office/drawing/2014/main" id="{AF258E20-3AD8-44E4-A7F9-5191B2B70043}"/>
                </a:ext>
              </a:extLst>
            </p:cNvPr>
            <p:cNvSpPr>
              <a:spLocks noEditPoints="1"/>
            </p:cNvSpPr>
            <p:nvPr/>
          </p:nvSpPr>
          <p:spPr bwMode="auto">
            <a:xfrm>
              <a:off x="4706938" y="2046288"/>
              <a:ext cx="85725" cy="88900"/>
            </a:xfrm>
            <a:custGeom>
              <a:avLst/>
              <a:gdLst/>
              <a:ahLst/>
              <a:cxnLst>
                <a:cxn ang="0">
                  <a:pos x="3" y="21"/>
                </a:cxn>
                <a:cxn ang="0">
                  <a:pos x="3" y="21"/>
                </a:cxn>
                <a:cxn ang="0">
                  <a:pos x="19" y="21"/>
                </a:cxn>
                <a:cxn ang="0">
                  <a:pos x="14" y="11"/>
                </a:cxn>
                <a:cxn ang="0">
                  <a:pos x="20" y="0"/>
                </a:cxn>
                <a:cxn ang="0">
                  <a:pos x="3" y="0"/>
                </a:cxn>
                <a:cxn ang="0">
                  <a:pos x="3" y="1"/>
                </a:cxn>
                <a:cxn ang="0">
                  <a:pos x="1" y="4"/>
                </a:cxn>
                <a:cxn ang="0">
                  <a:pos x="0" y="4"/>
                </a:cxn>
                <a:cxn ang="0">
                  <a:pos x="0" y="18"/>
                </a:cxn>
                <a:cxn ang="0">
                  <a:pos x="1" y="18"/>
                </a:cxn>
                <a:cxn ang="0">
                  <a:pos x="3" y="21"/>
                </a:cxn>
                <a:cxn ang="0">
                  <a:pos x="6" y="9"/>
                </a:cxn>
                <a:cxn ang="0">
                  <a:pos x="9" y="11"/>
                </a:cxn>
                <a:cxn ang="0">
                  <a:pos x="6" y="13"/>
                </a:cxn>
                <a:cxn ang="0">
                  <a:pos x="4" y="11"/>
                </a:cxn>
                <a:cxn ang="0">
                  <a:pos x="6" y="9"/>
                </a:cxn>
              </a:cxnLst>
              <a:rect l="0" t="0" r="r" b="b"/>
              <a:pathLst>
                <a:path w="20" h="21">
                  <a:moveTo>
                    <a:pt x="3" y="21"/>
                  </a:moveTo>
                  <a:cubicBezTo>
                    <a:pt x="3" y="21"/>
                    <a:pt x="3" y="21"/>
                    <a:pt x="3" y="21"/>
                  </a:cubicBezTo>
                  <a:cubicBezTo>
                    <a:pt x="19" y="21"/>
                    <a:pt x="19" y="21"/>
                    <a:pt x="19" y="21"/>
                  </a:cubicBezTo>
                  <a:cubicBezTo>
                    <a:pt x="16" y="19"/>
                    <a:pt x="14" y="15"/>
                    <a:pt x="14" y="11"/>
                  </a:cubicBezTo>
                  <a:cubicBezTo>
                    <a:pt x="14" y="6"/>
                    <a:pt x="16" y="2"/>
                    <a:pt x="20" y="0"/>
                  </a:cubicBezTo>
                  <a:cubicBezTo>
                    <a:pt x="3" y="0"/>
                    <a:pt x="3" y="0"/>
                    <a:pt x="3" y="0"/>
                  </a:cubicBezTo>
                  <a:cubicBezTo>
                    <a:pt x="3" y="1"/>
                    <a:pt x="3" y="1"/>
                    <a:pt x="3" y="1"/>
                  </a:cubicBezTo>
                  <a:cubicBezTo>
                    <a:pt x="3" y="3"/>
                    <a:pt x="2" y="4"/>
                    <a:pt x="1" y="4"/>
                  </a:cubicBezTo>
                  <a:cubicBezTo>
                    <a:pt x="0" y="4"/>
                    <a:pt x="0" y="4"/>
                    <a:pt x="0" y="4"/>
                  </a:cubicBezTo>
                  <a:cubicBezTo>
                    <a:pt x="0" y="18"/>
                    <a:pt x="0" y="18"/>
                    <a:pt x="0" y="18"/>
                  </a:cubicBezTo>
                  <a:cubicBezTo>
                    <a:pt x="1" y="18"/>
                    <a:pt x="1" y="18"/>
                    <a:pt x="1" y="18"/>
                  </a:cubicBezTo>
                  <a:cubicBezTo>
                    <a:pt x="2" y="18"/>
                    <a:pt x="3" y="19"/>
                    <a:pt x="3" y="21"/>
                  </a:cubicBezTo>
                  <a:close/>
                  <a:moveTo>
                    <a:pt x="6" y="9"/>
                  </a:moveTo>
                  <a:cubicBezTo>
                    <a:pt x="8" y="9"/>
                    <a:pt x="9" y="10"/>
                    <a:pt x="9" y="11"/>
                  </a:cubicBezTo>
                  <a:cubicBezTo>
                    <a:pt x="9" y="12"/>
                    <a:pt x="8" y="13"/>
                    <a:pt x="6" y="13"/>
                  </a:cubicBezTo>
                  <a:cubicBezTo>
                    <a:pt x="5" y="13"/>
                    <a:pt x="4" y="12"/>
                    <a:pt x="4" y="11"/>
                  </a:cubicBezTo>
                  <a:cubicBezTo>
                    <a:pt x="4" y="10"/>
                    <a:pt x="5" y="9"/>
                    <a:pt x="6"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1" name="Freeform 22">
              <a:extLst>
                <a:ext uri="{FF2B5EF4-FFF2-40B4-BE49-F238E27FC236}">
                  <a16:creationId xmlns:a16="http://schemas.microsoft.com/office/drawing/2014/main" id="{23C2C8D6-5976-4204-823E-0EBCDB967584}"/>
                </a:ext>
              </a:extLst>
            </p:cNvPr>
            <p:cNvSpPr>
              <a:spLocks noEditPoints="1"/>
            </p:cNvSpPr>
            <p:nvPr/>
          </p:nvSpPr>
          <p:spPr bwMode="auto">
            <a:xfrm>
              <a:off x="4838700" y="2046288"/>
              <a:ext cx="77788" cy="88900"/>
            </a:xfrm>
            <a:custGeom>
              <a:avLst/>
              <a:gdLst/>
              <a:ahLst/>
              <a:cxnLst>
                <a:cxn ang="0">
                  <a:pos x="6" y="11"/>
                </a:cxn>
                <a:cxn ang="0">
                  <a:pos x="1" y="21"/>
                </a:cxn>
                <a:cxn ang="0">
                  <a:pos x="15" y="21"/>
                </a:cxn>
                <a:cxn ang="0">
                  <a:pos x="15" y="21"/>
                </a:cxn>
                <a:cxn ang="0">
                  <a:pos x="17" y="18"/>
                </a:cxn>
                <a:cxn ang="0">
                  <a:pos x="18" y="18"/>
                </a:cxn>
                <a:cxn ang="0">
                  <a:pos x="18" y="4"/>
                </a:cxn>
                <a:cxn ang="0">
                  <a:pos x="17" y="4"/>
                </a:cxn>
                <a:cxn ang="0">
                  <a:pos x="15" y="1"/>
                </a:cxn>
                <a:cxn ang="0">
                  <a:pos x="15" y="0"/>
                </a:cxn>
                <a:cxn ang="0">
                  <a:pos x="0" y="0"/>
                </a:cxn>
                <a:cxn ang="0">
                  <a:pos x="6" y="11"/>
                </a:cxn>
                <a:cxn ang="0">
                  <a:pos x="11" y="9"/>
                </a:cxn>
                <a:cxn ang="0">
                  <a:pos x="14" y="11"/>
                </a:cxn>
                <a:cxn ang="0">
                  <a:pos x="11" y="13"/>
                </a:cxn>
                <a:cxn ang="0">
                  <a:pos x="9" y="11"/>
                </a:cxn>
                <a:cxn ang="0">
                  <a:pos x="11" y="9"/>
                </a:cxn>
              </a:cxnLst>
              <a:rect l="0" t="0" r="r" b="b"/>
              <a:pathLst>
                <a:path w="18" h="21">
                  <a:moveTo>
                    <a:pt x="6" y="11"/>
                  </a:moveTo>
                  <a:cubicBezTo>
                    <a:pt x="6" y="15"/>
                    <a:pt x="4" y="19"/>
                    <a:pt x="1" y="21"/>
                  </a:cubicBezTo>
                  <a:cubicBezTo>
                    <a:pt x="15" y="21"/>
                    <a:pt x="15" y="21"/>
                    <a:pt x="15" y="21"/>
                  </a:cubicBezTo>
                  <a:cubicBezTo>
                    <a:pt x="15" y="21"/>
                    <a:pt x="15" y="21"/>
                    <a:pt x="15" y="21"/>
                  </a:cubicBezTo>
                  <a:cubicBezTo>
                    <a:pt x="15" y="19"/>
                    <a:pt x="16" y="18"/>
                    <a:pt x="17" y="18"/>
                  </a:cubicBezTo>
                  <a:cubicBezTo>
                    <a:pt x="18" y="18"/>
                    <a:pt x="18" y="18"/>
                    <a:pt x="18" y="18"/>
                  </a:cubicBezTo>
                  <a:cubicBezTo>
                    <a:pt x="18" y="4"/>
                    <a:pt x="18" y="4"/>
                    <a:pt x="18" y="4"/>
                  </a:cubicBezTo>
                  <a:cubicBezTo>
                    <a:pt x="17" y="4"/>
                    <a:pt x="17" y="4"/>
                    <a:pt x="17" y="4"/>
                  </a:cubicBezTo>
                  <a:cubicBezTo>
                    <a:pt x="16" y="4"/>
                    <a:pt x="15" y="3"/>
                    <a:pt x="15" y="1"/>
                  </a:cubicBezTo>
                  <a:cubicBezTo>
                    <a:pt x="15" y="0"/>
                    <a:pt x="15" y="0"/>
                    <a:pt x="15" y="0"/>
                  </a:cubicBezTo>
                  <a:cubicBezTo>
                    <a:pt x="0" y="0"/>
                    <a:pt x="0" y="0"/>
                    <a:pt x="0" y="0"/>
                  </a:cubicBezTo>
                  <a:cubicBezTo>
                    <a:pt x="4" y="2"/>
                    <a:pt x="6" y="6"/>
                    <a:pt x="6" y="11"/>
                  </a:cubicBezTo>
                  <a:close/>
                  <a:moveTo>
                    <a:pt x="11" y="9"/>
                  </a:moveTo>
                  <a:cubicBezTo>
                    <a:pt x="13" y="9"/>
                    <a:pt x="14" y="10"/>
                    <a:pt x="14" y="11"/>
                  </a:cubicBezTo>
                  <a:cubicBezTo>
                    <a:pt x="14" y="12"/>
                    <a:pt x="13" y="13"/>
                    <a:pt x="11" y="13"/>
                  </a:cubicBezTo>
                  <a:cubicBezTo>
                    <a:pt x="10" y="13"/>
                    <a:pt x="9" y="12"/>
                    <a:pt x="9" y="11"/>
                  </a:cubicBezTo>
                  <a:cubicBezTo>
                    <a:pt x="9" y="10"/>
                    <a:pt x="10" y="9"/>
                    <a:pt x="11"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2" name="Freeform 23">
              <a:extLst>
                <a:ext uri="{FF2B5EF4-FFF2-40B4-BE49-F238E27FC236}">
                  <a16:creationId xmlns:a16="http://schemas.microsoft.com/office/drawing/2014/main" id="{246052A5-096A-4368-98AB-5E50AA54DB8E}"/>
                </a:ext>
              </a:extLst>
            </p:cNvPr>
            <p:cNvSpPr>
              <a:spLocks/>
            </p:cNvSpPr>
            <p:nvPr/>
          </p:nvSpPr>
          <p:spPr bwMode="auto">
            <a:xfrm>
              <a:off x="4581525" y="1981200"/>
              <a:ext cx="73025" cy="73025"/>
            </a:xfrm>
            <a:custGeom>
              <a:avLst/>
              <a:gdLst/>
              <a:ahLst/>
              <a:cxnLst>
                <a:cxn ang="0">
                  <a:pos x="15" y="0"/>
                </a:cxn>
                <a:cxn ang="0">
                  <a:pos x="0" y="0"/>
                </a:cxn>
                <a:cxn ang="0">
                  <a:pos x="6" y="17"/>
                </a:cxn>
                <a:cxn ang="0">
                  <a:pos x="17" y="14"/>
                </a:cxn>
                <a:cxn ang="0">
                  <a:pos x="15" y="0"/>
                </a:cxn>
              </a:cxnLst>
              <a:rect l="0" t="0" r="r" b="b"/>
              <a:pathLst>
                <a:path w="17" h="17">
                  <a:moveTo>
                    <a:pt x="15" y="0"/>
                  </a:moveTo>
                  <a:cubicBezTo>
                    <a:pt x="0" y="0"/>
                    <a:pt x="0" y="0"/>
                    <a:pt x="0" y="0"/>
                  </a:cubicBezTo>
                  <a:cubicBezTo>
                    <a:pt x="1" y="6"/>
                    <a:pt x="3" y="12"/>
                    <a:pt x="6" y="17"/>
                  </a:cubicBezTo>
                  <a:cubicBezTo>
                    <a:pt x="9" y="16"/>
                    <a:pt x="13" y="15"/>
                    <a:pt x="17" y="14"/>
                  </a:cubicBezTo>
                  <a:cubicBezTo>
                    <a:pt x="16" y="10"/>
                    <a:pt x="15" y="5"/>
                    <a:pt x="15"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3" name="Freeform 24">
              <a:extLst>
                <a:ext uri="{FF2B5EF4-FFF2-40B4-BE49-F238E27FC236}">
                  <a16:creationId xmlns:a16="http://schemas.microsoft.com/office/drawing/2014/main" id="{33CA7F0E-36BA-4F3C-90D5-28F7A97B3ADB}"/>
                </a:ext>
              </a:extLst>
            </p:cNvPr>
            <p:cNvSpPr>
              <a:spLocks/>
            </p:cNvSpPr>
            <p:nvPr/>
          </p:nvSpPr>
          <p:spPr bwMode="auto">
            <a:xfrm>
              <a:off x="4581525" y="1892300"/>
              <a:ext cx="73025" cy="73025"/>
            </a:xfrm>
            <a:custGeom>
              <a:avLst/>
              <a:gdLst/>
              <a:ahLst/>
              <a:cxnLst>
                <a:cxn ang="0">
                  <a:pos x="17" y="3"/>
                </a:cxn>
                <a:cxn ang="0">
                  <a:pos x="6" y="0"/>
                </a:cxn>
                <a:cxn ang="0">
                  <a:pos x="0" y="17"/>
                </a:cxn>
                <a:cxn ang="0">
                  <a:pos x="15" y="17"/>
                </a:cxn>
                <a:cxn ang="0">
                  <a:pos x="17" y="3"/>
                </a:cxn>
              </a:cxnLst>
              <a:rect l="0" t="0" r="r" b="b"/>
              <a:pathLst>
                <a:path w="17" h="17">
                  <a:moveTo>
                    <a:pt x="17" y="3"/>
                  </a:moveTo>
                  <a:cubicBezTo>
                    <a:pt x="13" y="2"/>
                    <a:pt x="9" y="1"/>
                    <a:pt x="6" y="0"/>
                  </a:cubicBezTo>
                  <a:cubicBezTo>
                    <a:pt x="3" y="5"/>
                    <a:pt x="1" y="11"/>
                    <a:pt x="0" y="17"/>
                  </a:cubicBezTo>
                  <a:cubicBezTo>
                    <a:pt x="15" y="17"/>
                    <a:pt x="15" y="17"/>
                    <a:pt x="15" y="17"/>
                  </a:cubicBezTo>
                  <a:cubicBezTo>
                    <a:pt x="15" y="12"/>
                    <a:pt x="16" y="7"/>
                    <a:pt x="17" y="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4" name="Freeform 25">
              <a:extLst>
                <a:ext uri="{FF2B5EF4-FFF2-40B4-BE49-F238E27FC236}">
                  <a16:creationId xmlns:a16="http://schemas.microsoft.com/office/drawing/2014/main" id="{AACC542D-B9D6-4464-A74B-123C3A55EA0A}"/>
                </a:ext>
              </a:extLst>
            </p:cNvPr>
            <p:cNvSpPr>
              <a:spLocks/>
            </p:cNvSpPr>
            <p:nvPr/>
          </p:nvSpPr>
          <p:spPr bwMode="auto">
            <a:xfrm>
              <a:off x="4616450" y="2058988"/>
              <a:ext cx="60325" cy="50800"/>
            </a:xfrm>
            <a:custGeom>
              <a:avLst/>
              <a:gdLst/>
              <a:ahLst/>
              <a:cxnLst>
                <a:cxn ang="0">
                  <a:pos x="10" y="0"/>
                </a:cxn>
                <a:cxn ang="0">
                  <a:pos x="0" y="2"/>
                </a:cxn>
                <a:cxn ang="0">
                  <a:pos x="14" y="12"/>
                </a:cxn>
                <a:cxn ang="0">
                  <a:pos x="14" y="9"/>
                </a:cxn>
                <a:cxn ang="0">
                  <a:pos x="12" y="6"/>
                </a:cxn>
                <a:cxn ang="0">
                  <a:pos x="10" y="0"/>
                </a:cxn>
              </a:cxnLst>
              <a:rect l="0" t="0" r="r" b="b"/>
              <a:pathLst>
                <a:path w="14" h="12">
                  <a:moveTo>
                    <a:pt x="10" y="0"/>
                  </a:moveTo>
                  <a:cubicBezTo>
                    <a:pt x="7" y="1"/>
                    <a:pt x="4" y="1"/>
                    <a:pt x="0" y="2"/>
                  </a:cubicBezTo>
                  <a:cubicBezTo>
                    <a:pt x="4" y="7"/>
                    <a:pt x="9" y="10"/>
                    <a:pt x="14" y="12"/>
                  </a:cubicBezTo>
                  <a:cubicBezTo>
                    <a:pt x="14" y="9"/>
                    <a:pt x="14" y="9"/>
                    <a:pt x="14" y="9"/>
                  </a:cubicBezTo>
                  <a:cubicBezTo>
                    <a:pt x="14" y="8"/>
                    <a:pt x="13" y="7"/>
                    <a:pt x="12" y="6"/>
                  </a:cubicBezTo>
                  <a:cubicBezTo>
                    <a:pt x="12" y="4"/>
                    <a:pt x="11" y="2"/>
                    <a:pt x="1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26">
              <a:extLst>
                <a:ext uri="{FF2B5EF4-FFF2-40B4-BE49-F238E27FC236}">
                  <a16:creationId xmlns:a16="http://schemas.microsoft.com/office/drawing/2014/main" id="{C5E9DBD2-ED7F-470C-9043-0C5D4A0D445E}"/>
                </a:ext>
              </a:extLst>
            </p:cNvPr>
            <p:cNvSpPr>
              <a:spLocks/>
            </p:cNvSpPr>
            <p:nvPr/>
          </p:nvSpPr>
          <p:spPr bwMode="auto">
            <a:xfrm>
              <a:off x="4813300" y="1981200"/>
              <a:ext cx="68263" cy="39687"/>
            </a:xfrm>
            <a:custGeom>
              <a:avLst/>
              <a:gdLst/>
              <a:ahLst/>
              <a:cxnLst>
                <a:cxn ang="0">
                  <a:pos x="0" y="9"/>
                </a:cxn>
                <a:cxn ang="0">
                  <a:pos x="14" y="9"/>
                </a:cxn>
                <a:cxn ang="0">
                  <a:pos x="16" y="0"/>
                </a:cxn>
                <a:cxn ang="0">
                  <a:pos x="1" y="0"/>
                </a:cxn>
                <a:cxn ang="0">
                  <a:pos x="0" y="9"/>
                </a:cxn>
              </a:cxnLst>
              <a:rect l="0" t="0" r="r" b="b"/>
              <a:pathLst>
                <a:path w="16" h="9">
                  <a:moveTo>
                    <a:pt x="0" y="9"/>
                  </a:moveTo>
                  <a:cubicBezTo>
                    <a:pt x="14" y="9"/>
                    <a:pt x="14" y="9"/>
                    <a:pt x="14" y="9"/>
                  </a:cubicBezTo>
                  <a:cubicBezTo>
                    <a:pt x="15" y="6"/>
                    <a:pt x="15" y="3"/>
                    <a:pt x="16" y="0"/>
                  </a:cubicBezTo>
                  <a:cubicBezTo>
                    <a:pt x="1" y="0"/>
                    <a:pt x="1" y="0"/>
                    <a:pt x="1" y="0"/>
                  </a:cubicBezTo>
                  <a:cubicBezTo>
                    <a:pt x="1" y="3"/>
                    <a:pt x="1" y="6"/>
                    <a:pt x="0"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27">
              <a:extLst>
                <a:ext uri="{FF2B5EF4-FFF2-40B4-BE49-F238E27FC236}">
                  <a16:creationId xmlns:a16="http://schemas.microsoft.com/office/drawing/2014/main" id="{DCA6FC36-403C-4E69-9780-303A80B90567}"/>
                </a:ext>
              </a:extLst>
            </p:cNvPr>
            <p:cNvSpPr>
              <a:spLocks/>
            </p:cNvSpPr>
            <p:nvPr/>
          </p:nvSpPr>
          <p:spPr bwMode="auto">
            <a:xfrm>
              <a:off x="4765675" y="1828800"/>
              <a:ext cx="82550" cy="58737"/>
            </a:xfrm>
            <a:custGeom>
              <a:avLst/>
              <a:gdLst/>
              <a:ahLst/>
              <a:cxnLst>
                <a:cxn ang="0">
                  <a:pos x="7" y="9"/>
                </a:cxn>
                <a:cxn ang="0">
                  <a:pos x="9" y="14"/>
                </a:cxn>
                <a:cxn ang="0">
                  <a:pos x="19" y="12"/>
                </a:cxn>
                <a:cxn ang="0">
                  <a:pos x="0" y="0"/>
                </a:cxn>
                <a:cxn ang="0">
                  <a:pos x="0" y="1"/>
                </a:cxn>
                <a:cxn ang="0">
                  <a:pos x="7" y="9"/>
                </a:cxn>
              </a:cxnLst>
              <a:rect l="0" t="0" r="r" b="b"/>
              <a:pathLst>
                <a:path w="19" h="14">
                  <a:moveTo>
                    <a:pt x="7" y="9"/>
                  </a:moveTo>
                  <a:cubicBezTo>
                    <a:pt x="7" y="10"/>
                    <a:pt x="8" y="12"/>
                    <a:pt x="9" y="14"/>
                  </a:cubicBezTo>
                  <a:cubicBezTo>
                    <a:pt x="12" y="14"/>
                    <a:pt x="16" y="13"/>
                    <a:pt x="19" y="12"/>
                  </a:cubicBezTo>
                  <a:cubicBezTo>
                    <a:pt x="14" y="6"/>
                    <a:pt x="7" y="2"/>
                    <a:pt x="0" y="0"/>
                  </a:cubicBezTo>
                  <a:cubicBezTo>
                    <a:pt x="0" y="1"/>
                    <a:pt x="0" y="1"/>
                    <a:pt x="0" y="1"/>
                  </a:cubicBezTo>
                  <a:cubicBezTo>
                    <a:pt x="3" y="3"/>
                    <a:pt x="5" y="5"/>
                    <a:pt x="7" y="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7" name="Freeform 28">
              <a:extLst>
                <a:ext uri="{FF2B5EF4-FFF2-40B4-BE49-F238E27FC236}">
                  <a16:creationId xmlns:a16="http://schemas.microsoft.com/office/drawing/2014/main" id="{20E7563F-350F-4AB1-A661-313E6A3483CE}"/>
                </a:ext>
              </a:extLst>
            </p:cNvPr>
            <p:cNvSpPr>
              <a:spLocks/>
            </p:cNvSpPr>
            <p:nvPr/>
          </p:nvSpPr>
          <p:spPr bwMode="auto">
            <a:xfrm>
              <a:off x="4616450" y="1828800"/>
              <a:ext cx="80963" cy="58737"/>
            </a:xfrm>
            <a:custGeom>
              <a:avLst/>
              <a:gdLst/>
              <a:ahLst/>
              <a:cxnLst>
                <a:cxn ang="0">
                  <a:pos x="10" y="14"/>
                </a:cxn>
                <a:cxn ang="0">
                  <a:pos x="19" y="1"/>
                </a:cxn>
                <a:cxn ang="0">
                  <a:pos x="19" y="0"/>
                </a:cxn>
                <a:cxn ang="0">
                  <a:pos x="0" y="12"/>
                </a:cxn>
                <a:cxn ang="0">
                  <a:pos x="10" y="14"/>
                </a:cxn>
              </a:cxnLst>
              <a:rect l="0" t="0" r="r" b="b"/>
              <a:pathLst>
                <a:path w="19" h="14">
                  <a:moveTo>
                    <a:pt x="10" y="14"/>
                  </a:moveTo>
                  <a:cubicBezTo>
                    <a:pt x="12" y="8"/>
                    <a:pt x="15" y="4"/>
                    <a:pt x="19" y="1"/>
                  </a:cubicBezTo>
                  <a:cubicBezTo>
                    <a:pt x="19" y="0"/>
                    <a:pt x="19" y="0"/>
                    <a:pt x="19" y="0"/>
                  </a:cubicBezTo>
                  <a:cubicBezTo>
                    <a:pt x="12" y="2"/>
                    <a:pt x="5" y="6"/>
                    <a:pt x="0" y="12"/>
                  </a:cubicBezTo>
                  <a:cubicBezTo>
                    <a:pt x="3" y="13"/>
                    <a:pt x="7" y="14"/>
                    <a:pt x="10" y="1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8" name="Freeform 29">
              <a:extLst>
                <a:ext uri="{FF2B5EF4-FFF2-40B4-BE49-F238E27FC236}">
                  <a16:creationId xmlns:a16="http://schemas.microsoft.com/office/drawing/2014/main" id="{26E2BA1E-8758-4082-B895-1E443035AA6F}"/>
                </a:ext>
              </a:extLst>
            </p:cNvPr>
            <p:cNvSpPr>
              <a:spLocks/>
            </p:cNvSpPr>
            <p:nvPr/>
          </p:nvSpPr>
          <p:spPr bwMode="auto">
            <a:xfrm>
              <a:off x="4808538" y="1892300"/>
              <a:ext cx="73025" cy="73025"/>
            </a:xfrm>
            <a:custGeom>
              <a:avLst/>
              <a:gdLst/>
              <a:ahLst/>
              <a:cxnLst>
                <a:cxn ang="0">
                  <a:pos x="2" y="17"/>
                </a:cxn>
                <a:cxn ang="0">
                  <a:pos x="17" y="17"/>
                </a:cxn>
                <a:cxn ang="0">
                  <a:pos x="11" y="0"/>
                </a:cxn>
                <a:cxn ang="0">
                  <a:pos x="0" y="3"/>
                </a:cxn>
                <a:cxn ang="0">
                  <a:pos x="2" y="17"/>
                </a:cxn>
              </a:cxnLst>
              <a:rect l="0" t="0" r="r" b="b"/>
              <a:pathLst>
                <a:path w="17" h="17">
                  <a:moveTo>
                    <a:pt x="2" y="17"/>
                  </a:moveTo>
                  <a:cubicBezTo>
                    <a:pt x="17" y="17"/>
                    <a:pt x="17" y="17"/>
                    <a:pt x="17" y="17"/>
                  </a:cubicBezTo>
                  <a:cubicBezTo>
                    <a:pt x="16" y="11"/>
                    <a:pt x="14" y="5"/>
                    <a:pt x="11" y="0"/>
                  </a:cubicBezTo>
                  <a:cubicBezTo>
                    <a:pt x="8" y="1"/>
                    <a:pt x="4" y="2"/>
                    <a:pt x="0" y="3"/>
                  </a:cubicBezTo>
                  <a:cubicBezTo>
                    <a:pt x="1" y="7"/>
                    <a:pt x="2" y="12"/>
                    <a:pt x="2" y="1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9" name="Freeform 30">
              <a:extLst>
                <a:ext uri="{FF2B5EF4-FFF2-40B4-BE49-F238E27FC236}">
                  <a16:creationId xmlns:a16="http://schemas.microsoft.com/office/drawing/2014/main" id="{2D74D493-4551-4002-9DA1-B9EE828AE780}"/>
                </a:ext>
              </a:extLst>
            </p:cNvPr>
            <p:cNvSpPr>
              <a:spLocks/>
            </p:cNvSpPr>
            <p:nvPr/>
          </p:nvSpPr>
          <p:spPr bwMode="auto">
            <a:xfrm>
              <a:off x="4740275" y="1836738"/>
              <a:ext cx="47625" cy="60325"/>
            </a:xfrm>
            <a:custGeom>
              <a:avLst/>
              <a:gdLst/>
              <a:ahLst/>
              <a:cxnLst>
                <a:cxn ang="0">
                  <a:pos x="4" y="2"/>
                </a:cxn>
                <a:cxn ang="0">
                  <a:pos x="0" y="0"/>
                </a:cxn>
                <a:cxn ang="0">
                  <a:pos x="0" y="14"/>
                </a:cxn>
                <a:cxn ang="0">
                  <a:pos x="11" y="13"/>
                </a:cxn>
                <a:cxn ang="0">
                  <a:pos x="4" y="2"/>
                </a:cxn>
              </a:cxnLst>
              <a:rect l="0" t="0" r="r" b="b"/>
              <a:pathLst>
                <a:path w="11" h="14">
                  <a:moveTo>
                    <a:pt x="4" y="2"/>
                  </a:moveTo>
                  <a:cubicBezTo>
                    <a:pt x="3" y="1"/>
                    <a:pt x="1" y="0"/>
                    <a:pt x="0" y="0"/>
                  </a:cubicBezTo>
                  <a:cubicBezTo>
                    <a:pt x="0" y="14"/>
                    <a:pt x="0" y="14"/>
                    <a:pt x="0" y="14"/>
                  </a:cubicBezTo>
                  <a:cubicBezTo>
                    <a:pt x="4" y="14"/>
                    <a:pt x="7" y="13"/>
                    <a:pt x="11" y="13"/>
                  </a:cubicBezTo>
                  <a:cubicBezTo>
                    <a:pt x="9" y="8"/>
                    <a:pt x="6" y="4"/>
                    <a:pt x="4" y="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0" name="Freeform 31">
              <a:extLst>
                <a:ext uri="{FF2B5EF4-FFF2-40B4-BE49-F238E27FC236}">
                  <a16:creationId xmlns:a16="http://schemas.microsoft.com/office/drawing/2014/main" id="{E2E6BC5B-2A0E-4722-A169-7D2BC4C7C283}"/>
                </a:ext>
              </a:extLst>
            </p:cNvPr>
            <p:cNvSpPr>
              <a:spLocks/>
            </p:cNvSpPr>
            <p:nvPr/>
          </p:nvSpPr>
          <p:spPr bwMode="auto">
            <a:xfrm>
              <a:off x="4664075" y="1981200"/>
              <a:ext cx="58738" cy="55562"/>
            </a:xfrm>
            <a:custGeom>
              <a:avLst/>
              <a:gdLst/>
              <a:ahLst/>
              <a:cxnLst>
                <a:cxn ang="0">
                  <a:pos x="14" y="0"/>
                </a:cxn>
                <a:cxn ang="0">
                  <a:pos x="0" y="0"/>
                </a:cxn>
                <a:cxn ang="0">
                  <a:pos x="2" y="13"/>
                </a:cxn>
                <a:cxn ang="0">
                  <a:pos x="3" y="13"/>
                </a:cxn>
                <a:cxn ang="0">
                  <a:pos x="3" y="9"/>
                </a:cxn>
                <a:cxn ang="0">
                  <a:pos x="14" y="9"/>
                </a:cxn>
                <a:cxn ang="0">
                  <a:pos x="14" y="0"/>
                </a:cxn>
              </a:cxnLst>
              <a:rect l="0" t="0" r="r" b="b"/>
              <a:pathLst>
                <a:path w="14" h="13">
                  <a:moveTo>
                    <a:pt x="14" y="0"/>
                  </a:moveTo>
                  <a:cubicBezTo>
                    <a:pt x="0" y="0"/>
                    <a:pt x="0" y="0"/>
                    <a:pt x="0" y="0"/>
                  </a:cubicBezTo>
                  <a:cubicBezTo>
                    <a:pt x="0" y="5"/>
                    <a:pt x="1" y="9"/>
                    <a:pt x="2" y="13"/>
                  </a:cubicBezTo>
                  <a:cubicBezTo>
                    <a:pt x="2" y="13"/>
                    <a:pt x="3" y="13"/>
                    <a:pt x="3" y="13"/>
                  </a:cubicBezTo>
                  <a:cubicBezTo>
                    <a:pt x="3" y="9"/>
                    <a:pt x="3" y="9"/>
                    <a:pt x="3" y="9"/>
                  </a:cubicBezTo>
                  <a:cubicBezTo>
                    <a:pt x="14" y="9"/>
                    <a:pt x="14" y="9"/>
                    <a:pt x="14" y="9"/>
                  </a:cubicBezTo>
                  <a:lnTo>
                    <a:pt x="1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1" name="Freeform 32">
              <a:extLst>
                <a:ext uri="{FF2B5EF4-FFF2-40B4-BE49-F238E27FC236}">
                  <a16:creationId xmlns:a16="http://schemas.microsoft.com/office/drawing/2014/main" id="{8B626E6A-50A8-48CF-AAEB-B02CC1B2C317}"/>
                </a:ext>
              </a:extLst>
            </p:cNvPr>
            <p:cNvSpPr>
              <a:spLocks/>
            </p:cNvSpPr>
            <p:nvPr/>
          </p:nvSpPr>
          <p:spPr bwMode="auto">
            <a:xfrm>
              <a:off x="4664075" y="1909763"/>
              <a:ext cx="58738" cy="55562"/>
            </a:xfrm>
            <a:custGeom>
              <a:avLst/>
              <a:gdLst/>
              <a:ahLst/>
              <a:cxnLst>
                <a:cxn ang="0">
                  <a:pos x="0" y="13"/>
                </a:cxn>
                <a:cxn ang="0">
                  <a:pos x="14" y="13"/>
                </a:cxn>
                <a:cxn ang="0">
                  <a:pos x="14" y="1"/>
                </a:cxn>
                <a:cxn ang="0">
                  <a:pos x="2" y="0"/>
                </a:cxn>
                <a:cxn ang="0">
                  <a:pos x="0" y="13"/>
                </a:cxn>
              </a:cxnLst>
              <a:rect l="0" t="0" r="r" b="b"/>
              <a:pathLst>
                <a:path w="14" h="13">
                  <a:moveTo>
                    <a:pt x="0" y="13"/>
                  </a:moveTo>
                  <a:cubicBezTo>
                    <a:pt x="14" y="13"/>
                    <a:pt x="14" y="13"/>
                    <a:pt x="14" y="13"/>
                  </a:cubicBezTo>
                  <a:cubicBezTo>
                    <a:pt x="14" y="1"/>
                    <a:pt x="14" y="1"/>
                    <a:pt x="14" y="1"/>
                  </a:cubicBezTo>
                  <a:cubicBezTo>
                    <a:pt x="10" y="1"/>
                    <a:pt x="6" y="0"/>
                    <a:pt x="2" y="0"/>
                  </a:cubicBezTo>
                  <a:cubicBezTo>
                    <a:pt x="1" y="4"/>
                    <a:pt x="0" y="8"/>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2" name="Freeform 33">
              <a:extLst>
                <a:ext uri="{FF2B5EF4-FFF2-40B4-BE49-F238E27FC236}">
                  <a16:creationId xmlns:a16="http://schemas.microsoft.com/office/drawing/2014/main" id="{50025B38-EAAA-42D1-921F-AA800CAFB1D6}"/>
                </a:ext>
              </a:extLst>
            </p:cNvPr>
            <p:cNvSpPr>
              <a:spLocks/>
            </p:cNvSpPr>
            <p:nvPr/>
          </p:nvSpPr>
          <p:spPr bwMode="auto">
            <a:xfrm>
              <a:off x="4676775" y="1836738"/>
              <a:ext cx="46038" cy="60325"/>
            </a:xfrm>
            <a:custGeom>
              <a:avLst/>
              <a:gdLst/>
              <a:ahLst/>
              <a:cxnLst>
                <a:cxn ang="0">
                  <a:pos x="0" y="13"/>
                </a:cxn>
                <a:cxn ang="0">
                  <a:pos x="11" y="14"/>
                </a:cxn>
                <a:cxn ang="0">
                  <a:pos x="11" y="0"/>
                </a:cxn>
                <a:cxn ang="0">
                  <a:pos x="7" y="2"/>
                </a:cxn>
                <a:cxn ang="0">
                  <a:pos x="2" y="9"/>
                </a:cxn>
                <a:cxn ang="0">
                  <a:pos x="0" y="13"/>
                </a:cxn>
              </a:cxnLst>
              <a:rect l="0" t="0" r="r" b="b"/>
              <a:pathLst>
                <a:path w="11" h="14">
                  <a:moveTo>
                    <a:pt x="0" y="13"/>
                  </a:moveTo>
                  <a:cubicBezTo>
                    <a:pt x="4" y="13"/>
                    <a:pt x="7" y="14"/>
                    <a:pt x="11" y="14"/>
                  </a:cubicBezTo>
                  <a:cubicBezTo>
                    <a:pt x="11" y="0"/>
                    <a:pt x="11" y="0"/>
                    <a:pt x="11" y="0"/>
                  </a:cubicBezTo>
                  <a:cubicBezTo>
                    <a:pt x="10" y="0"/>
                    <a:pt x="9" y="1"/>
                    <a:pt x="7" y="2"/>
                  </a:cubicBezTo>
                  <a:cubicBezTo>
                    <a:pt x="5" y="3"/>
                    <a:pt x="4" y="6"/>
                    <a:pt x="2" y="9"/>
                  </a:cubicBezTo>
                  <a:cubicBezTo>
                    <a:pt x="1" y="10"/>
                    <a:pt x="1" y="11"/>
                    <a:pt x="0" y="1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34">
              <a:extLst>
                <a:ext uri="{FF2B5EF4-FFF2-40B4-BE49-F238E27FC236}">
                  <a16:creationId xmlns:a16="http://schemas.microsoft.com/office/drawing/2014/main" id="{D7CCE340-BF99-4FF5-AF18-464CFE436D7A}"/>
                </a:ext>
              </a:extLst>
            </p:cNvPr>
            <p:cNvSpPr>
              <a:spLocks/>
            </p:cNvSpPr>
            <p:nvPr/>
          </p:nvSpPr>
          <p:spPr bwMode="auto">
            <a:xfrm>
              <a:off x="4740275" y="1909763"/>
              <a:ext cx="60325" cy="55562"/>
            </a:xfrm>
            <a:custGeom>
              <a:avLst/>
              <a:gdLst/>
              <a:ahLst/>
              <a:cxnLst>
                <a:cxn ang="0">
                  <a:pos x="12" y="0"/>
                </a:cxn>
                <a:cxn ang="0">
                  <a:pos x="0" y="1"/>
                </a:cxn>
                <a:cxn ang="0">
                  <a:pos x="0" y="13"/>
                </a:cxn>
                <a:cxn ang="0">
                  <a:pos x="14" y="13"/>
                </a:cxn>
                <a:cxn ang="0">
                  <a:pos x="12" y="0"/>
                </a:cxn>
              </a:cxnLst>
              <a:rect l="0" t="0" r="r" b="b"/>
              <a:pathLst>
                <a:path w="14" h="13">
                  <a:moveTo>
                    <a:pt x="12" y="0"/>
                  </a:moveTo>
                  <a:cubicBezTo>
                    <a:pt x="8" y="0"/>
                    <a:pt x="4" y="1"/>
                    <a:pt x="0" y="1"/>
                  </a:cubicBezTo>
                  <a:cubicBezTo>
                    <a:pt x="0" y="13"/>
                    <a:pt x="0" y="13"/>
                    <a:pt x="0" y="13"/>
                  </a:cubicBezTo>
                  <a:cubicBezTo>
                    <a:pt x="14" y="13"/>
                    <a:pt x="14" y="13"/>
                    <a:pt x="14" y="13"/>
                  </a:cubicBezTo>
                  <a:cubicBezTo>
                    <a:pt x="14" y="8"/>
                    <a:pt x="13" y="4"/>
                    <a:pt x="12"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4" name="Freeform 35">
              <a:extLst>
                <a:ext uri="{FF2B5EF4-FFF2-40B4-BE49-F238E27FC236}">
                  <a16:creationId xmlns:a16="http://schemas.microsoft.com/office/drawing/2014/main" id="{702275DC-1CE8-4EFB-9AC8-61D51A0FCC79}"/>
                </a:ext>
              </a:extLst>
            </p:cNvPr>
            <p:cNvSpPr>
              <a:spLocks/>
            </p:cNvSpPr>
            <p:nvPr/>
          </p:nvSpPr>
          <p:spPr bwMode="auto">
            <a:xfrm>
              <a:off x="4740275" y="1981200"/>
              <a:ext cx="60325" cy="39687"/>
            </a:xfrm>
            <a:custGeom>
              <a:avLst/>
              <a:gdLst/>
              <a:ahLst/>
              <a:cxnLst>
                <a:cxn ang="0">
                  <a:pos x="14" y="0"/>
                </a:cxn>
                <a:cxn ang="0">
                  <a:pos x="0" y="0"/>
                </a:cxn>
                <a:cxn ang="0">
                  <a:pos x="0" y="9"/>
                </a:cxn>
                <a:cxn ang="0">
                  <a:pos x="13" y="9"/>
                </a:cxn>
                <a:cxn ang="0">
                  <a:pos x="14" y="0"/>
                </a:cxn>
              </a:cxnLst>
              <a:rect l="0" t="0" r="r" b="b"/>
              <a:pathLst>
                <a:path w="14" h="9">
                  <a:moveTo>
                    <a:pt x="14" y="0"/>
                  </a:moveTo>
                  <a:cubicBezTo>
                    <a:pt x="0" y="0"/>
                    <a:pt x="0" y="0"/>
                    <a:pt x="0" y="0"/>
                  </a:cubicBezTo>
                  <a:cubicBezTo>
                    <a:pt x="0" y="9"/>
                    <a:pt x="0" y="9"/>
                    <a:pt x="0" y="9"/>
                  </a:cubicBezTo>
                  <a:cubicBezTo>
                    <a:pt x="13" y="9"/>
                    <a:pt x="13" y="9"/>
                    <a:pt x="13" y="9"/>
                  </a:cubicBezTo>
                  <a:cubicBezTo>
                    <a:pt x="14" y="6"/>
                    <a:pt x="14" y="3"/>
                    <a:pt x="14"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Tree>
    <p:extLst>
      <p:ext uri="{BB962C8B-B14F-4D97-AF65-F5344CB8AC3E}">
        <p14:creationId xmlns:p14="http://schemas.microsoft.com/office/powerpoint/2010/main" val="61712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p:cTn id="11" dur="500" fill="hold"/>
                                        <p:tgtEl>
                                          <p:spTgt spid="2"/>
                                        </p:tgtEl>
                                        <p:attrNameLst>
                                          <p:attrName>ppt_w</p:attrName>
                                        </p:attrNameLst>
                                      </p:cBhvr>
                                      <p:tavLst>
                                        <p:tav tm="0">
                                          <p:val>
                                            <p:fltVal val="0"/>
                                          </p:val>
                                        </p:tav>
                                        <p:tav tm="100000">
                                          <p:val>
                                            <p:strVal val="#ppt_w"/>
                                          </p:val>
                                        </p:tav>
                                      </p:tavLst>
                                    </p:anim>
                                    <p:anim calcmode="lin" valueType="num">
                                      <p:cBhvr>
                                        <p:cTn id="12" dur="500" fill="hold"/>
                                        <p:tgtEl>
                                          <p:spTgt spid="2"/>
                                        </p:tgtEl>
                                        <p:attrNameLst>
                                          <p:attrName>ppt_h</p:attrName>
                                        </p:attrNameLst>
                                      </p:cBhvr>
                                      <p:tavLst>
                                        <p:tav tm="0">
                                          <p:val>
                                            <p:fltVal val="0"/>
                                          </p:val>
                                        </p:tav>
                                        <p:tav tm="100000">
                                          <p:val>
                                            <p:strVal val="#ppt_h"/>
                                          </p:val>
                                        </p:tav>
                                      </p:tavLst>
                                    </p:anim>
                                    <p:animEffect transition="in" filter="fade">
                                      <p:cBhvr>
                                        <p:cTn id="13" dur="500"/>
                                        <p:tgtEl>
                                          <p:spTgt spid="2"/>
                                        </p:tgtEl>
                                      </p:cBhvr>
                                    </p:animEffect>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1000"/>
                                        <p:tgtEl>
                                          <p:spTgt spid="9"/>
                                        </p:tgtEl>
                                      </p:cBhvr>
                                    </p:animEffect>
                                    <p:anim calcmode="lin" valueType="num">
                                      <p:cBhvr>
                                        <p:cTn id="18" dur="1000" fill="hold"/>
                                        <p:tgtEl>
                                          <p:spTgt spid="9"/>
                                        </p:tgtEl>
                                        <p:attrNameLst>
                                          <p:attrName>ppt_x</p:attrName>
                                        </p:attrNameLst>
                                      </p:cBhvr>
                                      <p:tavLst>
                                        <p:tav tm="0">
                                          <p:val>
                                            <p:strVal val="#ppt_x"/>
                                          </p:val>
                                        </p:tav>
                                        <p:tav tm="100000">
                                          <p:val>
                                            <p:strVal val="#ppt_x"/>
                                          </p:val>
                                        </p:tav>
                                      </p:tavLst>
                                    </p:anim>
                                    <p:anim calcmode="lin" valueType="num">
                                      <p:cBhvr>
                                        <p:cTn id="19" dur="1000" fill="hold"/>
                                        <p:tgtEl>
                                          <p:spTgt spid="9"/>
                                        </p:tgtEl>
                                        <p:attrNameLst>
                                          <p:attrName>ppt_y</p:attrName>
                                        </p:attrNameLst>
                                      </p:cBhvr>
                                      <p:tavLst>
                                        <p:tav tm="0">
                                          <p:val>
                                            <p:strVal val="#ppt_y+.1"/>
                                          </p:val>
                                        </p:tav>
                                        <p:tav tm="100000">
                                          <p:val>
                                            <p:strVal val="#ppt_y"/>
                                          </p:val>
                                        </p:tav>
                                      </p:tavLst>
                                    </p:anim>
                                  </p:childTnLst>
                                </p:cTn>
                              </p:par>
                            </p:childTnLst>
                          </p:cTn>
                        </p:par>
                        <p:par>
                          <p:cTn id="20" fill="hold">
                            <p:stCondLst>
                              <p:cond delay="2000"/>
                            </p:stCondLst>
                            <p:childTnLst>
                              <p:par>
                                <p:cTn id="21" presetID="53" presetClass="entr" presetSubtype="16" fill="hold" nodeType="afterEffect">
                                  <p:stCondLst>
                                    <p:cond delay="0"/>
                                  </p:stCondLst>
                                  <p:childTnLst>
                                    <p:set>
                                      <p:cBhvr>
                                        <p:cTn id="22" dur="1" fill="hold">
                                          <p:stCondLst>
                                            <p:cond delay="0"/>
                                          </p:stCondLst>
                                        </p:cTn>
                                        <p:tgtEl>
                                          <p:spTgt spid="22"/>
                                        </p:tgtEl>
                                        <p:attrNameLst>
                                          <p:attrName>style.visibility</p:attrName>
                                        </p:attrNameLst>
                                      </p:cBhvr>
                                      <p:to>
                                        <p:strVal val="visible"/>
                                      </p:to>
                                    </p:set>
                                    <p:anim calcmode="lin" valueType="num">
                                      <p:cBhvr>
                                        <p:cTn id="23" dur="500" fill="hold"/>
                                        <p:tgtEl>
                                          <p:spTgt spid="22"/>
                                        </p:tgtEl>
                                        <p:attrNameLst>
                                          <p:attrName>ppt_w</p:attrName>
                                        </p:attrNameLst>
                                      </p:cBhvr>
                                      <p:tavLst>
                                        <p:tav tm="0">
                                          <p:val>
                                            <p:fltVal val="0"/>
                                          </p:val>
                                        </p:tav>
                                        <p:tav tm="100000">
                                          <p:val>
                                            <p:strVal val="#ppt_w"/>
                                          </p:val>
                                        </p:tav>
                                      </p:tavLst>
                                    </p:anim>
                                    <p:anim calcmode="lin" valueType="num">
                                      <p:cBhvr>
                                        <p:cTn id="24" dur="500" fill="hold"/>
                                        <p:tgtEl>
                                          <p:spTgt spid="22"/>
                                        </p:tgtEl>
                                        <p:attrNameLst>
                                          <p:attrName>ppt_h</p:attrName>
                                        </p:attrNameLst>
                                      </p:cBhvr>
                                      <p:tavLst>
                                        <p:tav tm="0">
                                          <p:val>
                                            <p:fltVal val="0"/>
                                          </p:val>
                                        </p:tav>
                                        <p:tav tm="100000">
                                          <p:val>
                                            <p:strVal val="#ppt_h"/>
                                          </p:val>
                                        </p:tav>
                                      </p:tavLst>
                                    </p:anim>
                                    <p:animEffect transition="in" filter="fade">
                                      <p:cBhvr>
                                        <p:cTn id="25" dur="500"/>
                                        <p:tgtEl>
                                          <p:spTgt spid="22"/>
                                        </p:tgtEl>
                                      </p:cBhvr>
                                    </p:animEffect>
                                  </p:childTnLst>
                                </p:cTn>
                              </p:par>
                            </p:childTnLst>
                          </p:cTn>
                        </p:par>
                        <p:par>
                          <p:cTn id="26" fill="hold">
                            <p:stCondLst>
                              <p:cond delay="2500"/>
                            </p:stCondLst>
                            <p:childTnLst>
                              <p:par>
                                <p:cTn id="27" presetID="42" presetClass="entr" presetSubtype="0" fill="hold" grpId="0" nodeType="afterEffect">
                                  <p:stCondLst>
                                    <p:cond delay="0"/>
                                  </p:stCondLst>
                                  <p:childTnLst>
                                    <p:set>
                                      <p:cBhvr>
                                        <p:cTn id="28" dur="1" fill="hold">
                                          <p:stCondLst>
                                            <p:cond delay="0"/>
                                          </p:stCondLst>
                                        </p:cTn>
                                        <p:tgtEl>
                                          <p:spTgt spid="10">
                                            <p:txEl>
                                              <p:pRg st="1" end="1"/>
                                            </p:txEl>
                                          </p:spTgt>
                                        </p:tgtEl>
                                        <p:attrNameLst>
                                          <p:attrName>style.visibility</p:attrName>
                                        </p:attrNameLst>
                                      </p:cBhvr>
                                      <p:to>
                                        <p:strVal val="visible"/>
                                      </p:to>
                                    </p:set>
                                    <p:animEffect transition="in" filter="fade">
                                      <p:cBhvr>
                                        <p:cTn id="29" dur="1000"/>
                                        <p:tgtEl>
                                          <p:spTgt spid="10">
                                            <p:txEl>
                                              <p:pRg st="1" end="1"/>
                                            </p:txEl>
                                          </p:spTgt>
                                        </p:tgtEl>
                                      </p:cBhvr>
                                    </p:animEffect>
                                    <p:anim calcmode="lin" valueType="num">
                                      <p:cBhvr>
                                        <p:cTn id="30" dur="1000" fill="hold"/>
                                        <p:tgtEl>
                                          <p:spTgt spid="10">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10">
                                            <p:txEl>
                                              <p:pRg st="1" end="1"/>
                                            </p:txEl>
                                          </p:spTgt>
                                        </p:tgtEl>
                                        <p:attrNameLst>
                                          <p:attrName>ppt_y</p:attrName>
                                        </p:attrNameLst>
                                      </p:cBhvr>
                                      <p:tavLst>
                                        <p:tav tm="0">
                                          <p:val>
                                            <p:strVal val="#ppt_y+.1"/>
                                          </p:val>
                                        </p:tav>
                                        <p:tav tm="100000">
                                          <p:val>
                                            <p:strVal val="#ppt_y"/>
                                          </p:val>
                                        </p:tav>
                                      </p:tavLst>
                                    </p:anim>
                                  </p:childTnLst>
                                </p:cTn>
                              </p:par>
                            </p:childTnLst>
                          </p:cTn>
                        </p:par>
                        <p:par>
                          <p:cTn id="32" fill="hold">
                            <p:stCondLst>
                              <p:cond delay="3500"/>
                            </p:stCondLst>
                            <p:childTnLst>
                              <p:par>
                                <p:cTn id="33" presetID="42" presetClass="entr" presetSubtype="0" fill="hold" grpId="0" nodeType="afterEffect">
                                  <p:stCondLst>
                                    <p:cond delay="0"/>
                                  </p:stCondLst>
                                  <p:childTnLst>
                                    <p:set>
                                      <p:cBhvr>
                                        <p:cTn id="34" dur="1" fill="hold">
                                          <p:stCondLst>
                                            <p:cond delay="0"/>
                                          </p:stCondLst>
                                        </p:cTn>
                                        <p:tgtEl>
                                          <p:spTgt spid="10">
                                            <p:txEl>
                                              <p:pRg st="2" end="2"/>
                                            </p:txEl>
                                          </p:spTgt>
                                        </p:tgtEl>
                                        <p:attrNameLst>
                                          <p:attrName>style.visibility</p:attrName>
                                        </p:attrNameLst>
                                      </p:cBhvr>
                                      <p:to>
                                        <p:strVal val="visible"/>
                                      </p:to>
                                    </p:set>
                                    <p:animEffect transition="in" filter="fade">
                                      <p:cBhvr>
                                        <p:cTn id="35" dur="1000"/>
                                        <p:tgtEl>
                                          <p:spTgt spid="10">
                                            <p:txEl>
                                              <p:pRg st="2" end="2"/>
                                            </p:txEl>
                                          </p:spTgt>
                                        </p:tgtEl>
                                      </p:cBhvr>
                                    </p:animEffect>
                                    <p:anim calcmode="lin" valueType="num">
                                      <p:cBhvr>
                                        <p:cTn id="36" dur="1000" fill="hold"/>
                                        <p:tgtEl>
                                          <p:spTgt spid="10">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10">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10">
                                            <p:txEl>
                                              <p:pRg st="3" end="3"/>
                                            </p:txEl>
                                          </p:spTgt>
                                        </p:tgtEl>
                                        <p:attrNameLst>
                                          <p:attrName>style.visibility</p:attrName>
                                        </p:attrNameLst>
                                      </p:cBhvr>
                                      <p:to>
                                        <p:strVal val="visible"/>
                                      </p:to>
                                    </p:set>
                                    <p:animEffect transition="in" filter="fade">
                                      <p:cBhvr>
                                        <p:cTn id="41" dur="1000"/>
                                        <p:tgtEl>
                                          <p:spTgt spid="10">
                                            <p:txEl>
                                              <p:pRg st="3" end="3"/>
                                            </p:txEl>
                                          </p:spTgt>
                                        </p:tgtEl>
                                      </p:cBhvr>
                                    </p:animEffect>
                                    <p:anim calcmode="lin" valueType="num">
                                      <p:cBhvr>
                                        <p:cTn id="42" dur="1000" fill="hold"/>
                                        <p:tgtEl>
                                          <p:spTgt spid="10">
                                            <p:txEl>
                                              <p:pRg st="3" end="3"/>
                                            </p:txEl>
                                          </p:spTgt>
                                        </p:tgtEl>
                                        <p:attrNameLst>
                                          <p:attrName>ppt_x</p:attrName>
                                        </p:attrNameLst>
                                      </p:cBhvr>
                                      <p:tavLst>
                                        <p:tav tm="0">
                                          <p:val>
                                            <p:strVal val="#ppt_x"/>
                                          </p:val>
                                        </p:tav>
                                        <p:tav tm="100000">
                                          <p:val>
                                            <p:strVal val="#ppt_x"/>
                                          </p:val>
                                        </p:tav>
                                      </p:tavLst>
                                    </p:anim>
                                    <p:anim calcmode="lin" valueType="num">
                                      <p:cBhvr>
                                        <p:cTn id="43" dur="1000" fill="hold"/>
                                        <p:tgtEl>
                                          <p:spTgt spid="10">
                                            <p:txEl>
                                              <p:pRg st="3" end="3"/>
                                            </p:txEl>
                                          </p:spTgt>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grpId="0" nodeType="afterEffect">
                                  <p:stCondLst>
                                    <p:cond delay="0"/>
                                  </p:stCondLst>
                                  <p:childTnLst>
                                    <p:set>
                                      <p:cBhvr>
                                        <p:cTn id="46" dur="1" fill="hold">
                                          <p:stCondLst>
                                            <p:cond delay="0"/>
                                          </p:stCondLst>
                                        </p:cTn>
                                        <p:tgtEl>
                                          <p:spTgt spid="11"/>
                                        </p:tgtEl>
                                        <p:attrNameLst>
                                          <p:attrName>style.visibility</p:attrName>
                                        </p:attrNameLst>
                                      </p:cBhvr>
                                      <p:to>
                                        <p:strVal val="visible"/>
                                      </p:to>
                                    </p:set>
                                    <p:anim calcmode="lin" valueType="num">
                                      <p:cBhvr>
                                        <p:cTn id="47" dur="500" fill="hold"/>
                                        <p:tgtEl>
                                          <p:spTgt spid="11"/>
                                        </p:tgtEl>
                                        <p:attrNameLst>
                                          <p:attrName>ppt_w</p:attrName>
                                        </p:attrNameLst>
                                      </p:cBhvr>
                                      <p:tavLst>
                                        <p:tav tm="0">
                                          <p:val>
                                            <p:fltVal val="0"/>
                                          </p:val>
                                        </p:tav>
                                        <p:tav tm="100000">
                                          <p:val>
                                            <p:strVal val="#ppt_w"/>
                                          </p:val>
                                        </p:tav>
                                      </p:tavLst>
                                    </p:anim>
                                    <p:anim calcmode="lin" valueType="num">
                                      <p:cBhvr>
                                        <p:cTn id="48" dur="500" fill="hold"/>
                                        <p:tgtEl>
                                          <p:spTgt spid="11"/>
                                        </p:tgtEl>
                                        <p:attrNameLst>
                                          <p:attrName>ppt_h</p:attrName>
                                        </p:attrNameLst>
                                      </p:cBhvr>
                                      <p:tavLst>
                                        <p:tav tm="0">
                                          <p:val>
                                            <p:fltVal val="0"/>
                                          </p:val>
                                        </p:tav>
                                        <p:tav tm="100000">
                                          <p:val>
                                            <p:strVal val="#ppt_h"/>
                                          </p:val>
                                        </p:tav>
                                      </p:tavLst>
                                    </p:anim>
                                    <p:animEffect transition="in" filter="fade">
                                      <p:cBhvr>
                                        <p:cTn id="49" dur="500"/>
                                        <p:tgtEl>
                                          <p:spTgt spid="11"/>
                                        </p:tgtEl>
                                      </p:cBhvr>
                                    </p:animEffect>
                                  </p:childTnLst>
                                </p:cTn>
                              </p:par>
                            </p:childTnLst>
                          </p:cTn>
                        </p:par>
                        <p:par>
                          <p:cTn id="50" fill="hold">
                            <p:stCondLst>
                              <p:cond delay="6000"/>
                            </p:stCondLst>
                            <p:childTnLst>
                              <p:par>
                                <p:cTn id="51" presetID="42" presetClass="entr" presetSubtype="0" fill="hold" grpId="0" nodeType="afterEffect">
                                  <p:stCondLst>
                                    <p:cond delay="0"/>
                                  </p:stCondLst>
                                  <p:childTnLst>
                                    <p:set>
                                      <p:cBhvr>
                                        <p:cTn id="52" dur="1" fill="hold">
                                          <p:stCondLst>
                                            <p:cond delay="0"/>
                                          </p:stCondLst>
                                        </p:cTn>
                                        <p:tgtEl>
                                          <p:spTgt spid="12"/>
                                        </p:tgtEl>
                                        <p:attrNameLst>
                                          <p:attrName>style.visibility</p:attrName>
                                        </p:attrNameLst>
                                      </p:cBhvr>
                                      <p:to>
                                        <p:strVal val="visible"/>
                                      </p:to>
                                    </p:set>
                                    <p:animEffect transition="in" filter="fade">
                                      <p:cBhvr>
                                        <p:cTn id="53" dur="1000"/>
                                        <p:tgtEl>
                                          <p:spTgt spid="12"/>
                                        </p:tgtEl>
                                      </p:cBhvr>
                                    </p:animEffect>
                                    <p:anim calcmode="lin" valueType="num">
                                      <p:cBhvr>
                                        <p:cTn id="54" dur="1000" fill="hold"/>
                                        <p:tgtEl>
                                          <p:spTgt spid="12"/>
                                        </p:tgtEl>
                                        <p:attrNameLst>
                                          <p:attrName>ppt_x</p:attrName>
                                        </p:attrNameLst>
                                      </p:cBhvr>
                                      <p:tavLst>
                                        <p:tav tm="0">
                                          <p:val>
                                            <p:strVal val="#ppt_x"/>
                                          </p:val>
                                        </p:tav>
                                        <p:tav tm="100000">
                                          <p:val>
                                            <p:strVal val="#ppt_x"/>
                                          </p:val>
                                        </p:tav>
                                      </p:tavLst>
                                    </p:anim>
                                    <p:anim calcmode="lin" valueType="num">
                                      <p:cBhvr>
                                        <p:cTn id="55" dur="1000" fill="hold"/>
                                        <p:tgtEl>
                                          <p:spTgt spid="12"/>
                                        </p:tgtEl>
                                        <p:attrNameLst>
                                          <p:attrName>ppt_y</p:attrName>
                                        </p:attrNameLst>
                                      </p:cBhvr>
                                      <p:tavLst>
                                        <p:tav tm="0">
                                          <p:val>
                                            <p:strVal val="#ppt_y+.1"/>
                                          </p:val>
                                        </p:tav>
                                        <p:tav tm="100000">
                                          <p:val>
                                            <p:strVal val="#ppt_y"/>
                                          </p:val>
                                        </p:tav>
                                      </p:tavLst>
                                    </p:anim>
                                  </p:childTnLst>
                                </p:cTn>
                              </p:par>
                            </p:childTnLst>
                          </p:cTn>
                        </p:par>
                        <p:par>
                          <p:cTn id="56" fill="hold">
                            <p:stCondLst>
                              <p:cond delay="7000"/>
                            </p:stCondLst>
                            <p:childTnLst>
                              <p:par>
                                <p:cTn id="57" presetID="53" presetClass="entr" presetSubtype="16" fill="hold" nodeType="afterEffect">
                                  <p:stCondLst>
                                    <p:cond delay="0"/>
                                  </p:stCondLst>
                                  <p:childTnLst>
                                    <p:set>
                                      <p:cBhvr>
                                        <p:cTn id="58" dur="1" fill="hold">
                                          <p:stCondLst>
                                            <p:cond delay="0"/>
                                          </p:stCondLst>
                                        </p:cTn>
                                        <p:tgtEl>
                                          <p:spTgt spid="17"/>
                                        </p:tgtEl>
                                        <p:attrNameLst>
                                          <p:attrName>style.visibility</p:attrName>
                                        </p:attrNameLst>
                                      </p:cBhvr>
                                      <p:to>
                                        <p:strVal val="visible"/>
                                      </p:to>
                                    </p:set>
                                    <p:anim calcmode="lin" valueType="num">
                                      <p:cBhvr>
                                        <p:cTn id="59" dur="500" fill="hold"/>
                                        <p:tgtEl>
                                          <p:spTgt spid="17"/>
                                        </p:tgtEl>
                                        <p:attrNameLst>
                                          <p:attrName>ppt_w</p:attrName>
                                        </p:attrNameLst>
                                      </p:cBhvr>
                                      <p:tavLst>
                                        <p:tav tm="0">
                                          <p:val>
                                            <p:fltVal val="0"/>
                                          </p:val>
                                        </p:tav>
                                        <p:tav tm="100000">
                                          <p:val>
                                            <p:strVal val="#ppt_w"/>
                                          </p:val>
                                        </p:tav>
                                      </p:tavLst>
                                    </p:anim>
                                    <p:anim calcmode="lin" valueType="num">
                                      <p:cBhvr>
                                        <p:cTn id="60" dur="500" fill="hold"/>
                                        <p:tgtEl>
                                          <p:spTgt spid="17"/>
                                        </p:tgtEl>
                                        <p:attrNameLst>
                                          <p:attrName>ppt_h</p:attrName>
                                        </p:attrNameLst>
                                      </p:cBhvr>
                                      <p:tavLst>
                                        <p:tav tm="0">
                                          <p:val>
                                            <p:fltVal val="0"/>
                                          </p:val>
                                        </p:tav>
                                        <p:tav tm="100000">
                                          <p:val>
                                            <p:strVal val="#ppt_h"/>
                                          </p:val>
                                        </p:tav>
                                      </p:tavLst>
                                    </p:anim>
                                    <p:animEffect transition="in" filter="fade">
                                      <p:cBhvr>
                                        <p:cTn id="61" dur="500"/>
                                        <p:tgtEl>
                                          <p:spTgt spid="17"/>
                                        </p:tgtEl>
                                      </p:cBhvr>
                                    </p:animEffect>
                                  </p:childTnLst>
                                </p:cTn>
                              </p:par>
                            </p:childTnLst>
                          </p:cTn>
                        </p:par>
                        <p:par>
                          <p:cTn id="62" fill="hold">
                            <p:stCondLst>
                              <p:cond delay="7500"/>
                            </p:stCondLst>
                            <p:childTnLst>
                              <p:par>
                                <p:cTn id="63" presetID="42" presetClass="entr" presetSubtype="0" fill="hold" grpId="0" nodeType="afterEffect">
                                  <p:stCondLst>
                                    <p:cond delay="0"/>
                                  </p:stCondLst>
                                  <p:childTnLst>
                                    <p:set>
                                      <p:cBhvr>
                                        <p:cTn id="64" dur="1" fill="hold">
                                          <p:stCondLst>
                                            <p:cond delay="0"/>
                                          </p:stCondLst>
                                        </p:cTn>
                                        <p:tgtEl>
                                          <p:spTgt spid="13">
                                            <p:txEl>
                                              <p:pRg st="1" end="1"/>
                                            </p:txEl>
                                          </p:spTgt>
                                        </p:tgtEl>
                                        <p:attrNameLst>
                                          <p:attrName>style.visibility</p:attrName>
                                        </p:attrNameLst>
                                      </p:cBhvr>
                                      <p:to>
                                        <p:strVal val="visible"/>
                                      </p:to>
                                    </p:set>
                                    <p:animEffect transition="in" filter="fade">
                                      <p:cBhvr>
                                        <p:cTn id="65" dur="1000"/>
                                        <p:tgtEl>
                                          <p:spTgt spid="13">
                                            <p:txEl>
                                              <p:pRg st="1" end="1"/>
                                            </p:txEl>
                                          </p:spTgt>
                                        </p:tgtEl>
                                      </p:cBhvr>
                                    </p:animEffect>
                                    <p:anim calcmode="lin" valueType="num">
                                      <p:cBhvr>
                                        <p:cTn id="66"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67"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68" fill="hold">
                            <p:stCondLst>
                              <p:cond delay="8500"/>
                            </p:stCondLst>
                            <p:childTnLst>
                              <p:par>
                                <p:cTn id="69" presetID="42" presetClass="entr" presetSubtype="0" fill="hold" grpId="0" nodeType="afterEffect">
                                  <p:stCondLst>
                                    <p:cond delay="0"/>
                                  </p:stCondLst>
                                  <p:childTnLst>
                                    <p:set>
                                      <p:cBhvr>
                                        <p:cTn id="70" dur="1" fill="hold">
                                          <p:stCondLst>
                                            <p:cond delay="0"/>
                                          </p:stCondLst>
                                        </p:cTn>
                                        <p:tgtEl>
                                          <p:spTgt spid="13">
                                            <p:txEl>
                                              <p:pRg st="2" end="2"/>
                                            </p:txEl>
                                          </p:spTgt>
                                        </p:tgtEl>
                                        <p:attrNameLst>
                                          <p:attrName>style.visibility</p:attrName>
                                        </p:attrNameLst>
                                      </p:cBhvr>
                                      <p:to>
                                        <p:strVal val="visible"/>
                                      </p:to>
                                    </p:set>
                                    <p:animEffect transition="in" filter="fade">
                                      <p:cBhvr>
                                        <p:cTn id="71" dur="1000"/>
                                        <p:tgtEl>
                                          <p:spTgt spid="13">
                                            <p:txEl>
                                              <p:pRg st="2" end="2"/>
                                            </p:txEl>
                                          </p:spTgt>
                                        </p:tgtEl>
                                      </p:cBhvr>
                                    </p:animEffect>
                                    <p:anim calcmode="lin" valueType="num">
                                      <p:cBhvr>
                                        <p:cTn id="72" dur="1000" fill="hold"/>
                                        <p:tgtEl>
                                          <p:spTgt spid="13">
                                            <p:txEl>
                                              <p:pRg st="2" end="2"/>
                                            </p:txEl>
                                          </p:spTgt>
                                        </p:tgtEl>
                                        <p:attrNameLst>
                                          <p:attrName>ppt_x</p:attrName>
                                        </p:attrNameLst>
                                      </p:cBhvr>
                                      <p:tavLst>
                                        <p:tav tm="0">
                                          <p:val>
                                            <p:strVal val="#ppt_x"/>
                                          </p:val>
                                        </p:tav>
                                        <p:tav tm="100000">
                                          <p:val>
                                            <p:strVal val="#ppt_x"/>
                                          </p:val>
                                        </p:tav>
                                      </p:tavLst>
                                    </p:anim>
                                    <p:anim calcmode="lin" valueType="num">
                                      <p:cBhvr>
                                        <p:cTn id="73" dur="1000" fill="hold"/>
                                        <p:tgtEl>
                                          <p:spTgt spid="13">
                                            <p:txEl>
                                              <p:pRg st="2" end="2"/>
                                            </p:txEl>
                                          </p:spTgt>
                                        </p:tgtEl>
                                        <p:attrNameLst>
                                          <p:attrName>ppt_y</p:attrName>
                                        </p:attrNameLst>
                                      </p:cBhvr>
                                      <p:tavLst>
                                        <p:tav tm="0">
                                          <p:val>
                                            <p:strVal val="#ppt_y+.1"/>
                                          </p:val>
                                        </p:tav>
                                        <p:tav tm="100000">
                                          <p:val>
                                            <p:strVal val="#ppt_y"/>
                                          </p:val>
                                        </p:tav>
                                      </p:tavLst>
                                    </p:anim>
                                  </p:childTnLst>
                                </p:cTn>
                              </p:par>
                            </p:childTnLst>
                          </p:cTn>
                        </p:par>
                        <p:par>
                          <p:cTn id="74" fill="hold">
                            <p:stCondLst>
                              <p:cond delay="9500"/>
                            </p:stCondLst>
                            <p:childTnLst>
                              <p:par>
                                <p:cTn id="75" presetID="42" presetClass="entr" presetSubtype="0" fill="hold" grpId="0" nodeType="afterEffect">
                                  <p:stCondLst>
                                    <p:cond delay="0"/>
                                  </p:stCondLst>
                                  <p:childTnLst>
                                    <p:set>
                                      <p:cBhvr>
                                        <p:cTn id="76" dur="1" fill="hold">
                                          <p:stCondLst>
                                            <p:cond delay="0"/>
                                          </p:stCondLst>
                                        </p:cTn>
                                        <p:tgtEl>
                                          <p:spTgt spid="15"/>
                                        </p:tgtEl>
                                        <p:attrNameLst>
                                          <p:attrName>style.visibility</p:attrName>
                                        </p:attrNameLst>
                                      </p:cBhvr>
                                      <p:to>
                                        <p:strVal val="visible"/>
                                      </p:to>
                                    </p:set>
                                    <p:animEffect transition="in" filter="fade">
                                      <p:cBhvr>
                                        <p:cTn id="77" dur="1000"/>
                                        <p:tgtEl>
                                          <p:spTgt spid="15"/>
                                        </p:tgtEl>
                                      </p:cBhvr>
                                    </p:animEffect>
                                    <p:anim calcmode="lin" valueType="num">
                                      <p:cBhvr>
                                        <p:cTn id="78" dur="1000" fill="hold"/>
                                        <p:tgtEl>
                                          <p:spTgt spid="15"/>
                                        </p:tgtEl>
                                        <p:attrNameLst>
                                          <p:attrName>ppt_x</p:attrName>
                                        </p:attrNameLst>
                                      </p:cBhvr>
                                      <p:tavLst>
                                        <p:tav tm="0">
                                          <p:val>
                                            <p:strVal val="#ppt_x"/>
                                          </p:val>
                                        </p:tav>
                                        <p:tav tm="100000">
                                          <p:val>
                                            <p:strVal val="#ppt_x"/>
                                          </p:val>
                                        </p:tav>
                                      </p:tavLst>
                                    </p:anim>
                                    <p:anim calcmode="lin" valueType="num">
                                      <p:cBhvr>
                                        <p:cTn id="79" dur="1000" fill="hold"/>
                                        <p:tgtEl>
                                          <p:spTgt spid="15"/>
                                        </p:tgtEl>
                                        <p:attrNameLst>
                                          <p:attrName>ppt_y</p:attrName>
                                        </p:attrNameLst>
                                      </p:cBhvr>
                                      <p:tavLst>
                                        <p:tav tm="0">
                                          <p:val>
                                            <p:strVal val="#ppt_y+.1"/>
                                          </p:val>
                                        </p:tav>
                                        <p:tav tm="100000">
                                          <p:val>
                                            <p:strVal val="#ppt_y"/>
                                          </p:val>
                                        </p:tav>
                                      </p:tavLst>
                                    </p:anim>
                                  </p:childTnLst>
                                </p:cTn>
                              </p:par>
                            </p:childTnLst>
                          </p:cTn>
                        </p:par>
                        <p:par>
                          <p:cTn id="80" fill="hold">
                            <p:stCondLst>
                              <p:cond delay="10500"/>
                            </p:stCondLst>
                            <p:childTnLst>
                              <p:par>
                                <p:cTn id="81" presetID="53" presetClass="entr" presetSubtype="16" fill="hold" nodeType="afterEffect">
                                  <p:stCondLst>
                                    <p:cond delay="0"/>
                                  </p:stCondLst>
                                  <p:childTnLst>
                                    <p:set>
                                      <p:cBhvr>
                                        <p:cTn id="82" dur="1" fill="hold">
                                          <p:stCondLst>
                                            <p:cond delay="0"/>
                                          </p:stCondLst>
                                        </p:cTn>
                                        <p:tgtEl>
                                          <p:spTgt spid="27"/>
                                        </p:tgtEl>
                                        <p:attrNameLst>
                                          <p:attrName>style.visibility</p:attrName>
                                        </p:attrNameLst>
                                      </p:cBhvr>
                                      <p:to>
                                        <p:strVal val="visible"/>
                                      </p:to>
                                    </p:set>
                                    <p:anim calcmode="lin" valueType="num">
                                      <p:cBhvr>
                                        <p:cTn id="83" dur="500" fill="hold"/>
                                        <p:tgtEl>
                                          <p:spTgt spid="27"/>
                                        </p:tgtEl>
                                        <p:attrNameLst>
                                          <p:attrName>ppt_w</p:attrName>
                                        </p:attrNameLst>
                                      </p:cBhvr>
                                      <p:tavLst>
                                        <p:tav tm="0">
                                          <p:val>
                                            <p:fltVal val="0"/>
                                          </p:val>
                                        </p:tav>
                                        <p:tav tm="100000">
                                          <p:val>
                                            <p:strVal val="#ppt_w"/>
                                          </p:val>
                                        </p:tav>
                                      </p:tavLst>
                                    </p:anim>
                                    <p:anim calcmode="lin" valueType="num">
                                      <p:cBhvr>
                                        <p:cTn id="84" dur="500" fill="hold"/>
                                        <p:tgtEl>
                                          <p:spTgt spid="27"/>
                                        </p:tgtEl>
                                        <p:attrNameLst>
                                          <p:attrName>ppt_h</p:attrName>
                                        </p:attrNameLst>
                                      </p:cBhvr>
                                      <p:tavLst>
                                        <p:tav tm="0">
                                          <p:val>
                                            <p:fltVal val="0"/>
                                          </p:val>
                                        </p:tav>
                                        <p:tav tm="100000">
                                          <p:val>
                                            <p:strVal val="#ppt_h"/>
                                          </p:val>
                                        </p:tav>
                                      </p:tavLst>
                                    </p:anim>
                                    <p:animEffect transition="in" filter="fade">
                                      <p:cBhvr>
                                        <p:cTn id="85" dur="500"/>
                                        <p:tgtEl>
                                          <p:spTgt spid="27"/>
                                        </p:tgtEl>
                                      </p:cBhvr>
                                    </p:animEffect>
                                  </p:childTnLst>
                                </p:cTn>
                              </p:par>
                            </p:childTnLst>
                          </p:cTn>
                        </p:par>
                        <p:par>
                          <p:cTn id="86" fill="hold">
                            <p:stCondLst>
                              <p:cond delay="11000"/>
                            </p:stCondLst>
                            <p:childTnLst>
                              <p:par>
                                <p:cTn id="87" presetID="42" presetClass="entr" presetSubtype="0" fill="hold" grpId="0" nodeType="afterEffect">
                                  <p:stCondLst>
                                    <p:cond delay="0"/>
                                  </p:stCondLst>
                                  <p:childTnLst>
                                    <p:set>
                                      <p:cBhvr>
                                        <p:cTn id="88" dur="1" fill="hold">
                                          <p:stCondLst>
                                            <p:cond delay="0"/>
                                          </p:stCondLst>
                                        </p:cTn>
                                        <p:tgtEl>
                                          <p:spTgt spid="16">
                                            <p:txEl>
                                              <p:pRg st="1" end="1"/>
                                            </p:txEl>
                                          </p:spTgt>
                                        </p:tgtEl>
                                        <p:attrNameLst>
                                          <p:attrName>style.visibility</p:attrName>
                                        </p:attrNameLst>
                                      </p:cBhvr>
                                      <p:to>
                                        <p:strVal val="visible"/>
                                      </p:to>
                                    </p:set>
                                    <p:animEffect transition="in" filter="fade">
                                      <p:cBhvr>
                                        <p:cTn id="89" dur="1000"/>
                                        <p:tgtEl>
                                          <p:spTgt spid="16">
                                            <p:txEl>
                                              <p:pRg st="1" end="1"/>
                                            </p:txEl>
                                          </p:spTgt>
                                        </p:tgtEl>
                                      </p:cBhvr>
                                    </p:animEffect>
                                    <p:anim calcmode="lin" valueType="num">
                                      <p:cBhvr>
                                        <p:cTn id="90" dur="10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1" dur="10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par>
                          <p:cTn id="92" fill="hold">
                            <p:stCondLst>
                              <p:cond delay="12000"/>
                            </p:stCondLst>
                            <p:childTnLst>
                              <p:par>
                                <p:cTn id="93" presetID="42" presetClass="entr" presetSubtype="0" fill="hold" grpId="0" nodeType="afterEffect">
                                  <p:stCondLst>
                                    <p:cond delay="0"/>
                                  </p:stCondLst>
                                  <p:childTnLst>
                                    <p:set>
                                      <p:cBhvr>
                                        <p:cTn id="94" dur="1" fill="hold">
                                          <p:stCondLst>
                                            <p:cond delay="0"/>
                                          </p:stCondLst>
                                        </p:cTn>
                                        <p:tgtEl>
                                          <p:spTgt spid="16">
                                            <p:txEl>
                                              <p:pRg st="2" end="2"/>
                                            </p:txEl>
                                          </p:spTgt>
                                        </p:tgtEl>
                                        <p:attrNameLst>
                                          <p:attrName>style.visibility</p:attrName>
                                        </p:attrNameLst>
                                      </p:cBhvr>
                                      <p:to>
                                        <p:strVal val="visible"/>
                                      </p:to>
                                    </p:set>
                                    <p:animEffect transition="in" filter="fade">
                                      <p:cBhvr>
                                        <p:cTn id="95" dur="1000"/>
                                        <p:tgtEl>
                                          <p:spTgt spid="16">
                                            <p:txEl>
                                              <p:pRg st="2" end="2"/>
                                            </p:txEl>
                                          </p:spTgt>
                                        </p:tgtEl>
                                      </p:cBhvr>
                                    </p:animEffect>
                                    <p:anim calcmode="lin" valueType="num">
                                      <p:cBhvr>
                                        <p:cTn id="96" dur="1000" fill="hold"/>
                                        <p:tgtEl>
                                          <p:spTgt spid="16">
                                            <p:txEl>
                                              <p:pRg st="2" end="2"/>
                                            </p:txEl>
                                          </p:spTgt>
                                        </p:tgtEl>
                                        <p:attrNameLst>
                                          <p:attrName>ppt_x</p:attrName>
                                        </p:attrNameLst>
                                      </p:cBhvr>
                                      <p:tavLst>
                                        <p:tav tm="0">
                                          <p:val>
                                            <p:strVal val="#ppt_x"/>
                                          </p:val>
                                        </p:tav>
                                        <p:tav tm="100000">
                                          <p:val>
                                            <p:strVal val="#ppt_x"/>
                                          </p:val>
                                        </p:tav>
                                      </p:tavLst>
                                    </p:anim>
                                    <p:anim calcmode="lin" valueType="num">
                                      <p:cBhvr>
                                        <p:cTn id="97" dur="1000" fill="hold"/>
                                        <p:tgtEl>
                                          <p:spTgt spid="16">
                                            <p:txEl>
                                              <p:pRg st="2" end="2"/>
                                            </p:txEl>
                                          </p:spTgt>
                                        </p:tgtEl>
                                        <p:attrNameLst>
                                          <p:attrName>ppt_y</p:attrName>
                                        </p:attrNameLst>
                                      </p:cBhvr>
                                      <p:tavLst>
                                        <p:tav tm="0">
                                          <p:val>
                                            <p:strVal val="#ppt_y+.1"/>
                                          </p:val>
                                        </p:tav>
                                        <p:tav tm="100000">
                                          <p:val>
                                            <p:strVal val="#ppt_y"/>
                                          </p:val>
                                        </p:tav>
                                      </p:tavLst>
                                    </p:anim>
                                  </p:childTnLst>
                                </p:cTn>
                              </p:par>
                            </p:childTnLst>
                          </p:cTn>
                        </p:par>
                        <p:par>
                          <p:cTn id="98" fill="hold">
                            <p:stCondLst>
                              <p:cond delay="13000"/>
                            </p:stCondLst>
                            <p:childTnLst>
                              <p:par>
                                <p:cTn id="99" presetID="42" presetClass="entr" presetSubtype="0" fill="hold" grpId="0" nodeType="afterEffect">
                                  <p:stCondLst>
                                    <p:cond delay="0"/>
                                  </p:stCondLst>
                                  <p:childTnLst>
                                    <p:set>
                                      <p:cBhvr>
                                        <p:cTn id="100" dur="1" fill="hold">
                                          <p:stCondLst>
                                            <p:cond delay="0"/>
                                          </p:stCondLst>
                                        </p:cTn>
                                        <p:tgtEl>
                                          <p:spTgt spid="16">
                                            <p:txEl>
                                              <p:pRg st="3" end="3"/>
                                            </p:txEl>
                                          </p:spTgt>
                                        </p:tgtEl>
                                        <p:attrNameLst>
                                          <p:attrName>style.visibility</p:attrName>
                                        </p:attrNameLst>
                                      </p:cBhvr>
                                      <p:to>
                                        <p:strVal val="visible"/>
                                      </p:to>
                                    </p:set>
                                    <p:animEffect transition="in" filter="fade">
                                      <p:cBhvr>
                                        <p:cTn id="101" dur="1000"/>
                                        <p:tgtEl>
                                          <p:spTgt spid="16">
                                            <p:txEl>
                                              <p:pRg st="3" end="3"/>
                                            </p:txEl>
                                          </p:spTgt>
                                        </p:tgtEl>
                                      </p:cBhvr>
                                    </p:animEffect>
                                    <p:anim calcmode="lin" valueType="num">
                                      <p:cBhvr>
                                        <p:cTn id="102" dur="1000" fill="hold"/>
                                        <p:tgtEl>
                                          <p:spTgt spid="16">
                                            <p:txEl>
                                              <p:pRg st="3" end="3"/>
                                            </p:txEl>
                                          </p:spTgt>
                                        </p:tgtEl>
                                        <p:attrNameLst>
                                          <p:attrName>ppt_x</p:attrName>
                                        </p:attrNameLst>
                                      </p:cBhvr>
                                      <p:tavLst>
                                        <p:tav tm="0">
                                          <p:val>
                                            <p:strVal val="#ppt_x"/>
                                          </p:val>
                                        </p:tav>
                                        <p:tav tm="100000">
                                          <p:val>
                                            <p:strVal val="#ppt_x"/>
                                          </p:val>
                                        </p:tav>
                                      </p:tavLst>
                                    </p:anim>
                                    <p:anim calcmode="lin" valueType="num">
                                      <p:cBhvr>
                                        <p:cTn id="103" dur="1000" fill="hold"/>
                                        <p:tgtEl>
                                          <p:spTgt spid="16">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9" grpId="0"/>
      <p:bldP spid="10" grpId="0" build="p"/>
      <p:bldP spid="11" grpId="0" animBg="1"/>
      <p:bldP spid="12" grpId="0"/>
      <p:bldP spid="13" grpId="0" build="p"/>
      <p:bldP spid="15" grpId="0"/>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1648</TotalTime>
  <Words>1389</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Wingdings</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340</cp:revision>
  <dcterms:created xsi:type="dcterms:W3CDTF">2016-09-28T22:08:47Z</dcterms:created>
  <dcterms:modified xsi:type="dcterms:W3CDTF">2018-01-01T23:12:00Z</dcterms:modified>
</cp:coreProperties>
</file>