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571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CE8FFAEC-FC96-4164-B02D-35D04CDD3FF4}"/>
              </a:ext>
            </a:extLst>
          </p:cNvPr>
          <p:cNvGrpSpPr/>
          <p:nvPr/>
        </p:nvGrpSpPr>
        <p:grpSpPr>
          <a:xfrm>
            <a:off x="5956961" y="407884"/>
            <a:ext cx="1208898" cy="2285442"/>
            <a:chOff x="513222" y="4114800"/>
            <a:chExt cx="1208898" cy="2285442"/>
          </a:xfrm>
        </p:grpSpPr>
        <p:grpSp>
          <p:nvGrpSpPr>
            <p:cNvPr id="56" name="Group 55">
              <a:extLst>
                <a:ext uri="{FF2B5EF4-FFF2-40B4-BE49-F238E27FC236}">
                  <a16:creationId xmlns:a16="http://schemas.microsoft.com/office/drawing/2014/main" id="{2DC1A92E-23EC-4FD2-A007-8DBF39F1FAD1}"/>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8" name="Freeform: Shape 57">
                <a:extLst>
                  <a:ext uri="{FF2B5EF4-FFF2-40B4-BE49-F238E27FC236}">
                    <a16:creationId xmlns:a16="http://schemas.microsoft.com/office/drawing/2014/main" id="{06A5121D-7E0E-4846-A78C-9A4BA244A4D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07696C3E-96B0-411A-BDE2-FE9E7DDC0B1C}"/>
                  </a:ext>
                </a:extLst>
              </p:cNvPr>
              <p:cNvSpPr/>
              <p:nvPr/>
            </p:nvSpPr>
            <p:spPr>
              <a:xfrm>
                <a:off x="2895600" y="609600"/>
                <a:ext cx="3017520" cy="1093304"/>
              </a:xfrm>
              <a:prstGeom prst="rect">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7820A0E3-0702-4C39-A675-9C9F2DF09A94}"/>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pic>
        <p:nvPicPr>
          <p:cNvPr id="29" name="Graphic 28" descr="Box">
            <a:extLst>
              <a:ext uri="{FF2B5EF4-FFF2-40B4-BE49-F238E27FC236}">
                <a16:creationId xmlns:a16="http://schemas.microsoft.com/office/drawing/2014/main" id="{B0A57E44-EAE1-46BA-9C64-9F0A650B75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779" y="1280859"/>
            <a:ext cx="731520" cy="731520"/>
          </a:xfrm>
          <a:prstGeom prst="rect">
            <a:avLst/>
          </a:prstGeom>
        </p:spPr>
      </p:pic>
      <p:sp>
        <p:nvSpPr>
          <p:cNvPr id="61" name="TextBox 60">
            <a:extLst>
              <a:ext uri="{FF2B5EF4-FFF2-40B4-BE49-F238E27FC236}">
                <a16:creationId xmlns:a16="http://schemas.microsoft.com/office/drawing/2014/main" id="{9099BEDD-CA42-4388-B399-436F95F27C73}"/>
              </a:ext>
            </a:extLst>
          </p:cNvPr>
          <p:cNvSpPr txBox="1"/>
          <p:nvPr/>
        </p:nvSpPr>
        <p:spPr>
          <a:xfrm>
            <a:off x="3220188" y="5660648"/>
            <a:ext cx="4572000" cy="89255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13D1058D-6DD2-4714-BB9D-095AD8B2026C}"/>
              </a:ext>
            </a:extLst>
          </p:cNvPr>
          <p:cNvSpPr txBox="1"/>
          <p:nvPr/>
        </p:nvSpPr>
        <p:spPr>
          <a:xfrm>
            <a:off x="7318259" y="1902566"/>
            <a:ext cx="4572000" cy="892552"/>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02CAFCE8-6B77-4D09-B7B1-DD4CFD7A5AAD}"/>
              </a:ext>
            </a:extLst>
          </p:cNvPr>
          <p:cNvSpPr txBox="1"/>
          <p:nvPr/>
        </p:nvSpPr>
        <p:spPr>
          <a:xfrm>
            <a:off x="6251459" y="2825772"/>
            <a:ext cx="4572000" cy="892552"/>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6AEB4221-650F-4517-ACCF-F78578DF2710}"/>
              </a:ext>
            </a:extLst>
          </p:cNvPr>
          <p:cNvGrpSpPr/>
          <p:nvPr/>
        </p:nvGrpSpPr>
        <p:grpSpPr>
          <a:xfrm>
            <a:off x="4911828" y="1298454"/>
            <a:ext cx="1208898" cy="2285442"/>
            <a:chOff x="513222" y="4114800"/>
            <a:chExt cx="1208898" cy="2285442"/>
          </a:xfrm>
        </p:grpSpPr>
        <p:grpSp>
          <p:nvGrpSpPr>
            <p:cNvPr id="51" name="Group 50">
              <a:extLst>
                <a:ext uri="{FF2B5EF4-FFF2-40B4-BE49-F238E27FC236}">
                  <a16:creationId xmlns:a16="http://schemas.microsoft.com/office/drawing/2014/main" id="{66F7A6E6-6AFF-40C9-A9F4-D6B31D535A33}"/>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3" name="Freeform: Shape 52">
                <a:extLst>
                  <a:ext uri="{FF2B5EF4-FFF2-40B4-BE49-F238E27FC236}">
                    <a16:creationId xmlns:a16="http://schemas.microsoft.com/office/drawing/2014/main" id="{DD1FD4AA-72E5-4CBC-A286-8F40EA0CD2E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C14919B7-714A-48CC-A15A-7D534952CEFC}"/>
                  </a:ext>
                </a:extLst>
              </p:cNvPr>
              <p:cNvSpPr/>
              <p:nvPr/>
            </p:nvSpPr>
            <p:spPr>
              <a:xfrm>
                <a:off x="2895600" y="609600"/>
                <a:ext cx="3017520" cy="1093304"/>
              </a:xfrm>
              <a:prstGeom prst="rect">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9891FAD1-3F0F-4E10-B214-36195933C148}"/>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pic>
        <p:nvPicPr>
          <p:cNvPr id="37" name="Graphic 36" descr="Barcode">
            <a:extLst>
              <a:ext uri="{FF2B5EF4-FFF2-40B4-BE49-F238E27FC236}">
                <a16:creationId xmlns:a16="http://schemas.microsoft.com/office/drawing/2014/main" id="{C5D51229-4973-48A7-9A28-A0ABD58C0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74779" y="2198469"/>
            <a:ext cx="731520" cy="731520"/>
          </a:xfrm>
          <a:prstGeom prst="rect">
            <a:avLst/>
          </a:prstGeom>
        </p:spPr>
      </p:pic>
      <p:grpSp>
        <p:nvGrpSpPr>
          <p:cNvPr id="45" name="Group 44">
            <a:extLst>
              <a:ext uri="{FF2B5EF4-FFF2-40B4-BE49-F238E27FC236}">
                <a16:creationId xmlns:a16="http://schemas.microsoft.com/office/drawing/2014/main" id="{A46D1523-977A-4C4C-B8C8-5D57B87C82BE}"/>
              </a:ext>
            </a:extLst>
          </p:cNvPr>
          <p:cNvGrpSpPr/>
          <p:nvPr/>
        </p:nvGrpSpPr>
        <p:grpSpPr>
          <a:xfrm>
            <a:off x="3862203" y="2262630"/>
            <a:ext cx="1208898" cy="2285442"/>
            <a:chOff x="513222" y="4114800"/>
            <a:chExt cx="1208898" cy="2285442"/>
          </a:xfrm>
        </p:grpSpPr>
        <p:grpSp>
          <p:nvGrpSpPr>
            <p:cNvPr id="46" name="Group 45">
              <a:extLst>
                <a:ext uri="{FF2B5EF4-FFF2-40B4-BE49-F238E27FC236}">
                  <a16:creationId xmlns:a16="http://schemas.microsoft.com/office/drawing/2014/main" id="{AFBA38B6-3E52-4E6A-883F-34E507FD8836}"/>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8" name="Freeform: Shape 47">
                <a:extLst>
                  <a:ext uri="{FF2B5EF4-FFF2-40B4-BE49-F238E27FC236}">
                    <a16:creationId xmlns:a16="http://schemas.microsoft.com/office/drawing/2014/main" id="{3B035C84-A9D7-42D6-BBFD-1BD2CBFE1D92}"/>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766567B5-FC19-49DF-9326-7E877A1A1E66}"/>
                  </a:ext>
                </a:extLst>
              </p:cNvPr>
              <p:cNvSpPr/>
              <p:nvPr/>
            </p:nvSpPr>
            <p:spPr>
              <a:xfrm>
                <a:off x="2895600" y="609600"/>
                <a:ext cx="3017520" cy="1093304"/>
              </a:xfrm>
              <a:prstGeom prst="rect">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1A9ADB77-A60C-42E2-8FEE-289751E757A6}"/>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pic>
        <p:nvPicPr>
          <p:cNvPr id="33" name="Graphic 32" descr="Shopping cart">
            <a:extLst>
              <a:ext uri="{FF2B5EF4-FFF2-40B4-BE49-F238E27FC236}">
                <a16:creationId xmlns:a16="http://schemas.microsoft.com/office/drawing/2014/main" id="{BBBE4AEB-0558-4025-943F-DAA4D2DF21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4504" y="3039591"/>
            <a:ext cx="731520" cy="731520"/>
          </a:xfrm>
          <a:prstGeom prst="rect">
            <a:avLst/>
          </a:prstGeom>
        </p:spPr>
      </p:pic>
      <p:grpSp>
        <p:nvGrpSpPr>
          <p:cNvPr id="40" name="Group 39">
            <a:extLst>
              <a:ext uri="{FF2B5EF4-FFF2-40B4-BE49-F238E27FC236}">
                <a16:creationId xmlns:a16="http://schemas.microsoft.com/office/drawing/2014/main" id="{27C4629F-106F-41AF-A16A-0E428D4D2084}"/>
              </a:ext>
            </a:extLst>
          </p:cNvPr>
          <p:cNvGrpSpPr/>
          <p:nvPr/>
        </p:nvGrpSpPr>
        <p:grpSpPr>
          <a:xfrm>
            <a:off x="2789138" y="3148479"/>
            <a:ext cx="1208898" cy="2285442"/>
            <a:chOff x="513222" y="4114800"/>
            <a:chExt cx="1208898" cy="2285442"/>
          </a:xfrm>
        </p:grpSpPr>
        <p:grpSp>
          <p:nvGrpSpPr>
            <p:cNvPr id="41" name="Group 40">
              <a:extLst>
                <a:ext uri="{FF2B5EF4-FFF2-40B4-BE49-F238E27FC236}">
                  <a16:creationId xmlns:a16="http://schemas.microsoft.com/office/drawing/2014/main" id="{92E56183-3105-43ED-9A67-4E92FE3FEF77}"/>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3" name="Freeform: Shape 42">
                <a:extLst>
                  <a:ext uri="{FF2B5EF4-FFF2-40B4-BE49-F238E27FC236}">
                    <a16:creationId xmlns:a16="http://schemas.microsoft.com/office/drawing/2014/main" id="{E64CB4E6-E130-4F1B-A25F-C6C799CAA06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FAC6E3A6-07D5-4DDF-9184-56D671D5C8AC}"/>
                  </a:ext>
                </a:extLst>
              </p:cNvPr>
              <p:cNvSpPr/>
              <p:nvPr/>
            </p:nvSpPr>
            <p:spPr>
              <a:xfrm>
                <a:off x="2895600" y="609600"/>
                <a:ext cx="3017520" cy="1093304"/>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C5195B6B-65DF-43AB-BA2B-230DAC5D1520}"/>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pic>
        <p:nvPicPr>
          <p:cNvPr id="35" name="Graphic 34" descr="Tag">
            <a:extLst>
              <a:ext uri="{FF2B5EF4-FFF2-40B4-BE49-F238E27FC236}">
                <a16:creationId xmlns:a16="http://schemas.microsoft.com/office/drawing/2014/main" id="{0FAAF211-0CAD-4C93-9816-E04F1B5E6F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7005" y="3962302"/>
            <a:ext cx="731520" cy="731520"/>
          </a:xfrm>
          <a:prstGeom prst="rect">
            <a:avLst/>
          </a:prstGeom>
        </p:spPr>
      </p:pic>
      <p:grpSp>
        <p:nvGrpSpPr>
          <p:cNvPr id="39" name="Group 38">
            <a:extLst>
              <a:ext uri="{FF2B5EF4-FFF2-40B4-BE49-F238E27FC236}">
                <a16:creationId xmlns:a16="http://schemas.microsoft.com/office/drawing/2014/main" id="{E00DD81B-CCB2-4ED8-BC4D-1D0419D3BE7D}"/>
              </a:ext>
            </a:extLst>
          </p:cNvPr>
          <p:cNvGrpSpPr/>
          <p:nvPr/>
        </p:nvGrpSpPr>
        <p:grpSpPr>
          <a:xfrm>
            <a:off x="1752600" y="4112714"/>
            <a:ext cx="1208898" cy="2285442"/>
            <a:chOff x="513222" y="4114800"/>
            <a:chExt cx="1208898" cy="2285442"/>
          </a:xfrm>
        </p:grpSpPr>
        <p:grpSp>
          <p:nvGrpSpPr>
            <p:cNvPr id="17" name="Group 16">
              <a:extLst>
                <a:ext uri="{FF2B5EF4-FFF2-40B4-BE49-F238E27FC236}">
                  <a16:creationId xmlns:a16="http://schemas.microsoft.com/office/drawing/2014/main" id="{38B4B0FB-40D7-44C6-AC0A-F2732FEC202C}"/>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16" name="Freeform: Shape 15">
                <a:extLst>
                  <a:ext uri="{FF2B5EF4-FFF2-40B4-BE49-F238E27FC236}">
                    <a16:creationId xmlns:a16="http://schemas.microsoft.com/office/drawing/2014/main" id="{B9A99B92-8AC5-48D5-B2DA-26D7DE30A9B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F2C5A9-F3B0-460A-A844-60225F9ACDAE}"/>
                  </a:ext>
                </a:extLst>
              </p:cNvPr>
              <p:cNvSpPr/>
              <p:nvPr/>
            </p:nvSpPr>
            <p:spPr>
              <a:xfrm>
                <a:off x="2895600" y="609600"/>
                <a:ext cx="3017520" cy="1093304"/>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3593E059-EE4C-4014-89FB-9AD4C6436813}"/>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pic>
        <p:nvPicPr>
          <p:cNvPr id="31" name="Graphic 30" descr="Money">
            <a:extLst>
              <a:ext uri="{FF2B5EF4-FFF2-40B4-BE49-F238E27FC236}">
                <a16:creationId xmlns:a16="http://schemas.microsoft.com/office/drawing/2014/main" id="{753DA5C1-FDA5-42B6-8AA2-F349E4D4F0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1378" y="4910511"/>
            <a:ext cx="731520" cy="731520"/>
          </a:xfrm>
          <a:prstGeom prst="rect">
            <a:avLst/>
          </a:prstGeom>
        </p:spPr>
      </p:pic>
      <p:sp>
        <p:nvSpPr>
          <p:cNvPr id="69" name="TextBox 68">
            <a:extLst>
              <a:ext uri="{FF2B5EF4-FFF2-40B4-BE49-F238E27FC236}">
                <a16:creationId xmlns:a16="http://schemas.microsoft.com/office/drawing/2014/main" id="{A6AB7F26-22A1-4223-9F9F-25350853C86C}"/>
              </a:ext>
            </a:extLst>
          </p:cNvPr>
          <p:cNvSpPr txBox="1"/>
          <p:nvPr/>
        </p:nvSpPr>
        <p:spPr>
          <a:xfrm>
            <a:off x="5260859" y="3810624"/>
            <a:ext cx="4572000" cy="892552"/>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61EC9638-1249-4CF6-8E60-2F26881AA419}"/>
              </a:ext>
            </a:extLst>
          </p:cNvPr>
          <p:cNvSpPr txBox="1"/>
          <p:nvPr/>
        </p:nvSpPr>
        <p:spPr>
          <a:xfrm>
            <a:off x="4194059" y="4712113"/>
            <a:ext cx="4572000" cy="89255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90CE9CD-8086-4D0C-A979-7C28E29BAF14}"/>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0" name="Picture 59">
            <a:hlinkClick r:id="rId12"/>
            <a:extLst>
              <a:ext uri="{FF2B5EF4-FFF2-40B4-BE49-F238E27FC236}">
                <a16:creationId xmlns:a16="http://schemas.microsoft.com/office/drawing/2014/main" id="{D9A1C8F1-3AF1-428D-8434-622D56557F4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05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000"/>
                                        <p:tgtEl>
                                          <p:spTgt spid="7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2000"/>
                                        <p:tgtEl>
                                          <p:spTgt spid="39"/>
                                        </p:tgtEl>
                                      </p:cBhvr>
                                    </p:animEffect>
                                    <p:anim calcmode="lin" valueType="num">
                                      <p:cBhvr>
                                        <p:cTn id="12" dur="2000" fill="hold"/>
                                        <p:tgtEl>
                                          <p:spTgt spid="39"/>
                                        </p:tgtEl>
                                        <p:attrNameLst>
                                          <p:attrName>ppt_w</p:attrName>
                                        </p:attrNameLst>
                                      </p:cBhvr>
                                      <p:tavLst>
                                        <p:tav tm="0" fmla="#ppt_w*sin(2.5*pi*$)">
                                          <p:val>
                                            <p:fltVal val="0"/>
                                          </p:val>
                                        </p:tav>
                                        <p:tav tm="100000">
                                          <p:val>
                                            <p:fltVal val="1"/>
                                          </p:val>
                                        </p:tav>
                                      </p:tavLst>
                                    </p:anim>
                                    <p:anim calcmode="lin" valueType="num">
                                      <p:cBhvr>
                                        <p:cTn id="13" dur="2000" fill="hold"/>
                                        <p:tgtEl>
                                          <p:spTgt spid="39"/>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0"/>
                                        <p:tgtEl>
                                          <p:spTgt spid="31"/>
                                        </p:tgtEl>
                                      </p:cBhvr>
                                    </p:animEffect>
                                    <p:anim calcmode="lin" valueType="num">
                                      <p:cBhvr>
                                        <p:cTn id="17" dur="2000" fill="hold"/>
                                        <p:tgtEl>
                                          <p:spTgt spid="31"/>
                                        </p:tgtEl>
                                        <p:attrNameLst>
                                          <p:attrName>ppt_w</p:attrName>
                                        </p:attrNameLst>
                                      </p:cBhvr>
                                      <p:tavLst>
                                        <p:tav tm="0" fmla="#ppt_w*sin(2.5*pi*$)">
                                          <p:val>
                                            <p:fltVal val="0"/>
                                          </p:val>
                                        </p:tav>
                                        <p:tav tm="100000">
                                          <p:val>
                                            <p:fltVal val="1"/>
                                          </p:val>
                                        </p:tav>
                                      </p:tavLst>
                                    </p:anim>
                                    <p:anim calcmode="lin" valueType="num">
                                      <p:cBhvr>
                                        <p:cTn id="18" dur="2000" fill="hold"/>
                                        <p:tgtEl>
                                          <p:spTgt spid="31"/>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750"/>
                                        <p:tgtEl>
                                          <p:spTgt spid="61"/>
                                        </p:tgtEl>
                                      </p:cBhvr>
                                    </p:animEffect>
                                  </p:childTnLst>
                                </p:cTn>
                              </p:par>
                            </p:childTnLst>
                          </p:cTn>
                        </p:par>
                        <p:par>
                          <p:cTn id="23" fill="hold">
                            <p:stCondLst>
                              <p:cond delay="3750"/>
                            </p:stCondLst>
                            <p:childTnLst>
                              <p:par>
                                <p:cTn id="24" presetID="45" presetClass="entr" presetSubtype="0" fill="hold" nodeType="after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2000"/>
                                        <p:tgtEl>
                                          <p:spTgt spid="40"/>
                                        </p:tgtEl>
                                      </p:cBhvr>
                                    </p:animEffect>
                                    <p:anim calcmode="lin" valueType="num">
                                      <p:cBhvr>
                                        <p:cTn id="27" dur="2000" fill="hold"/>
                                        <p:tgtEl>
                                          <p:spTgt spid="40"/>
                                        </p:tgtEl>
                                        <p:attrNameLst>
                                          <p:attrName>ppt_w</p:attrName>
                                        </p:attrNameLst>
                                      </p:cBhvr>
                                      <p:tavLst>
                                        <p:tav tm="0" fmla="#ppt_w*sin(2.5*pi*$)">
                                          <p:val>
                                            <p:fltVal val="0"/>
                                          </p:val>
                                        </p:tav>
                                        <p:tav tm="100000">
                                          <p:val>
                                            <p:fltVal val="1"/>
                                          </p:val>
                                        </p:tav>
                                      </p:tavLst>
                                    </p:anim>
                                    <p:anim calcmode="lin" valueType="num">
                                      <p:cBhvr>
                                        <p:cTn id="28" dur="2000" fill="hold"/>
                                        <p:tgtEl>
                                          <p:spTgt spid="40"/>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2000"/>
                                        <p:tgtEl>
                                          <p:spTgt spid="35"/>
                                        </p:tgtEl>
                                      </p:cBhvr>
                                    </p:animEffect>
                                    <p:anim calcmode="lin" valueType="num">
                                      <p:cBhvr>
                                        <p:cTn id="32" dur="2000" fill="hold"/>
                                        <p:tgtEl>
                                          <p:spTgt spid="35"/>
                                        </p:tgtEl>
                                        <p:attrNameLst>
                                          <p:attrName>ppt_w</p:attrName>
                                        </p:attrNameLst>
                                      </p:cBhvr>
                                      <p:tavLst>
                                        <p:tav tm="0" fmla="#ppt_w*sin(2.5*pi*$)">
                                          <p:val>
                                            <p:fltVal val="0"/>
                                          </p:val>
                                        </p:tav>
                                        <p:tav tm="100000">
                                          <p:val>
                                            <p:fltVal val="1"/>
                                          </p:val>
                                        </p:tav>
                                      </p:tavLst>
                                    </p:anim>
                                    <p:anim calcmode="lin" valueType="num">
                                      <p:cBhvr>
                                        <p:cTn id="33" dur="2000" fill="hold"/>
                                        <p:tgtEl>
                                          <p:spTgt spid="35"/>
                                        </p:tgtEl>
                                        <p:attrNameLst>
                                          <p:attrName>ppt_h</p:attrName>
                                        </p:attrNameLst>
                                      </p:cBhvr>
                                      <p:tavLst>
                                        <p:tav tm="0">
                                          <p:val>
                                            <p:strVal val="#ppt_h"/>
                                          </p:val>
                                        </p:tav>
                                        <p:tav tm="100000">
                                          <p:val>
                                            <p:strVal val="#ppt_h"/>
                                          </p:val>
                                        </p:tav>
                                      </p:tavLst>
                                    </p:anim>
                                  </p:childTnLst>
                                </p:cTn>
                              </p:par>
                            </p:childTnLst>
                          </p:cTn>
                        </p:par>
                        <p:par>
                          <p:cTn id="34" fill="hold">
                            <p:stCondLst>
                              <p:cond delay="5750"/>
                            </p:stCondLst>
                            <p:childTnLst>
                              <p:par>
                                <p:cTn id="35" presetID="22" presetClass="entr" presetSubtype="8" fill="hold" grpId="0"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left)">
                                      <p:cBhvr>
                                        <p:cTn id="37" dur="750"/>
                                        <p:tgtEl>
                                          <p:spTgt spid="70"/>
                                        </p:tgtEl>
                                      </p:cBhvr>
                                    </p:animEffect>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2000"/>
                                        <p:tgtEl>
                                          <p:spTgt spid="45"/>
                                        </p:tgtEl>
                                      </p:cBhvr>
                                    </p:animEffect>
                                    <p:anim calcmode="lin" valueType="num">
                                      <p:cBhvr>
                                        <p:cTn id="42" dur="2000" fill="hold"/>
                                        <p:tgtEl>
                                          <p:spTgt spid="45"/>
                                        </p:tgtEl>
                                        <p:attrNameLst>
                                          <p:attrName>ppt_w</p:attrName>
                                        </p:attrNameLst>
                                      </p:cBhvr>
                                      <p:tavLst>
                                        <p:tav tm="0" fmla="#ppt_w*sin(2.5*pi*$)">
                                          <p:val>
                                            <p:fltVal val="0"/>
                                          </p:val>
                                        </p:tav>
                                        <p:tav tm="100000">
                                          <p:val>
                                            <p:fltVal val="1"/>
                                          </p:val>
                                        </p:tav>
                                      </p:tavLst>
                                    </p:anim>
                                    <p:anim calcmode="lin" valueType="num">
                                      <p:cBhvr>
                                        <p:cTn id="43" dur="2000" fill="hold"/>
                                        <p:tgtEl>
                                          <p:spTgt spid="45"/>
                                        </p:tgtEl>
                                        <p:attrNameLst>
                                          <p:attrName>ppt_h</p:attrName>
                                        </p:attrNameLst>
                                      </p:cBhvr>
                                      <p:tavLst>
                                        <p:tav tm="0">
                                          <p:val>
                                            <p:strVal val="#ppt_h"/>
                                          </p:val>
                                        </p:tav>
                                        <p:tav tm="100000">
                                          <p:val>
                                            <p:strVal val="#ppt_h"/>
                                          </p:val>
                                        </p:tav>
                                      </p:tavLst>
                                    </p:anim>
                                  </p:childTnLst>
                                </p:cTn>
                              </p:par>
                              <p:par>
                                <p:cTn id="44" presetID="45"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000"/>
                                        <p:tgtEl>
                                          <p:spTgt spid="33"/>
                                        </p:tgtEl>
                                      </p:cBhvr>
                                    </p:animEffect>
                                    <p:anim calcmode="lin" valueType="num">
                                      <p:cBhvr>
                                        <p:cTn id="47" dur="2000" fill="hold"/>
                                        <p:tgtEl>
                                          <p:spTgt spid="33"/>
                                        </p:tgtEl>
                                        <p:attrNameLst>
                                          <p:attrName>ppt_w</p:attrName>
                                        </p:attrNameLst>
                                      </p:cBhvr>
                                      <p:tavLst>
                                        <p:tav tm="0" fmla="#ppt_w*sin(2.5*pi*$)">
                                          <p:val>
                                            <p:fltVal val="0"/>
                                          </p:val>
                                        </p:tav>
                                        <p:tav tm="100000">
                                          <p:val>
                                            <p:fltVal val="1"/>
                                          </p:val>
                                        </p:tav>
                                      </p:tavLst>
                                    </p:anim>
                                    <p:anim calcmode="lin" valueType="num">
                                      <p:cBhvr>
                                        <p:cTn id="48" dur="2000" fill="hold"/>
                                        <p:tgtEl>
                                          <p:spTgt spid="33"/>
                                        </p:tgtEl>
                                        <p:attrNameLst>
                                          <p:attrName>ppt_h</p:attrName>
                                        </p:attrNameLst>
                                      </p:cBhvr>
                                      <p:tavLst>
                                        <p:tav tm="0">
                                          <p:val>
                                            <p:strVal val="#ppt_h"/>
                                          </p:val>
                                        </p:tav>
                                        <p:tav tm="100000">
                                          <p:val>
                                            <p:strVal val="#ppt_h"/>
                                          </p:val>
                                        </p:tav>
                                      </p:tavLst>
                                    </p:anim>
                                  </p:childTnLst>
                                </p:cTn>
                              </p:par>
                            </p:childTnLst>
                          </p:cTn>
                        </p:par>
                        <p:par>
                          <p:cTn id="49" fill="hold">
                            <p:stCondLst>
                              <p:cond delay="8500"/>
                            </p:stCondLst>
                            <p:childTnLst>
                              <p:par>
                                <p:cTn id="50" presetID="22" presetClass="entr" presetSubtype="8" fill="hold" grpId="0" nodeType="after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wipe(left)">
                                      <p:cBhvr>
                                        <p:cTn id="52" dur="750"/>
                                        <p:tgtEl>
                                          <p:spTgt spid="69"/>
                                        </p:tgtEl>
                                      </p:cBhvr>
                                    </p:animEffect>
                                  </p:childTnLst>
                                </p:cTn>
                              </p:par>
                            </p:childTnLst>
                          </p:cTn>
                        </p:par>
                        <p:par>
                          <p:cTn id="53" fill="hold">
                            <p:stCondLst>
                              <p:cond delay="9250"/>
                            </p:stCondLst>
                            <p:childTnLst>
                              <p:par>
                                <p:cTn id="54" presetID="45"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2000"/>
                                        <p:tgtEl>
                                          <p:spTgt spid="50"/>
                                        </p:tgtEl>
                                      </p:cBhvr>
                                    </p:animEffect>
                                    <p:anim calcmode="lin" valueType="num">
                                      <p:cBhvr>
                                        <p:cTn id="57" dur="2000" fill="hold"/>
                                        <p:tgtEl>
                                          <p:spTgt spid="50"/>
                                        </p:tgtEl>
                                        <p:attrNameLst>
                                          <p:attrName>ppt_w</p:attrName>
                                        </p:attrNameLst>
                                      </p:cBhvr>
                                      <p:tavLst>
                                        <p:tav tm="0" fmla="#ppt_w*sin(2.5*pi*$)">
                                          <p:val>
                                            <p:fltVal val="0"/>
                                          </p:val>
                                        </p:tav>
                                        <p:tav tm="100000">
                                          <p:val>
                                            <p:fltVal val="1"/>
                                          </p:val>
                                        </p:tav>
                                      </p:tavLst>
                                    </p:anim>
                                    <p:anim calcmode="lin" valueType="num">
                                      <p:cBhvr>
                                        <p:cTn id="58" dur="2000" fill="hold"/>
                                        <p:tgtEl>
                                          <p:spTgt spid="50"/>
                                        </p:tgtEl>
                                        <p:attrNameLst>
                                          <p:attrName>ppt_h</p:attrName>
                                        </p:attrNameLst>
                                      </p:cBhvr>
                                      <p:tavLst>
                                        <p:tav tm="0">
                                          <p:val>
                                            <p:strVal val="#ppt_h"/>
                                          </p:val>
                                        </p:tav>
                                        <p:tav tm="100000">
                                          <p:val>
                                            <p:strVal val="#ppt_h"/>
                                          </p:val>
                                        </p:tav>
                                      </p:tavLst>
                                    </p:anim>
                                  </p:childTnLst>
                                </p:cTn>
                              </p:par>
                              <p:par>
                                <p:cTn id="59" presetID="45"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2000"/>
                                        <p:tgtEl>
                                          <p:spTgt spid="37"/>
                                        </p:tgtEl>
                                      </p:cBhvr>
                                    </p:animEffect>
                                    <p:anim calcmode="lin" valueType="num">
                                      <p:cBhvr>
                                        <p:cTn id="62" dur="2000" fill="hold"/>
                                        <p:tgtEl>
                                          <p:spTgt spid="37"/>
                                        </p:tgtEl>
                                        <p:attrNameLst>
                                          <p:attrName>ppt_w</p:attrName>
                                        </p:attrNameLst>
                                      </p:cBhvr>
                                      <p:tavLst>
                                        <p:tav tm="0" fmla="#ppt_w*sin(2.5*pi*$)">
                                          <p:val>
                                            <p:fltVal val="0"/>
                                          </p:val>
                                        </p:tav>
                                        <p:tav tm="100000">
                                          <p:val>
                                            <p:fltVal val="1"/>
                                          </p:val>
                                        </p:tav>
                                      </p:tavLst>
                                    </p:anim>
                                    <p:anim calcmode="lin" valueType="num">
                                      <p:cBhvr>
                                        <p:cTn id="63" dur="2000" fill="hold"/>
                                        <p:tgtEl>
                                          <p:spTgt spid="37"/>
                                        </p:tgtEl>
                                        <p:attrNameLst>
                                          <p:attrName>ppt_h</p:attrName>
                                        </p:attrNameLst>
                                      </p:cBhvr>
                                      <p:tavLst>
                                        <p:tav tm="0">
                                          <p:val>
                                            <p:strVal val="#ppt_h"/>
                                          </p:val>
                                        </p:tav>
                                        <p:tav tm="100000">
                                          <p:val>
                                            <p:strVal val="#ppt_h"/>
                                          </p:val>
                                        </p:tav>
                                      </p:tavLst>
                                    </p:anim>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750"/>
                                        <p:tgtEl>
                                          <p:spTgt spid="63"/>
                                        </p:tgtEl>
                                      </p:cBhvr>
                                    </p:animEffect>
                                  </p:childTnLst>
                                </p:cTn>
                              </p:par>
                            </p:childTnLst>
                          </p:cTn>
                        </p:par>
                        <p:par>
                          <p:cTn id="68" fill="hold">
                            <p:stCondLst>
                              <p:cond delay="12000"/>
                            </p:stCondLst>
                            <p:childTnLst>
                              <p:par>
                                <p:cTn id="69" presetID="45" presetClass="entr" presetSubtype="0" fill="hold"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2000"/>
                                        <p:tgtEl>
                                          <p:spTgt spid="55"/>
                                        </p:tgtEl>
                                      </p:cBhvr>
                                    </p:animEffect>
                                    <p:anim calcmode="lin" valueType="num">
                                      <p:cBhvr>
                                        <p:cTn id="72" dur="2000" fill="hold"/>
                                        <p:tgtEl>
                                          <p:spTgt spid="55"/>
                                        </p:tgtEl>
                                        <p:attrNameLst>
                                          <p:attrName>ppt_w</p:attrName>
                                        </p:attrNameLst>
                                      </p:cBhvr>
                                      <p:tavLst>
                                        <p:tav tm="0" fmla="#ppt_w*sin(2.5*pi*$)">
                                          <p:val>
                                            <p:fltVal val="0"/>
                                          </p:val>
                                        </p:tav>
                                        <p:tav tm="100000">
                                          <p:val>
                                            <p:fltVal val="1"/>
                                          </p:val>
                                        </p:tav>
                                      </p:tavLst>
                                    </p:anim>
                                    <p:anim calcmode="lin" valueType="num">
                                      <p:cBhvr>
                                        <p:cTn id="73" dur="2000" fill="hold"/>
                                        <p:tgtEl>
                                          <p:spTgt spid="55"/>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2000"/>
                                        <p:tgtEl>
                                          <p:spTgt spid="29"/>
                                        </p:tgtEl>
                                      </p:cBhvr>
                                    </p:animEffect>
                                    <p:anim calcmode="lin" valueType="num">
                                      <p:cBhvr>
                                        <p:cTn id="77" dur="2000" fill="hold"/>
                                        <p:tgtEl>
                                          <p:spTgt spid="29"/>
                                        </p:tgtEl>
                                        <p:attrNameLst>
                                          <p:attrName>ppt_w</p:attrName>
                                        </p:attrNameLst>
                                      </p:cBhvr>
                                      <p:tavLst>
                                        <p:tav tm="0" fmla="#ppt_w*sin(2.5*pi*$)">
                                          <p:val>
                                            <p:fltVal val="0"/>
                                          </p:val>
                                        </p:tav>
                                        <p:tav tm="100000">
                                          <p:val>
                                            <p:fltVal val="1"/>
                                          </p:val>
                                        </p:tav>
                                      </p:tavLst>
                                    </p:anim>
                                    <p:anim calcmode="lin" valueType="num">
                                      <p:cBhvr>
                                        <p:cTn id="78" dur="2000" fill="hold"/>
                                        <p:tgtEl>
                                          <p:spTgt spid="29"/>
                                        </p:tgtEl>
                                        <p:attrNameLst>
                                          <p:attrName>ppt_h</p:attrName>
                                        </p:attrNameLst>
                                      </p:cBhvr>
                                      <p:tavLst>
                                        <p:tav tm="0">
                                          <p:val>
                                            <p:strVal val="#ppt_h"/>
                                          </p:val>
                                        </p:tav>
                                        <p:tav tm="100000">
                                          <p:val>
                                            <p:strVal val="#ppt_h"/>
                                          </p:val>
                                        </p:tav>
                                      </p:tavLst>
                                    </p:anim>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left)">
                                      <p:cBhvr>
                                        <p:cTn id="82"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2019-09-25T20:42:46Z</dcterms:modified>
</cp:coreProperties>
</file>