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8542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0EC3B1C2-E360-408E-9690-C2826CBA330B}"/>
              </a:ext>
            </a:extLst>
          </p:cNvPr>
          <p:cNvSpPr>
            <a:spLocks noChangeAspect="1"/>
          </p:cNvSpPr>
          <p:nvPr/>
        </p:nvSpPr>
        <p:spPr>
          <a:xfrm rot="5400000">
            <a:off x="2375353" y="28062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chemeClr val="bg1"/>
          </a:solidFill>
          <a:ln>
            <a:noFill/>
          </a:ln>
          <a:effectLst>
            <a:outerShdw blurRad="127000" dist="127000" dir="198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224DCFEB-F465-4B61-9BBA-03E059529672}"/>
              </a:ext>
            </a:extLst>
          </p:cNvPr>
          <p:cNvSpPr>
            <a:spLocks/>
          </p:cNvSpPr>
          <p:nvPr/>
        </p:nvSpPr>
        <p:spPr>
          <a:xfrm rot="5400000">
            <a:off x="2489669" y="29114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980B8B-A0CA-4410-AC86-77222B73A594}"/>
              </a:ext>
            </a:extLst>
          </p:cNvPr>
          <p:cNvSpPr/>
          <p:nvPr/>
        </p:nvSpPr>
        <p:spPr>
          <a:xfrm>
            <a:off x="3458933" y="29718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F6101B-D0EC-4963-B220-39B70E6FC235}"/>
              </a:ext>
            </a:extLst>
          </p:cNvPr>
          <p:cNvSpPr txBox="1"/>
          <p:nvPr/>
        </p:nvSpPr>
        <p:spPr>
          <a:xfrm>
            <a:off x="4178968" y="20687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24" name="TextBox 23">
            <a:extLst>
              <a:ext uri="{FF2B5EF4-FFF2-40B4-BE49-F238E27FC236}">
                <a16:creationId xmlns:a16="http://schemas.microsoft.com/office/drawing/2014/main" id="{D21D5377-3ABE-46DF-A56F-59AA4610C1A9}"/>
              </a:ext>
            </a:extLst>
          </p:cNvPr>
          <p:cNvSpPr txBox="1"/>
          <p:nvPr/>
        </p:nvSpPr>
        <p:spPr>
          <a:xfrm>
            <a:off x="3458933" y="3145819"/>
            <a:ext cx="2304288"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DOLOR</a:t>
            </a:r>
          </a:p>
        </p:txBody>
      </p:sp>
      <p:sp>
        <p:nvSpPr>
          <p:cNvPr id="25" name="TextBox 24">
            <a:extLst>
              <a:ext uri="{FF2B5EF4-FFF2-40B4-BE49-F238E27FC236}">
                <a16:creationId xmlns:a16="http://schemas.microsoft.com/office/drawing/2014/main" id="{10380224-7AB6-4583-B6F8-22B0C9D738B6}"/>
              </a:ext>
            </a:extLst>
          </p:cNvPr>
          <p:cNvSpPr txBox="1"/>
          <p:nvPr/>
        </p:nvSpPr>
        <p:spPr>
          <a:xfrm>
            <a:off x="3511023" y="37206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Freeform: Shape 27">
            <a:extLst>
              <a:ext uri="{FF2B5EF4-FFF2-40B4-BE49-F238E27FC236}">
                <a16:creationId xmlns:a16="http://schemas.microsoft.com/office/drawing/2014/main" id="{209D415D-9754-43CC-A583-8CE3CFA61EB1}"/>
              </a:ext>
            </a:extLst>
          </p:cNvPr>
          <p:cNvSpPr>
            <a:spLocks noChangeAspect="1"/>
          </p:cNvSpPr>
          <p:nvPr/>
        </p:nvSpPr>
        <p:spPr>
          <a:xfrm rot="5400000">
            <a:off x="-499265" y="32634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chemeClr val="bg1"/>
          </a:solidFill>
          <a:ln>
            <a:noFill/>
          </a:ln>
          <a:effectLst>
            <a:outerShdw blurRad="127000" dist="127000" dir="198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605CC1E-237B-49CE-991A-EB1C38B8FCFB}"/>
              </a:ext>
            </a:extLst>
          </p:cNvPr>
          <p:cNvSpPr>
            <a:spLocks/>
          </p:cNvSpPr>
          <p:nvPr/>
        </p:nvSpPr>
        <p:spPr>
          <a:xfrm rot="5400000">
            <a:off x="-384949" y="33686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10E7090-70C0-4702-BA9A-F40B280C1249}"/>
              </a:ext>
            </a:extLst>
          </p:cNvPr>
          <p:cNvSpPr/>
          <p:nvPr/>
        </p:nvSpPr>
        <p:spPr>
          <a:xfrm>
            <a:off x="584315" y="34290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D89763A-ED9D-4A95-883A-54C76DF57E28}"/>
              </a:ext>
            </a:extLst>
          </p:cNvPr>
          <p:cNvSpPr txBox="1"/>
          <p:nvPr/>
        </p:nvSpPr>
        <p:spPr>
          <a:xfrm>
            <a:off x="1304350" y="25259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2" name="TextBox 31">
            <a:extLst>
              <a:ext uri="{FF2B5EF4-FFF2-40B4-BE49-F238E27FC236}">
                <a16:creationId xmlns:a16="http://schemas.microsoft.com/office/drawing/2014/main" id="{98E9A9C2-7944-4062-B135-BC4B4F9292FA}"/>
              </a:ext>
            </a:extLst>
          </p:cNvPr>
          <p:cNvSpPr txBox="1"/>
          <p:nvPr/>
        </p:nvSpPr>
        <p:spPr>
          <a:xfrm>
            <a:off x="584315" y="3603019"/>
            <a:ext cx="2304288"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DOLOR</a:t>
            </a:r>
          </a:p>
        </p:txBody>
      </p:sp>
      <p:sp>
        <p:nvSpPr>
          <p:cNvPr id="33" name="TextBox 32">
            <a:extLst>
              <a:ext uri="{FF2B5EF4-FFF2-40B4-BE49-F238E27FC236}">
                <a16:creationId xmlns:a16="http://schemas.microsoft.com/office/drawing/2014/main" id="{BD941CF0-4E82-4C42-8767-F96BF5129746}"/>
              </a:ext>
            </a:extLst>
          </p:cNvPr>
          <p:cNvSpPr txBox="1"/>
          <p:nvPr/>
        </p:nvSpPr>
        <p:spPr>
          <a:xfrm>
            <a:off x="636405" y="41778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Freeform: Shape 34">
            <a:extLst>
              <a:ext uri="{FF2B5EF4-FFF2-40B4-BE49-F238E27FC236}">
                <a16:creationId xmlns:a16="http://schemas.microsoft.com/office/drawing/2014/main" id="{C768AD03-C1D4-40A8-BFDD-472B701E8D9C}"/>
              </a:ext>
            </a:extLst>
          </p:cNvPr>
          <p:cNvSpPr>
            <a:spLocks noChangeAspect="1"/>
          </p:cNvSpPr>
          <p:nvPr/>
        </p:nvSpPr>
        <p:spPr>
          <a:xfrm rot="5400000">
            <a:off x="5246384" y="23490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chemeClr val="bg1"/>
          </a:solidFill>
          <a:ln>
            <a:noFill/>
          </a:ln>
          <a:effectLst>
            <a:outerShdw blurRad="127000" dist="127000" dir="198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3196B56-D95E-46AA-9875-2131775E6E05}"/>
              </a:ext>
            </a:extLst>
          </p:cNvPr>
          <p:cNvSpPr>
            <a:spLocks/>
          </p:cNvSpPr>
          <p:nvPr/>
        </p:nvSpPr>
        <p:spPr>
          <a:xfrm rot="5400000">
            <a:off x="5360700" y="24542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60FD94A-3589-4035-AA53-01830C75C922}"/>
              </a:ext>
            </a:extLst>
          </p:cNvPr>
          <p:cNvSpPr/>
          <p:nvPr/>
        </p:nvSpPr>
        <p:spPr>
          <a:xfrm>
            <a:off x="6329964" y="25146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08CA0D4-6C7C-4436-B8E1-D6F2A25143DF}"/>
              </a:ext>
            </a:extLst>
          </p:cNvPr>
          <p:cNvSpPr txBox="1"/>
          <p:nvPr/>
        </p:nvSpPr>
        <p:spPr>
          <a:xfrm>
            <a:off x="7049999" y="16115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9" name="TextBox 38">
            <a:extLst>
              <a:ext uri="{FF2B5EF4-FFF2-40B4-BE49-F238E27FC236}">
                <a16:creationId xmlns:a16="http://schemas.microsoft.com/office/drawing/2014/main" id="{5FC90E86-557C-4CF5-A7F6-BE154D87CF54}"/>
              </a:ext>
            </a:extLst>
          </p:cNvPr>
          <p:cNvSpPr txBox="1"/>
          <p:nvPr/>
        </p:nvSpPr>
        <p:spPr>
          <a:xfrm>
            <a:off x="6329964" y="2688619"/>
            <a:ext cx="2304288"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DOLOR</a:t>
            </a:r>
          </a:p>
        </p:txBody>
      </p:sp>
      <p:sp>
        <p:nvSpPr>
          <p:cNvPr id="40" name="TextBox 39">
            <a:extLst>
              <a:ext uri="{FF2B5EF4-FFF2-40B4-BE49-F238E27FC236}">
                <a16:creationId xmlns:a16="http://schemas.microsoft.com/office/drawing/2014/main" id="{2FA36ED6-EB1C-46BC-B869-BDCF62C27C40}"/>
              </a:ext>
            </a:extLst>
          </p:cNvPr>
          <p:cNvSpPr txBox="1"/>
          <p:nvPr/>
        </p:nvSpPr>
        <p:spPr>
          <a:xfrm>
            <a:off x="6382054" y="32634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A17A5FAB-48D6-424B-A96F-6661377E98AF}"/>
              </a:ext>
            </a:extLst>
          </p:cNvPr>
          <p:cNvSpPr>
            <a:spLocks noChangeAspect="1"/>
          </p:cNvSpPr>
          <p:nvPr/>
        </p:nvSpPr>
        <p:spPr>
          <a:xfrm rot="5400000">
            <a:off x="8115637" y="18918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chemeClr val="bg1"/>
          </a:solidFill>
          <a:ln>
            <a:noFill/>
          </a:ln>
          <a:effectLst>
            <a:outerShdw blurRad="127000" dist="127000" dir="198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F8A4225-A2DE-4B75-9657-60A493B612AE}"/>
              </a:ext>
            </a:extLst>
          </p:cNvPr>
          <p:cNvSpPr>
            <a:spLocks/>
          </p:cNvSpPr>
          <p:nvPr/>
        </p:nvSpPr>
        <p:spPr>
          <a:xfrm rot="5400000">
            <a:off x="8229953" y="19970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845845B-57AC-4A58-8F31-27D91505F430}"/>
              </a:ext>
            </a:extLst>
          </p:cNvPr>
          <p:cNvSpPr/>
          <p:nvPr/>
        </p:nvSpPr>
        <p:spPr>
          <a:xfrm>
            <a:off x="9199217" y="20574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0153B3B-A9AD-42E5-9FC1-471F25E2D838}"/>
              </a:ext>
            </a:extLst>
          </p:cNvPr>
          <p:cNvSpPr txBox="1"/>
          <p:nvPr/>
        </p:nvSpPr>
        <p:spPr>
          <a:xfrm>
            <a:off x="9919252" y="11543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6" name="TextBox 45">
            <a:extLst>
              <a:ext uri="{FF2B5EF4-FFF2-40B4-BE49-F238E27FC236}">
                <a16:creationId xmlns:a16="http://schemas.microsoft.com/office/drawing/2014/main" id="{AF17C6DC-3D95-4D33-8372-F32E33A3D122}"/>
              </a:ext>
            </a:extLst>
          </p:cNvPr>
          <p:cNvSpPr txBox="1"/>
          <p:nvPr/>
        </p:nvSpPr>
        <p:spPr>
          <a:xfrm>
            <a:off x="9199217" y="2231419"/>
            <a:ext cx="2304288" cy="338554"/>
          </a:xfrm>
          <a:prstGeom prst="rect">
            <a:avLst/>
          </a:prstGeom>
          <a:noFill/>
        </p:spPr>
        <p:txBody>
          <a:bodyPr wrap="square" rtlCol="0">
            <a:spAutoFit/>
          </a:bodyPr>
          <a:lstStyle/>
          <a:p>
            <a:pPr algn="ctr"/>
            <a:r>
              <a:rPr lang="en-US" sz="1600" dirty="0">
                <a:solidFill>
                  <a:srgbClr val="4D4D4D"/>
                </a:solidFill>
                <a:latin typeface="Bernard MT Condensed" panose="02050806060905020404" pitchFamily="18" charset="0"/>
              </a:rPr>
              <a:t>LOREM IPSUM DOLOR</a:t>
            </a:r>
          </a:p>
        </p:txBody>
      </p:sp>
      <p:sp>
        <p:nvSpPr>
          <p:cNvPr id="47" name="TextBox 46">
            <a:extLst>
              <a:ext uri="{FF2B5EF4-FFF2-40B4-BE49-F238E27FC236}">
                <a16:creationId xmlns:a16="http://schemas.microsoft.com/office/drawing/2014/main" id="{5714C1DC-5833-4597-A408-7D6CFA710A3D}"/>
              </a:ext>
            </a:extLst>
          </p:cNvPr>
          <p:cNvSpPr txBox="1"/>
          <p:nvPr/>
        </p:nvSpPr>
        <p:spPr>
          <a:xfrm>
            <a:off x="9251307" y="28062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F5AF5F0E-95FB-4CF5-87A0-0E3C5964C1A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7" name="Picture 26">
            <a:hlinkClick r:id="rId2"/>
            <a:extLst>
              <a:ext uri="{FF2B5EF4-FFF2-40B4-BE49-F238E27FC236}">
                <a16:creationId xmlns:a16="http://schemas.microsoft.com/office/drawing/2014/main" id="{FD79EB8A-E146-43A5-899E-9917104C5A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9074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1000"/>
                                        <p:tgtEl>
                                          <p:spTgt spid="29"/>
                                        </p:tgtEl>
                                      </p:cBhvr>
                                    </p:animEffect>
                                    <p:anim calcmode="lin" valueType="num">
                                      <p:cBhvr>
                                        <p:cTn id="17" dur="1000" fill="hold"/>
                                        <p:tgtEl>
                                          <p:spTgt spid="29"/>
                                        </p:tgtEl>
                                        <p:attrNameLst>
                                          <p:attrName>ppt_x</p:attrName>
                                        </p:attrNameLst>
                                      </p:cBhvr>
                                      <p:tavLst>
                                        <p:tav tm="0">
                                          <p:val>
                                            <p:strVal val="#ppt_x"/>
                                          </p:val>
                                        </p:tav>
                                        <p:tav tm="100000">
                                          <p:val>
                                            <p:strVal val="#ppt_x"/>
                                          </p:val>
                                        </p:tav>
                                      </p:tavLst>
                                    </p:anim>
                                    <p:anim calcmode="lin" valueType="num">
                                      <p:cBhvr>
                                        <p:cTn id="18" dur="1000" fill="hold"/>
                                        <p:tgtEl>
                                          <p:spTgt spid="29"/>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1000"/>
                                        <p:tgtEl>
                                          <p:spTgt spid="20"/>
                                        </p:tgtEl>
                                      </p:cBhvr>
                                    </p:animEffect>
                                    <p:anim calcmode="lin" valueType="num">
                                      <p:cBhvr>
                                        <p:cTn id="44" dur="1000" fill="hold"/>
                                        <p:tgtEl>
                                          <p:spTgt spid="20"/>
                                        </p:tgtEl>
                                        <p:attrNameLst>
                                          <p:attrName>ppt_x</p:attrName>
                                        </p:attrNameLst>
                                      </p:cBhvr>
                                      <p:tavLst>
                                        <p:tav tm="0">
                                          <p:val>
                                            <p:strVal val="#ppt_x"/>
                                          </p:val>
                                        </p:tav>
                                        <p:tav tm="100000">
                                          <p:val>
                                            <p:strVal val="#ppt_x"/>
                                          </p:val>
                                        </p:tav>
                                      </p:tavLst>
                                    </p:anim>
                                    <p:anim calcmode="lin" valueType="num">
                                      <p:cBhvr>
                                        <p:cTn id="45" dur="1000" fill="hold"/>
                                        <p:tgtEl>
                                          <p:spTgt spid="20"/>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1000"/>
                                        <p:tgtEl>
                                          <p:spTgt spid="23"/>
                                        </p:tgtEl>
                                      </p:cBhvr>
                                    </p:animEffect>
                                    <p:anim calcmode="lin" valueType="num">
                                      <p:cBhvr>
                                        <p:cTn id="54" dur="1000" fill="hold"/>
                                        <p:tgtEl>
                                          <p:spTgt spid="23"/>
                                        </p:tgtEl>
                                        <p:attrNameLst>
                                          <p:attrName>ppt_x</p:attrName>
                                        </p:attrNameLst>
                                      </p:cBhvr>
                                      <p:tavLst>
                                        <p:tav tm="0">
                                          <p:val>
                                            <p:strVal val="#ppt_x"/>
                                          </p:val>
                                        </p:tav>
                                        <p:tav tm="100000">
                                          <p:val>
                                            <p:strVal val="#ppt_x"/>
                                          </p:val>
                                        </p:tav>
                                      </p:tavLst>
                                    </p:anim>
                                    <p:anim calcmode="lin" valueType="num">
                                      <p:cBhvr>
                                        <p:cTn id="55" dur="1000" fill="hold"/>
                                        <p:tgtEl>
                                          <p:spTgt spid="23"/>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2"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strVal val="#ppt_x"/>
                                          </p:val>
                                        </p:tav>
                                        <p:tav tm="100000">
                                          <p:val>
                                            <p:strVal val="#ppt_x"/>
                                          </p:val>
                                        </p:tav>
                                      </p:tavLst>
                                    </p:anim>
                                    <p:anim calcmode="lin" valueType="num">
                                      <p:cBhvr>
                                        <p:cTn id="66" dur="1000" fill="hold"/>
                                        <p:tgtEl>
                                          <p:spTgt spid="2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1000"/>
                                        <p:tgtEl>
                                          <p:spTgt spid="25"/>
                                        </p:tgtEl>
                                      </p:cBhvr>
                                    </p:animEffect>
                                    <p:anim calcmode="lin" valueType="num">
                                      <p:cBhvr>
                                        <p:cTn id="70" dur="1000" fill="hold"/>
                                        <p:tgtEl>
                                          <p:spTgt spid="25"/>
                                        </p:tgtEl>
                                        <p:attrNameLst>
                                          <p:attrName>ppt_x</p:attrName>
                                        </p:attrNameLst>
                                      </p:cBhvr>
                                      <p:tavLst>
                                        <p:tav tm="0">
                                          <p:val>
                                            <p:strVal val="#ppt_x"/>
                                          </p:val>
                                        </p:tav>
                                        <p:tav tm="100000">
                                          <p:val>
                                            <p:strVal val="#ppt_x"/>
                                          </p:val>
                                        </p:tav>
                                      </p:tavLst>
                                    </p:anim>
                                    <p:anim calcmode="lin" valueType="num">
                                      <p:cBhvr>
                                        <p:cTn id="71" dur="1000" fill="hold"/>
                                        <p:tgtEl>
                                          <p:spTgt spid="25"/>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fade">
                                      <p:cBhvr>
                                        <p:cTn id="80" dur="1000"/>
                                        <p:tgtEl>
                                          <p:spTgt spid="36"/>
                                        </p:tgtEl>
                                      </p:cBhvr>
                                    </p:animEffect>
                                    <p:anim calcmode="lin" valueType="num">
                                      <p:cBhvr>
                                        <p:cTn id="81" dur="1000" fill="hold"/>
                                        <p:tgtEl>
                                          <p:spTgt spid="36"/>
                                        </p:tgtEl>
                                        <p:attrNameLst>
                                          <p:attrName>ppt_x</p:attrName>
                                        </p:attrNameLst>
                                      </p:cBhvr>
                                      <p:tavLst>
                                        <p:tav tm="0">
                                          <p:val>
                                            <p:strVal val="#ppt_x"/>
                                          </p:val>
                                        </p:tav>
                                        <p:tav tm="100000">
                                          <p:val>
                                            <p:strVal val="#ppt_x"/>
                                          </p:val>
                                        </p:tav>
                                      </p:tavLst>
                                    </p:anim>
                                    <p:anim calcmode="lin" valueType="num">
                                      <p:cBhvr>
                                        <p:cTn id="82" dur="1000" fill="hold"/>
                                        <p:tgtEl>
                                          <p:spTgt spid="36"/>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1000"/>
                                        <p:tgtEl>
                                          <p:spTgt spid="38"/>
                                        </p:tgtEl>
                                      </p:cBhvr>
                                    </p:animEffect>
                                    <p:anim calcmode="lin" valueType="num">
                                      <p:cBhvr>
                                        <p:cTn id="86" dur="1000" fill="hold"/>
                                        <p:tgtEl>
                                          <p:spTgt spid="38"/>
                                        </p:tgtEl>
                                        <p:attrNameLst>
                                          <p:attrName>ppt_x</p:attrName>
                                        </p:attrNameLst>
                                      </p:cBhvr>
                                      <p:tavLst>
                                        <p:tav tm="0">
                                          <p:val>
                                            <p:strVal val="#ppt_x"/>
                                          </p:val>
                                        </p:tav>
                                        <p:tav tm="100000">
                                          <p:val>
                                            <p:strVal val="#ppt_x"/>
                                          </p:val>
                                        </p:tav>
                                      </p:tavLst>
                                    </p:anim>
                                    <p:anim calcmode="lin" valueType="num">
                                      <p:cBhvr>
                                        <p:cTn id="87" dur="1000" fill="hold"/>
                                        <p:tgtEl>
                                          <p:spTgt spid="38"/>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2" presetClass="entr" presetSubtype="0" fill="hold" grpId="0" nodeType="after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fade">
                                      <p:cBhvr>
                                        <p:cTn id="91" dur="1000"/>
                                        <p:tgtEl>
                                          <p:spTgt spid="37"/>
                                        </p:tgtEl>
                                      </p:cBhvr>
                                    </p:animEffect>
                                    <p:anim calcmode="lin" valueType="num">
                                      <p:cBhvr>
                                        <p:cTn id="92" dur="1000" fill="hold"/>
                                        <p:tgtEl>
                                          <p:spTgt spid="37"/>
                                        </p:tgtEl>
                                        <p:attrNameLst>
                                          <p:attrName>ppt_x</p:attrName>
                                        </p:attrNameLst>
                                      </p:cBhvr>
                                      <p:tavLst>
                                        <p:tav tm="0">
                                          <p:val>
                                            <p:strVal val="#ppt_x"/>
                                          </p:val>
                                        </p:tav>
                                        <p:tav tm="100000">
                                          <p:val>
                                            <p:strVal val="#ppt_x"/>
                                          </p:val>
                                        </p:tav>
                                      </p:tavLst>
                                    </p:anim>
                                    <p:anim calcmode="lin" valueType="num">
                                      <p:cBhvr>
                                        <p:cTn id="93" dur="1000" fill="hold"/>
                                        <p:tgtEl>
                                          <p:spTgt spid="37"/>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fade">
                                      <p:cBhvr>
                                        <p:cTn id="96" dur="1000"/>
                                        <p:tgtEl>
                                          <p:spTgt spid="39"/>
                                        </p:tgtEl>
                                      </p:cBhvr>
                                    </p:animEffect>
                                    <p:anim calcmode="lin" valueType="num">
                                      <p:cBhvr>
                                        <p:cTn id="97" dur="1000" fill="hold"/>
                                        <p:tgtEl>
                                          <p:spTgt spid="39"/>
                                        </p:tgtEl>
                                        <p:attrNameLst>
                                          <p:attrName>ppt_x</p:attrName>
                                        </p:attrNameLst>
                                      </p:cBhvr>
                                      <p:tavLst>
                                        <p:tav tm="0">
                                          <p:val>
                                            <p:strVal val="#ppt_x"/>
                                          </p:val>
                                        </p:tav>
                                        <p:tav tm="100000">
                                          <p:val>
                                            <p:strVal val="#ppt_x"/>
                                          </p:val>
                                        </p:tav>
                                      </p:tavLst>
                                    </p:anim>
                                    <p:anim calcmode="lin" valueType="num">
                                      <p:cBhvr>
                                        <p:cTn id="98" dur="1000" fill="hold"/>
                                        <p:tgtEl>
                                          <p:spTgt spid="39"/>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40"/>
                                        </p:tgtEl>
                                        <p:attrNameLst>
                                          <p:attrName>style.visibility</p:attrName>
                                        </p:attrNameLst>
                                      </p:cBhvr>
                                      <p:to>
                                        <p:strVal val="visible"/>
                                      </p:to>
                                    </p:set>
                                    <p:animEffect transition="in" filter="fade">
                                      <p:cBhvr>
                                        <p:cTn id="101" dur="1000"/>
                                        <p:tgtEl>
                                          <p:spTgt spid="40"/>
                                        </p:tgtEl>
                                      </p:cBhvr>
                                    </p:animEffect>
                                    <p:anim calcmode="lin" valueType="num">
                                      <p:cBhvr>
                                        <p:cTn id="102" dur="1000" fill="hold"/>
                                        <p:tgtEl>
                                          <p:spTgt spid="40"/>
                                        </p:tgtEl>
                                        <p:attrNameLst>
                                          <p:attrName>ppt_x</p:attrName>
                                        </p:attrNameLst>
                                      </p:cBhvr>
                                      <p:tavLst>
                                        <p:tav tm="0">
                                          <p:val>
                                            <p:strVal val="#ppt_x"/>
                                          </p:val>
                                        </p:tav>
                                        <p:tav tm="100000">
                                          <p:val>
                                            <p:strVal val="#ppt_x"/>
                                          </p:val>
                                        </p:tav>
                                      </p:tavLst>
                                    </p:anim>
                                    <p:anim calcmode="lin" valueType="num">
                                      <p:cBhvr>
                                        <p:cTn id="103" dur="1000" fill="hold"/>
                                        <p:tgtEl>
                                          <p:spTgt spid="40"/>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1000"/>
                                        <p:tgtEl>
                                          <p:spTgt spid="42"/>
                                        </p:tgtEl>
                                      </p:cBhvr>
                                    </p:animEffect>
                                    <p:anim calcmode="lin" valueType="num">
                                      <p:cBhvr>
                                        <p:cTn id="108" dur="1000" fill="hold"/>
                                        <p:tgtEl>
                                          <p:spTgt spid="42"/>
                                        </p:tgtEl>
                                        <p:attrNameLst>
                                          <p:attrName>ppt_x</p:attrName>
                                        </p:attrNameLst>
                                      </p:cBhvr>
                                      <p:tavLst>
                                        <p:tav tm="0">
                                          <p:val>
                                            <p:strVal val="#ppt_x"/>
                                          </p:val>
                                        </p:tav>
                                        <p:tav tm="100000">
                                          <p:val>
                                            <p:strVal val="#ppt_x"/>
                                          </p:val>
                                        </p:tav>
                                      </p:tavLst>
                                    </p:anim>
                                    <p:anim calcmode="lin" valueType="num">
                                      <p:cBhvr>
                                        <p:cTn id="109" dur="1000" fill="hold"/>
                                        <p:tgtEl>
                                          <p:spTgt spid="42"/>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43"/>
                                        </p:tgtEl>
                                        <p:attrNameLst>
                                          <p:attrName>style.visibility</p:attrName>
                                        </p:attrNameLst>
                                      </p:cBhvr>
                                      <p:to>
                                        <p:strVal val="visible"/>
                                      </p:to>
                                    </p:set>
                                    <p:animEffect transition="in" filter="fade">
                                      <p:cBhvr>
                                        <p:cTn id="112" dur="1000"/>
                                        <p:tgtEl>
                                          <p:spTgt spid="43"/>
                                        </p:tgtEl>
                                      </p:cBhvr>
                                    </p:animEffect>
                                    <p:anim calcmode="lin" valueType="num">
                                      <p:cBhvr>
                                        <p:cTn id="113" dur="1000" fill="hold"/>
                                        <p:tgtEl>
                                          <p:spTgt spid="43"/>
                                        </p:tgtEl>
                                        <p:attrNameLst>
                                          <p:attrName>ppt_x</p:attrName>
                                        </p:attrNameLst>
                                      </p:cBhvr>
                                      <p:tavLst>
                                        <p:tav tm="0">
                                          <p:val>
                                            <p:strVal val="#ppt_x"/>
                                          </p:val>
                                        </p:tav>
                                        <p:tav tm="100000">
                                          <p:val>
                                            <p:strVal val="#ppt_x"/>
                                          </p:val>
                                        </p:tav>
                                      </p:tavLst>
                                    </p:anim>
                                    <p:anim calcmode="lin" valueType="num">
                                      <p:cBhvr>
                                        <p:cTn id="114" dur="1000" fill="hold"/>
                                        <p:tgtEl>
                                          <p:spTgt spid="43"/>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1000"/>
                                        <p:tgtEl>
                                          <p:spTgt spid="45"/>
                                        </p:tgtEl>
                                      </p:cBhvr>
                                    </p:animEffect>
                                    <p:anim calcmode="lin" valueType="num">
                                      <p:cBhvr>
                                        <p:cTn id="118" dur="1000" fill="hold"/>
                                        <p:tgtEl>
                                          <p:spTgt spid="45"/>
                                        </p:tgtEl>
                                        <p:attrNameLst>
                                          <p:attrName>ppt_x</p:attrName>
                                        </p:attrNameLst>
                                      </p:cBhvr>
                                      <p:tavLst>
                                        <p:tav tm="0">
                                          <p:val>
                                            <p:strVal val="#ppt_x"/>
                                          </p:val>
                                        </p:tav>
                                        <p:tav tm="100000">
                                          <p:val>
                                            <p:strVal val="#ppt_x"/>
                                          </p:val>
                                        </p:tav>
                                      </p:tavLst>
                                    </p:anim>
                                    <p:anim calcmode="lin" valueType="num">
                                      <p:cBhvr>
                                        <p:cTn id="119" dur="1000" fill="hold"/>
                                        <p:tgtEl>
                                          <p:spTgt spid="45"/>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2" presetClass="entr" presetSubtype="0" fill="hold" grpId="0" nodeType="afterEffect">
                                  <p:stCondLst>
                                    <p:cond delay="0"/>
                                  </p:stCondLst>
                                  <p:childTnLst>
                                    <p:set>
                                      <p:cBhvr>
                                        <p:cTn id="122" dur="1" fill="hold">
                                          <p:stCondLst>
                                            <p:cond delay="0"/>
                                          </p:stCondLst>
                                        </p:cTn>
                                        <p:tgtEl>
                                          <p:spTgt spid="44"/>
                                        </p:tgtEl>
                                        <p:attrNameLst>
                                          <p:attrName>style.visibility</p:attrName>
                                        </p:attrNameLst>
                                      </p:cBhvr>
                                      <p:to>
                                        <p:strVal val="visible"/>
                                      </p:to>
                                    </p:set>
                                    <p:animEffect transition="in" filter="fade">
                                      <p:cBhvr>
                                        <p:cTn id="123" dur="1000"/>
                                        <p:tgtEl>
                                          <p:spTgt spid="44"/>
                                        </p:tgtEl>
                                      </p:cBhvr>
                                    </p:animEffect>
                                    <p:anim calcmode="lin" valueType="num">
                                      <p:cBhvr>
                                        <p:cTn id="124" dur="1000" fill="hold"/>
                                        <p:tgtEl>
                                          <p:spTgt spid="44"/>
                                        </p:tgtEl>
                                        <p:attrNameLst>
                                          <p:attrName>ppt_x</p:attrName>
                                        </p:attrNameLst>
                                      </p:cBhvr>
                                      <p:tavLst>
                                        <p:tav tm="0">
                                          <p:val>
                                            <p:strVal val="#ppt_x"/>
                                          </p:val>
                                        </p:tav>
                                        <p:tav tm="100000">
                                          <p:val>
                                            <p:strVal val="#ppt_x"/>
                                          </p:val>
                                        </p:tav>
                                      </p:tavLst>
                                    </p:anim>
                                    <p:anim calcmode="lin" valueType="num">
                                      <p:cBhvr>
                                        <p:cTn id="125" dur="1000" fill="hold"/>
                                        <p:tgtEl>
                                          <p:spTgt spid="44"/>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fade">
                                      <p:cBhvr>
                                        <p:cTn id="128" dur="1000"/>
                                        <p:tgtEl>
                                          <p:spTgt spid="46"/>
                                        </p:tgtEl>
                                      </p:cBhvr>
                                    </p:animEffect>
                                    <p:anim calcmode="lin" valueType="num">
                                      <p:cBhvr>
                                        <p:cTn id="129" dur="1000" fill="hold"/>
                                        <p:tgtEl>
                                          <p:spTgt spid="46"/>
                                        </p:tgtEl>
                                        <p:attrNameLst>
                                          <p:attrName>ppt_x</p:attrName>
                                        </p:attrNameLst>
                                      </p:cBhvr>
                                      <p:tavLst>
                                        <p:tav tm="0">
                                          <p:val>
                                            <p:strVal val="#ppt_x"/>
                                          </p:val>
                                        </p:tav>
                                        <p:tav tm="100000">
                                          <p:val>
                                            <p:strVal val="#ppt_x"/>
                                          </p:val>
                                        </p:tav>
                                      </p:tavLst>
                                    </p:anim>
                                    <p:anim calcmode="lin" valueType="num">
                                      <p:cBhvr>
                                        <p:cTn id="130" dur="1000" fill="hold"/>
                                        <p:tgtEl>
                                          <p:spTgt spid="46"/>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47"/>
                                        </p:tgtEl>
                                        <p:attrNameLst>
                                          <p:attrName>style.visibility</p:attrName>
                                        </p:attrNameLst>
                                      </p:cBhvr>
                                      <p:to>
                                        <p:strVal val="visible"/>
                                      </p:to>
                                    </p:set>
                                    <p:animEffect transition="in" filter="fade">
                                      <p:cBhvr>
                                        <p:cTn id="133" dur="1000"/>
                                        <p:tgtEl>
                                          <p:spTgt spid="47"/>
                                        </p:tgtEl>
                                      </p:cBhvr>
                                    </p:animEffect>
                                    <p:anim calcmode="lin" valueType="num">
                                      <p:cBhvr>
                                        <p:cTn id="134" dur="1000" fill="hold"/>
                                        <p:tgtEl>
                                          <p:spTgt spid="47"/>
                                        </p:tgtEl>
                                        <p:attrNameLst>
                                          <p:attrName>ppt_x</p:attrName>
                                        </p:attrNameLst>
                                      </p:cBhvr>
                                      <p:tavLst>
                                        <p:tav tm="0">
                                          <p:val>
                                            <p:strVal val="#ppt_x"/>
                                          </p:val>
                                        </p:tav>
                                        <p:tav tm="100000">
                                          <p:val>
                                            <p:strVal val="#ppt_x"/>
                                          </p:val>
                                        </p:tav>
                                      </p:tavLst>
                                    </p:anim>
                                    <p:anim calcmode="lin" valueType="num">
                                      <p:cBhvr>
                                        <p:cTn id="13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p:bldP spid="24" grpId="0"/>
      <p:bldP spid="25" grpId="0"/>
      <p:bldP spid="28" grpId="0" animBg="1"/>
      <p:bldP spid="29" grpId="0" animBg="1"/>
      <p:bldP spid="30" grpId="0" animBg="1"/>
      <p:bldP spid="31" grpId="0"/>
      <p:bldP spid="32" grpId="0"/>
      <p:bldP spid="33" grpId="0"/>
      <p:bldP spid="35" grpId="0" animBg="1"/>
      <p:bldP spid="36" grpId="0" animBg="1"/>
      <p:bldP spid="37" grpId="0" animBg="1"/>
      <p:bldP spid="38" grpId="0"/>
      <p:bldP spid="39" grpId="0"/>
      <p:bldP spid="40" grpId="0"/>
      <p:bldP spid="42" grpId="0" animBg="1"/>
      <p:bldP spid="43" grpId="0" animBg="1"/>
      <p:bldP spid="44" grpId="0" animBg="1"/>
      <p:bldP spid="45" grpId="0"/>
      <p:bldP spid="46"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1472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2019-09-25T20:41:32Z</dcterms:modified>
</cp:coreProperties>
</file>