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9532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EC70FC99-9DA8-49BA-BF63-F83D07E543B1}"/>
              </a:ext>
            </a:extLst>
          </p:cNvPr>
          <p:cNvSpPr>
            <a:spLocks noChangeAspect="1"/>
          </p:cNvSpPr>
          <p:nvPr/>
        </p:nvSpPr>
        <p:spPr>
          <a:xfrm>
            <a:off x="9209680" y="3903555"/>
            <a:ext cx="1554480" cy="155448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CE5F6BF-2663-4CDB-84FD-DB612455C581}"/>
              </a:ext>
            </a:extLst>
          </p:cNvPr>
          <p:cNvSpPr>
            <a:spLocks noChangeAspect="1"/>
          </p:cNvSpPr>
          <p:nvPr/>
        </p:nvSpPr>
        <p:spPr>
          <a:xfrm>
            <a:off x="7569977" y="1347046"/>
            <a:ext cx="1554480" cy="155448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219E9D20-E505-43C7-9196-65ED934D2CE9}"/>
              </a:ext>
            </a:extLst>
          </p:cNvPr>
          <p:cNvSpPr>
            <a:spLocks noChangeAspect="1"/>
          </p:cNvSpPr>
          <p:nvPr/>
        </p:nvSpPr>
        <p:spPr>
          <a:xfrm>
            <a:off x="5904561" y="3903555"/>
            <a:ext cx="1554480" cy="155448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80056BEA-828F-4CF1-9BDA-12E68552DE3B}"/>
              </a:ext>
            </a:extLst>
          </p:cNvPr>
          <p:cNvSpPr>
            <a:spLocks noChangeAspect="1"/>
          </p:cNvSpPr>
          <p:nvPr/>
        </p:nvSpPr>
        <p:spPr>
          <a:xfrm>
            <a:off x="6244096" y="1552134"/>
            <a:ext cx="4206240" cy="3509890"/>
          </a:xfrm>
          <a:prstGeom prst="triangl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0443242E-31C7-495E-80A5-EBD80C73BA29}"/>
              </a:ext>
            </a:extLst>
          </p:cNvPr>
          <p:cNvSpPr>
            <a:spLocks noChangeAspect="1"/>
          </p:cNvSpPr>
          <p:nvPr/>
        </p:nvSpPr>
        <p:spPr>
          <a:xfrm>
            <a:off x="7707178" y="3276133"/>
            <a:ext cx="1280160" cy="128016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C18F833-C4AE-4D0E-BE1E-DBAD41C09379}"/>
              </a:ext>
            </a:extLst>
          </p:cNvPr>
          <p:cNvSpPr/>
          <p:nvPr/>
        </p:nvSpPr>
        <p:spPr>
          <a:xfrm rot="7259863">
            <a:off x="5851490" y="3147767"/>
            <a:ext cx="3685663" cy="785361"/>
          </a:xfrm>
          <a:custGeom>
            <a:avLst/>
            <a:gdLst>
              <a:gd name="connsiteX0" fmla="*/ 2451794 w 3685663"/>
              <a:gd name="connsiteY0" fmla="*/ 31097 h 785361"/>
              <a:gd name="connsiteX1" fmla="*/ 2470118 w 3685663"/>
              <a:gd name="connsiteY1" fmla="*/ 0 h 785361"/>
              <a:gd name="connsiteX2" fmla="*/ 2924676 w 3685663"/>
              <a:gd name="connsiteY2" fmla="*/ 288256 h 785361"/>
              <a:gd name="connsiteX3" fmla="*/ 0 w 3685663"/>
              <a:gd name="connsiteY3" fmla="*/ 785361 h 785361"/>
              <a:gd name="connsiteX4" fmla="*/ 1232397 w 3685663"/>
              <a:gd name="connsiteY4" fmla="*/ 44929 h 785361"/>
              <a:gd name="connsiteX5" fmla="*/ 1299227 w 3685663"/>
              <a:gd name="connsiteY5" fmla="*/ 134410 h 785361"/>
              <a:gd name="connsiteX6" fmla="*/ 2214347 w 3685663"/>
              <a:gd name="connsiteY6" fmla="*/ 266006 h 785361"/>
              <a:gd name="connsiteX7" fmla="*/ 2333066 w 3685663"/>
              <a:gd name="connsiteY7" fmla="*/ 177341 h 785361"/>
              <a:gd name="connsiteX8" fmla="*/ 2409716 w 3685663"/>
              <a:gd name="connsiteY8" fmla="*/ 91483 h 785361"/>
              <a:gd name="connsiteX9" fmla="*/ 3685663 w 3685663"/>
              <a:gd name="connsiteY9" fmla="*/ 785361 h 785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85663" h="785361">
                <a:moveTo>
                  <a:pt x="2451794" y="31097"/>
                </a:moveTo>
                <a:lnTo>
                  <a:pt x="2470118" y="0"/>
                </a:lnTo>
                <a:lnTo>
                  <a:pt x="2924676" y="288256"/>
                </a:lnTo>
                <a:close/>
                <a:moveTo>
                  <a:pt x="0" y="785361"/>
                </a:moveTo>
                <a:lnTo>
                  <a:pt x="1232397" y="44929"/>
                </a:lnTo>
                <a:lnTo>
                  <a:pt x="1299227" y="134410"/>
                </a:lnTo>
                <a:cubicBezTo>
                  <a:pt x="1529369" y="385017"/>
                  <a:pt x="1911326" y="448063"/>
                  <a:pt x="2214347" y="266006"/>
                </a:cubicBezTo>
                <a:cubicBezTo>
                  <a:pt x="2257636" y="239998"/>
                  <a:pt x="2297265" y="210219"/>
                  <a:pt x="2333066" y="177341"/>
                </a:cubicBezTo>
                <a:lnTo>
                  <a:pt x="2409716" y="91483"/>
                </a:lnTo>
                <a:lnTo>
                  <a:pt x="3685663" y="78536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8E6BCDD-C33B-4E09-A06E-DE4B1968D657}"/>
              </a:ext>
            </a:extLst>
          </p:cNvPr>
          <p:cNvSpPr/>
          <p:nvPr/>
        </p:nvSpPr>
        <p:spPr>
          <a:xfrm rot="14330411">
            <a:off x="7137652" y="3156482"/>
            <a:ext cx="3731735" cy="799015"/>
          </a:xfrm>
          <a:custGeom>
            <a:avLst/>
            <a:gdLst>
              <a:gd name="connsiteX0" fmla="*/ 1267470 w 3731735"/>
              <a:gd name="connsiteY0" fmla="*/ 17549 h 799015"/>
              <a:gd name="connsiteX1" fmla="*/ 979195 w 3731735"/>
              <a:gd name="connsiteY1" fmla="*/ 176293 h 799015"/>
              <a:gd name="connsiteX2" fmla="*/ 1257196 w 3731735"/>
              <a:gd name="connsiteY2" fmla="*/ 0 h 799015"/>
              <a:gd name="connsiteX3" fmla="*/ 3731735 w 3731735"/>
              <a:gd name="connsiteY3" fmla="*/ 799015 h 799015"/>
              <a:gd name="connsiteX4" fmla="*/ 0 w 3731735"/>
              <a:gd name="connsiteY4" fmla="*/ 799015 h 799015"/>
              <a:gd name="connsiteX5" fmla="*/ 1305940 w 3731735"/>
              <a:gd name="connsiteY5" fmla="*/ 79875 h 799015"/>
              <a:gd name="connsiteX6" fmla="*/ 1395574 w 3731735"/>
              <a:gd name="connsiteY6" fmla="*/ 180851 h 799015"/>
              <a:gd name="connsiteX7" fmla="*/ 1514041 w 3731735"/>
              <a:gd name="connsiteY7" fmla="*/ 269851 h 799015"/>
              <a:gd name="connsiteX8" fmla="*/ 2429531 w 3731735"/>
              <a:gd name="connsiteY8" fmla="*/ 140845 h 799015"/>
              <a:gd name="connsiteX9" fmla="*/ 2496288 w 3731735"/>
              <a:gd name="connsiteY9" fmla="*/ 51985 h 799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31735" h="799015">
                <a:moveTo>
                  <a:pt x="1267470" y="17549"/>
                </a:moveTo>
                <a:lnTo>
                  <a:pt x="979195" y="176293"/>
                </a:lnTo>
                <a:lnTo>
                  <a:pt x="1257196" y="0"/>
                </a:lnTo>
                <a:close/>
                <a:moveTo>
                  <a:pt x="3731735" y="799015"/>
                </a:moveTo>
                <a:lnTo>
                  <a:pt x="0" y="799015"/>
                </a:lnTo>
                <a:lnTo>
                  <a:pt x="1305940" y="79875"/>
                </a:lnTo>
                <a:lnTo>
                  <a:pt x="1395574" y="180851"/>
                </a:lnTo>
                <a:cubicBezTo>
                  <a:pt x="1431282" y="213830"/>
                  <a:pt x="1470826" y="243721"/>
                  <a:pt x="1514041" y="269851"/>
                </a:cubicBezTo>
                <a:cubicBezTo>
                  <a:pt x="1816546" y="452765"/>
                  <a:pt x="2198681" y="390800"/>
                  <a:pt x="2429531" y="140845"/>
                </a:cubicBezTo>
                <a:lnTo>
                  <a:pt x="2496288" y="51985"/>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7BFFDB7D-EB21-4628-BEAC-68656DAC90EA}"/>
              </a:ext>
            </a:extLst>
          </p:cNvPr>
          <p:cNvSpPr/>
          <p:nvPr/>
        </p:nvSpPr>
        <p:spPr>
          <a:xfrm>
            <a:off x="6448354" y="4248660"/>
            <a:ext cx="3748193" cy="730726"/>
          </a:xfrm>
          <a:custGeom>
            <a:avLst/>
            <a:gdLst>
              <a:gd name="connsiteX0" fmla="*/ 1242295 w 3748193"/>
              <a:gd name="connsiteY0" fmla="*/ 0 h 730726"/>
              <a:gd name="connsiteX1" fmla="*/ 1288152 w 3748193"/>
              <a:gd name="connsiteY1" fmla="*/ 84484 h 730726"/>
              <a:gd name="connsiteX2" fmla="*/ 1894739 w 3748193"/>
              <a:gd name="connsiteY2" fmla="*/ 407004 h 730726"/>
              <a:gd name="connsiteX3" fmla="*/ 2501327 w 3748193"/>
              <a:gd name="connsiteY3" fmla="*/ 84484 h 730726"/>
              <a:gd name="connsiteX4" fmla="*/ 2537940 w 3748193"/>
              <a:gd name="connsiteY4" fmla="*/ 17030 h 730726"/>
              <a:gd name="connsiteX5" fmla="*/ 3484858 w 3748193"/>
              <a:gd name="connsiteY5" fmla="*/ 563733 h 730726"/>
              <a:gd name="connsiteX6" fmla="*/ 3748193 w 3748193"/>
              <a:gd name="connsiteY6" fmla="*/ 730726 h 730726"/>
              <a:gd name="connsiteX7" fmla="*/ 0 w 3748193"/>
              <a:gd name="connsiteY7" fmla="*/ 730726 h 73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48193" h="730726">
                <a:moveTo>
                  <a:pt x="1242295" y="0"/>
                </a:moveTo>
                <a:lnTo>
                  <a:pt x="1288152" y="84484"/>
                </a:lnTo>
                <a:cubicBezTo>
                  <a:pt x="1419611" y="279069"/>
                  <a:pt x="1642235" y="407004"/>
                  <a:pt x="1894739" y="407004"/>
                </a:cubicBezTo>
                <a:cubicBezTo>
                  <a:pt x="2147243" y="407004"/>
                  <a:pt x="2369867" y="279069"/>
                  <a:pt x="2501327" y="84484"/>
                </a:cubicBezTo>
                <a:lnTo>
                  <a:pt x="2537940" y="17030"/>
                </a:lnTo>
                <a:lnTo>
                  <a:pt x="3484858" y="563733"/>
                </a:lnTo>
                <a:lnTo>
                  <a:pt x="3748193" y="730726"/>
                </a:lnTo>
                <a:lnTo>
                  <a:pt x="0" y="730726"/>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8B14D6C-DCC5-4CD9-9064-FB6D2C9D6A63}"/>
              </a:ext>
            </a:extLst>
          </p:cNvPr>
          <p:cNvSpPr>
            <a:spLocks noChangeAspect="1"/>
          </p:cNvSpPr>
          <p:nvPr/>
        </p:nvSpPr>
        <p:spPr>
          <a:xfrm>
            <a:off x="9346881" y="4042173"/>
            <a:ext cx="1280160" cy="1280160"/>
          </a:xfrm>
          <a:prstGeom prst="ellipse">
            <a:avLst/>
          </a:prstGeom>
          <a:solidFill>
            <a:srgbClr val="44546B"/>
          </a:solidFill>
          <a:ln>
            <a:noFill/>
          </a:ln>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2730D4F6-07CE-4DBB-892E-28245ACE0489}"/>
              </a:ext>
            </a:extLst>
          </p:cNvPr>
          <p:cNvSpPr>
            <a:spLocks noChangeAspect="1"/>
          </p:cNvSpPr>
          <p:nvPr/>
        </p:nvSpPr>
        <p:spPr>
          <a:xfrm>
            <a:off x="7707178" y="1485664"/>
            <a:ext cx="1280160" cy="1280160"/>
          </a:xfrm>
          <a:prstGeom prst="ellipse">
            <a:avLst/>
          </a:prstGeom>
          <a:solidFill>
            <a:srgbClr val="EF3425"/>
          </a:solidFill>
          <a:ln>
            <a:noFill/>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77C1DA13-0E5B-439E-9288-9A50B032902B}"/>
              </a:ext>
            </a:extLst>
          </p:cNvPr>
          <p:cNvSpPr>
            <a:spLocks noChangeAspect="1"/>
          </p:cNvSpPr>
          <p:nvPr/>
        </p:nvSpPr>
        <p:spPr>
          <a:xfrm>
            <a:off x="6041762" y="4042173"/>
            <a:ext cx="1280160" cy="1280160"/>
          </a:xfrm>
          <a:prstGeom prst="ellipse">
            <a:avLst/>
          </a:prstGeom>
          <a:solidFill>
            <a:srgbClr val="5C7089"/>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76F3B66-AEC6-413F-A24A-BD7CA9AAA08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D27AA78B-9146-4262-AF76-DCA54F1B01E8}"/>
              </a:ext>
            </a:extLst>
          </p:cNvPr>
          <p:cNvSpPr txBox="1"/>
          <p:nvPr/>
        </p:nvSpPr>
        <p:spPr>
          <a:xfrm>
            <a:off x="370046" y="1876308"/>
            <a:ext cx="5192554" cy="149271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6" name="TextBox 15">
            <a:extLst>
              <a:ext uri="{FF2B5EF4-FFF2-40B4-BE49-F238E27FC236}">
                <a16:creationId xmlns:a16="http://schemas.microsoft.com/office/drawing/2014/main" id="{38E1226E-8881-498E-B94B-7465538949C2}"/>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1)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7" name="TextBox 16">
            <a:extLst>
              <a:ext uri="{FF2B5EF4-FFF2-40B4-BE49-F238E27FC236}">
                <a16:creationId xmlns:a16="http://schemas.microsoft.com/office/drawing/2014/main" id="{1353A6C3-14AB-4F64-91A5-050413D7C403}"/>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2)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8" name="TextBox 17">
            <a:extLst>
              <a:ext uri="{FF2B5EF4-FFF2-40B4-BE49-F238E27FC236}">
                <a16:creationId xmlns:a16="http://schemas.microsoft.com/office/drawing/2014/main" id="{AF31BC0B-0806-466E-87C4-DAA69206CBA0}"/>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3)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4" name="Graphic 3" descr="Lightbulb">
            <a:extLst>
              <a:ext uri="{FF2B5EF4-FFF2-40B4-BE49-F238E27FC236}">
                <a16:creationId xmlns:a16="http://schemas.microsoft.com/office/drawing/2014/main" id="{EADC83C4-98F1-4523-B105-411307F00C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02410" y="1774371"/>
            <a:ext cx="640080" cy="640080"/>
          </a:xfrm>
          <a:prstGeom prst="rect">
            <a:avLst/>
          </a:prstGeom>
        </p:spPr>
      </p:pic>
      <p:pic>
        <p:nvPicPr>
          <p:cNvPr id="8" name="Graphic 7" descr="Gears">
            <a:extLst>
              <a:ext uri="{FF2B5EF4-FFF2-40B4-BE49-F238E27FC236}">
                <a16:creationId xmlns:a16="http://schemas.microsoft.com/office/drawing/2014/main" id="{0754E8FD-1C44-4247-B6E6-C1ECCEA9FE0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05113" y="4318469"/>
            <a:ext cx="685800" cy="685800"/>
          </a:xfrm>
          <a:prstGeom prst="rect">
            <a:avLst/>
          </a:prstGeom>
        </p:spPr>
      </p:pic>
      <p:pic>
        <p:nvPicPr>
          <p:cNvPr id="10" name="Graphic 9" descr="Bar chart">
            <a:extLst>
              <a:ext uri="{FF2B5EF4-FFF2-40B4-BE49-F238E27FC236}">
                <a16:creationId xmlns:a16="http://schemas.microsoft.com/office/drawing/2014/main" id="{E908E744-695E-462B-928B-EE7CBBCE248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72697" y="4339306"/>
            <a:ext cx="640080" cy="640080"/>
          </a:xfrm>
          <a:prstGeom prst="rect">
            <a:avLst/>
          </a:prstGeom>
        </p:spPr>
      </p:pic>
      <p:sp>
        <p:nvSpPr>
          <p:cNvPr id="28" name="TextBox 27">
            <a:extLst>
              <a:ext uri="{FF2B5EF4-FFF2-40B4-BE49-F238E27FC236}">
                <a16:creationId xmlns:a16="http://schemas.microsoft.com/office/drawing/2014/main" id="{443F17B0-DB4C-4D57-9AE9-A19788741D51}"/>
              </a:ext>
            </a:extLst>
          </p:cNvPr>
          <p:cNvSpPr txBox="1"/>
          <p:nvPr/>
        </p:nvSpPr>
        <p:spPr>
          <a:xfrm>
            <a:off x="7774176" y="3622118"/>
            <a:ext cx="1146081" cy="553998"/>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DOLOR</a:t>
            </a:r>
          </a:p>
        </p:txBody>
      </p:sp>
      <p:pic>
        <p:nvPicPr>
          <p:cNvPr id="22" name="Picture 21">
            <a:hlinkClick r:id="rId8"/>
            <a:extLst>
              <a:ext uri="{FF2B5EF4-FFF2-40B4-BE49-F238E27FC236}">
                <a16:creationId xmlns:a16="http://schemas.microsoft.com/office/drawing/2014/main" id="{E597E9E3-35C4-4B84-978E-6EDBADD4E21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840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750"/>
                                        <p:tgtEl>
                                          <p:spTgt spid="1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50"/>
                                        <p:tgtEl>
                                          <p:spTgt spid="15"/>
                                        </p:tgtEl>
                                      </p:cBhvr>
                                    </p:animEffect>
                                    <p:anim calcmode="lin" valueType="num">
                                      <p:cBhvr>
                                        <p:cTn id="12" dur="750" fill="hold"/>
                                        <p:tgtEl>
                                          <p:spTgt spid="15"/>
                                        </p:tgtEl>
                                        <p:attrNameLst>
                                          <p:attrName>ppt_x</p:attrName>
                                        </p:attrNameLst>
                                      </p:cBhvr>
                                      <p:tavLst>
                                        <p:tav tm="0">
                                          <p:val>
                                            <p:strVal val="#ppt_x"/>
                                          </p:val>
                                        </p:tav>
                                        <p:tav tm="100000">
                                          <p:val>
                                            <p:strVal val="#ppt_x"/>
                                          </p:val>
                                        </p:tav>
                                      </p:tavLst>
                                    </p:anim>
                                    <p:anim calcmode="lin" valueType="num">
                                      <p:cBhvr>
                                        <p:cTn id="13" dur="750" fill="hold"/>
                                        <p:tgtEl>
                                          <p:spTgt spid="1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par>
                          <p:cTn id="20" fill="hold">
                            <p:stCondLst>
                              <p:cond delay="2000"/>
                            </p:stCondLst>
                            <p:childTnLst>
                              <p:par>
                                <p:cTn id="21" presetID="16" presetClass="entr" presetSubtype="42"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barn(outHorizontal)">
                                      <p:cBhvr>
                                        <p:cTn id="23" dur="500"/>
                                        <p:tgtEl>
                                          <p:spTgt spid="23"/>
                                        </p:tgtEl>
                                      </p:cBhvr>
                                    </p:animEffect>
                                  </p:childTnLst>
                                </p:cTn>
                              </p:par>
                              <p:par>
                                <p:cTn id="24" presetID="16" presetClass="entr" presetSubtype="42"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arn(outHorizontal)">
                                      <p:cBhvr>
                                        <p:cTn id="26" dur="500"/>
                                        <p:tgtEl>
                                          <p:spTgt spid="19"/>
                                        </p:tgtEl>
                                      </p:cBhvr>
                                    </p:animEffect>
                                  </p:childTnLst>
                                </p:cTn>
                              </p:par>
                              <p:par>
                                <p:cTn id="27" presetID="16" presetClass="entr" presetSubtype="37"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barn(outVertical)">
                                      <p:cBhvr>
                                        <p:cTn id="29" dur="500"/>
                                        <p:tgtEl>
                                          <p:spTgt spid="21"/>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p:cTn id="37" dur="500" fill="hold"/>
                                        <p:tgtEl>
                                          <p:spTgt spid="28"/>
                                        </p:tgtEl>
                                        <p:attrNameLst>
                                          <p:attrName>ppt_w</p:attrName>
                                        </p:attrNameLst>
                                      </p:cBhvr>
                                      <p:tavLst>
                                        <p:tav tm="0">
                                          <p:val>
                                            <p:fltVal val="0"/>
                                          </p:val>
                                        </p:tav>
                                        <p:tav tm="100000">
                                          <p:val>
                                            <p:strVal val="#ppt_w"/>
                                          </p:val>
                                        </p:tav>
                                      </p:tavLst>
                                    </p:anim>
                                    <p:anim calcmode="lin" valueType="num">
                                      <p:cBhvr>
                                        <p:cTn id="38" dur="500" fill="hold"/>
                                        <p:tgtEl>
                                          <p:spTgt spid="28"/>
                                        </p:tgtEl>
                                        <p:attrNameLst>
                                          <p:attrName>ppt_h</p:attrName>
                                        </p:attrNameLst>
                                      </p:cBhvr>
                                      <p:tavLst>
                                        <p:tav tm="0">
                                          <p:val>
                                            <p:fltVal val="0"/>
                                          </p:val>
                                        </p:tav>
                                        <p:tav tm="100000">
                                          <p:val>
                                            <p:strVal val="#ppt_h"/>
                                          </p:val>
                                        </p:tav>
                                      </p:tavLst>
                                    </p:anim>
                                    <p:animEffect transition="in" filter="fade">
                                      <p:cBhvr>
                                        <p:cTn id="39" dur="500"/>
                                        <p:tgtEl>
                                          <p:spTgt spid="28"/>
                                        </p:tgtEl>
                                      </p:cBhvr>
                                    </p:animEffect>
                                  </p:childTnLst>
                                </p:cTn>
                              </p:par>
                            </p:childTnLst>
                          </p:cTn>
                        </p:par>
                        <p:par>
                          <p:cTn id="40" fill="hold">
                            <p:stCondLst>
                              <p:cond delay="2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7"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1000"/>
                                        <p:tgtEl>
                                          <p:spTgt spid="29"/>
                                        </p:tgtEl>
                                      </p:cBhvr>
                                    </p:animEffect>
                                    <p:anim calcmode="lin" valueType="num">
                                      <p:cBhvr>
                                        <p:cTn id="55" dur="1000" fill="hold"/>
                                        <p:tgtEl>
                                          <p:spTgt spid="29"/>
                                        </p:tgtEl>
                                        <p:attrNameLst>
                                          <p:attrName>ppt_x</p:attrName>
                                        </p:attrNameLst>
                                      </p:cBhvr>
                                      <p:tavLst>
                                        <p:tav tm="0">
                                          <p:val>
                                            <p:strVal val="#ppt_x"/>
                                          </p:val>
                                        </p:tav>
                                        <p:tav tm="100000">
                                          <p:val>
                                            <p:strVal val="#ppt_x"/>
                                          </p:val>
                                        </p:tav>
                                      </p:tavLst>
                                    </p:anim>
                                    <p:anim calcmode="lin" valueType="num">
                                      <p:cBhvr>
                                        <p:cTn id="56" dur="1000" fill="hold"/>
                                        <p:tgtEl>
                                          <p:spTgt spid="29"/>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2" presetClass="entr" presetSubtype="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1000"/>
                                        <p:tgtEl>
                                          <p:spTgt spid="17"/>
                                        </p:tgtEl>
                                      </p:cBhvr>
                                    </p:animEffect>
                                    <p:anim calcmode="lin" valueType="num">
                                      <p:cBhvr>
                                        <p:cTn id="66" dur="1000" fill="hold"/>
                                        <p:tgtEl>
                                          <p:spTgt spid="17"/>
                                        </p:tgtEl>
                                        <p:attrNameLst>
                                          <p:attrName>ppt_x</p:attrName>
                                        </p:attrNameLst>
                                      </p:cBhvr>
                                      <p:tavLst>
                                        <p:tav tm="0">
                                          <p:val>
                                            <p:strVal val="#ppt_x"/>
                                          </p:val>
                                        </p:tav>
                                        <p:tav tm="100000">
                                          <p:val>
                                            <p:strVal val="#ppt_x"/>
                                          </p:val>
                                        </p:tav>
                                      </p:tavLst>
                                    </p:anim>
                                    <p:anim calcmode="lin" valueType="num">
                                      <p:cBhvr>
                                        <p:cTn id="67" dur="1000" fill="hold"/>
                                        <p:tgtEl>
                                          <p:spTgt spid="17"/>
                                        </p:tgtEl>
                                        <p:attrNameLst>
                                          <p:attrName>ppt_y</p:attrName>
                                        </p:attrNameLst>
                                      </p:cBhvr>
                                      <p:tavLst>
                                        <p:tav tm="0">
                                          <p:val>
                                            <p:strVal val="#ppt_y+.1"/>
                                          </p:val>
                                        </p:tav>
                                        <p:tav tm="100000">
                                          <p:val>
                                            <p:strVal val="#ppt_y"/>
                                          </p:val>
                                        </p:tav>
                                      </p:tavLst>
                                    </p:anim>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fade">
                                      <p:cBhvr>
                                        <p:cTn id="71" dur="1000"/>
                                        <p:tgtEl>
                                          <p:spTgt spid="25"/>
                                        </p:tgtEl>
                                      </p:cBhvr>
                                    </p:animEffect>
                                    <p:anim calcmode="lin" valueType="num">
                                      <p:cBhvr>
                                        <p:cTn id="72" dur="1000" fill="hold"/>
                                        <p:tgtEl>
                                          <p:spTgt spid="25"/>
                                        </p:tgtEl>
                                        <p:attrNameLst>
                                          <p:attrName>ppt_x</p:attrName>
                                        </p:attrNameLst>
                                      </p:cBhvr>
                                      <p:tavLst>
                                        <p:tav tm="0">
                                          <p:val>
                                            <p:strVal val="#ppt_x"/>
                                          </p:val>
                                        </p:tav>
                                        <p:tav tm="100000">
                                          <p:val>
                                            <p:strVal val="#ppt_x"/>
                                          </p:val>
                                        </p:tav>
                                      </p:tavLst>
                                    </p:anim>
                                    <p:anim calcmode="lin" valueType="num">
                                      <p:cBhvr>
                                        <p:cTn id="73" dur="1000" fill="hold"/>
                                        <p:tgtEl>
                                          <p:spTgt spid="25"/>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fade">
                                      <p:cBhvr>
                                        <p:cTn id="76" dur="1000"/>
                                        <p:tgtEl>
                                          <p:spTgt spid="26"/>
                                        </p:tgtEl>
                                      </p:cBhvr>
                                    </p:animEffect>
                                    <p:anim calcmode="lin" valueType="num">
                                      <p:cBhvr>
                                        <p:cTn id="77" dur="1000" fill="hold"/>
                                        <p:tgtEl>
                                          <p:spTgt spid="26"/>
                                        </p:tgtEl>
                                        <p:attrNameLst>
                                          <p:attrName>ppt_x</p:attrName>
                                        </p:attrNameLst>
                                      </p:cBhvr>
                                      <p:tavLst>
                                        <p:tav tm="0">
                                          <p:val>
                                            <p:strVal val="#ppt_x"/>
                                          </p:val>
                                        </p:tav>
                                        <p:tav tm="100000">
                                          <p:val>
                                            <p:strVal val="#ppt_x"/>
                                          </p:val>
                                        </p:tav>
                                      </p:tavLst>
                                    </p:anim>
                                    <p:anim calcmode="lin" valueType="num">
                                      <p:cBhvr>
                                        <p:cTn id="78" dur="1000" fill="hold"/>
                                        <p:tgtEl>
                                          <p:spTgt spid="26"/>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fade">
                                      <p:cBhvr>
                                        <p:cTn id="81" dur="1000"/>
                                        <p:tgtEl>
                                          <p:spTgt spid="8"/>
                                        </p:tgtEl>
                                      </p:cBhvr>
                                    </p:animEffect>
                                    <p:anim calcmode="lin" valueType="num">
                                      <p:cBhvr>
                                        <p:cTn id="82" dur="1000" fill="hold"/>
                                        <p:tgtEl>
                                          <p:spTgt spid="8"/>
                                        </p:tgtEl>
                                        <p:attrNameLst>
                                          <p:attrName>ppt_x</p:attrName>
                                        </p:attrNameLst>
                                      </p:cBhvr>
                                      <p:tavLst>
                                        <p:tav tm="0">
                                          <p:val>
                                            <p:strVal val="#ppt_x"/>
                                          </p:val>
                                        </p:tav>
                                        <p:tav tm="100000">
                                          <p:val>
                                            <p:strVal val="#ppt_x"/>
                                          </p:val>
                                        </p:tav>
                                      </p:tavLst>
                                    </p:anim>
                                    <p:anim calcmode="lin" valueType="num">
                                      <p:cBhvr>
                                        <p:cTn id="83" dur="1000" fill="hold"/>
                                        <p:tgtEl>
                                          <p:spTgt spid="8"/>
                                        </p:tgtEl>
                                        <p:attrNameLst>
                                          <p:attrName>ppt_y</p:attrName>
                                        </p:attrNameLst>
                                      </p:cBhvr>
                                      <p:tavLst>
                                        <p:tav tm="0">
                                          <p:val>
                                            <p:strVal val="#ppt_y+.1"/>
                                          </p:val>
                                        </p:tav>
                                        <p:tav tm="100000">
                                          <p:val>
                                            <p:strVal val="#ppt_y"/>
                                          </p:val>
                                        </p:tav>
                                      </p:tavLst>
                                    </p:anim>
                                  </p:childTnLst>
                                </p:cTn>
                              </p:par>
                            </p:childTnLst>
                          </p:cTn>
                        </p:par>
                        <p:par>
                          <p:cTn id="84" fill="hold">
                            <p:stCondLst>
                              <p:cond delay="6500"/>
                            </p:stCondLst>
                            <p:childTnLst>
                              <p:par>
                                <p:cTn id="85" presetID="42" presetClass="entr" presetSubtype="0" fill="hold" grpId="0" nodeType="after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1000"/>
                                        <p:tgtEl>
                                          <p:spTgt spid="18"/>
                                        </p:tgtEl>
                                      </p:cBhvr>
                                    </p:animEffect>
                                    <p:anim calcmode="lin" valueType="num">
                                      <p:cBhvr>
                                        <p:cTn id="88" dur="1000" fill="hold"/>
                                        <p:tgtEl>
                                          <p:spTgt spid="18"/>
                                        </p:tgtEl>
                                        <p:attrNameLst>
                                          <p:attrName>ppt_x</p:attrName>
                                        </p:attrNameLst>
                                      </p:cBhvr>
                                      <p:tavLst>
                                        <p:tav tm="0">
                                          <p:val>
                                            <p:strVal val="#ppt_x"/>
                                          </p:val>
                                        </p:tav>
                                        <p:tav tm="100000">
                                          <p:val>
                                            <p:strVal val="#ppt_x"/>
                                          </p:val>
                                        </p:tav>
                                      </p:tavLst>
                                    </p:anim>
                                    <p:anim calcmode="lin" valueType="num">
                                      <p:cBhvr>
                                        <p:cTn id="89" dur="1000" fill="hold"/>
                                        <p:tgtEl>
                                          <p:spTgt spid="18"/>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42" presetClass="entr" presetSubtype="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1000"/>
                                        <p:tgtEl>
                                          <p:spTgt spid="30"/>
                                        </p:tgtEl>
                                      </p:cBhvr>
                                    </p:animEffect>
                                    <p:anim calcmode="lin" valueType="num">
                                      <p:cBhvr>
                                        <p:cTn id="94" dur="1000" fill="hold"/>
                                        <p:tgtEl>
                                          <p:spTgt spid="30"/>
                                        </p:tgtEl>
                                        <p:attrNameLst>
                                          <p:attrName>ppt_x</p:attrName>
                                        </p:attrNameLst>
                                      </p:cBhvr>
                                      <p:tavLst>
                                        <p:tav tm="0">
                                          <p:val>
                                            <p:strVal val="#ppt_x"/>
                                          </p:val>
                                        </p:tav>
                                        <p:tav tm="100000">
                                          <p:val>
                                            <p:strVal val="#ppt_x"/>
                                          </p:val>
                                        </p:tav>
                                      </p:tavLst>
                                    </p:anim>
                                    <p:anim calcmode="lin" valueType="num">
                                      <p:cBhvr>
                                        <p:cTn id="95" dur="1000" fill="hold"/>
                                        <p:tgtEl>
                                          <p:spTgt spid="30"/>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1000" fill="hold"/>
                                        <p:tgtEl>
                                          <p:spTgt spid="38"/>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fade">
                                      <p:cBhvr>
                                        <p:cTn id="103" dur="1000"/>
                                        <p:tgtEl>
                                          <p:spTgt spid="10"/>
                                        </p:tgtEl>
                                      </p:cBhvr>
                                    </p:animEffect>
                                    <p:anim calcmode="lin" valueType="num">
                                      <p:cBhvr>
                                        <p:cTn id="104" dur="1000" fill="hold"/>
                                        <p:tgtEl>
                                          <p:spTgt spid="10"/>
                                        </p:tgtEl>
                                        <p:attrNameLst>
                                          <p:attrName>ppt_x</p:attrName>
                                        </p:attrNameLst>
                                      </p:cBhvr>
                                      <p:tavLst>
                                        <p:tav tm="0">
                                          <p:val>
                                            <p:strVal val="#ppt_x"/>
                                          </p:val>
                                        </p:tav>
                                        <p:tav tm="100000">
                                          <p:val>
                                            <p:strVal val="#ppt_x"/>
                                          </p:val>
                                        </p:tav>
                                      </p:tavLst>
                                    </p:anim>
                                    <p:anim calcmode="lin" valueType="num">
                                      <p:cBhvr>
                                        <p:cTn id="10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30" grpId="0" animBg="1"/>
      <p:bldP spid="11" grpId="0" animBg="1"/>
      <p:bldP spid="2" grpId="0" animBg="1"/>
      <p:bldP spid="19" grpId="0" animBg="1"/>
      <p:bldP spid="23" grpId="0" animBg="1"/>
      <p:bldP spid="21" grpId="0" animBg="1"/>
      <p:bldP spid="26" grpId="0" animBg="1"/>
      <p:bldP spid="29" grpId="0" animBg="1"/>
      <p:bldP spid="38" grpId="0" animBg="1"/>
      <p:bldP spid="14" grpId="0"/>
      <p:bldP spid="15" grpId="0"/>
      <p:bldP spid="16" grpId="0"/>
      <p:bldP spid="17" grpId="0"/>
      <p:bldP spid="18"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1751</TotalTime>
  <Words>1443</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2019-09-25T20:40:34Z</dcterms:modified>
</cp:coreProperties>
</file>