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0771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2DF21875-FB0E-469A-BB6B-B00D64D57599}"/>
              </a:ext>
            </a:extLst>
          </p:cNvPr>
          <p:cNvSpPr txBox="1"/>
          <p:nvPr/>
        </p:nvSpPr>
        <p:spPr>
          <a:xfrm>
            <a:off x="2329756" y="623147"/>
            <a:ext cx="4648200" cy="975652"/>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402BF1BB-018B-4BA5-B290-59D78A8896B4}"/>
              </a:ext>
            </a:extLst>
          </p:cNvPr>
          <p:cNvSpPr txBox="1"/>
          <p:nvPr/>
        </p:nvSpPr>
        <p:spPr>
          <a:xfrm>
            <a:off x="3608762" y="1720427"/>
            <a:ext cx="4648200" cy="975652"/>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a:extLst>
              <a:ext uri="{FF2B5EF4-FFF2-40B4-BE49-F238E27FC236}">
                <a16:creationId xmlns:a16="http://schemas.microsoft.com/office/drawing/2014/main" id="{6E2DE0BC-DC37-4406-8CF5-64D960B3E551}"/>
              </a:ext>
            </a:extLst>
          </p:cNvPr>
          <p:cNvSpPr txBox="1"/>
          <p:nvPr/>
        </p:nvSpPr>
        <p:spPr>
          <a:xfrm>
            <a:off x="4457014" y="2817707"/>
            <a:ext cx="4648200" cy="975652"/>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1" name="TextBox 40">
            <a:extLst>
              <a:ext uri="{FF2B5EF4-FFF2-40B4-BE49-F238E27FC236}">
                <a16:creationId xmlns:a16="http://schemas.microsoft.com/office/drawing/2014/main" id="{B9524931-4DA0-4E97-9F62-C04FE0503AA2}"/>
              </a:ext>
            </a:extLst>
          </p:cNvPr>
          <p:cNvSpPr txBox="1"/>
          <p:nvPr/>
        </p:nvSpPr>
        <p:spPr>
          <a:xfrm>
            <a:off x="5099566" y="3914987"/>
            <a:ext cx="4648200" cy="975652"/>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7F9F654E-702A-49DF-8136-E31DF11517DC}"/>
              </a:ext>
            </a:extLst>
          </p:cNvPr>
          <p:cNvSpPr txBox="1"/>
          <p:nvPr/>
        </p:nvSpPr>
        <p:spPr>
          <a:xfrm>
            <a:off x="6237662" y="5012267"/>
            <a:ext cx="4648200" cy="975652"/>
          </a:xfrm>
          <a:prstGeom prst="rect">
            <a:avLst/>
          </a:prstGeom>
          <a:noFill/>
        </p:spPr>
        <p:txBody>
          <a:bodyPr wrap="square" rtlCol="0">
            <a:spAutoFit/>
          </a:bodyPr>
          <a:lstStyle/>
          <a:p>
            <a:pPr defTabSz="1219170">
              <a:spcBef>
                <a:spcPct val="20000"/>
              </a:spcBef>
              <a:defRPr/>
            </a:pPr>
            <a:r>
              <a:rPr lang="en-US" sz="1400" dirty="0">
                <a:solidFill>
                  <a:srgbClr val="8DA1BB"/>
                </a:solidFill>
                <a:latin typeface="Bernard MT Condensed" panose="02050806060905020404" pitchFamily="18" charset="0"/>
              </a:rPr>
              <a:t>LOREM IPSUM DOLOR</a:t>
            </a:r>
            <a:endParaRPr lang="en-US" sz="1400" b="1" dirty="0">
              <a:solidFill>
                <a:srgbClr val="8DA1BB"/>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11" name="Group 10">
            <a:extLst>
              <a:ext uri="{FF2B5EF4-FFF2-40B4-BE49-F238E27FC236}">
                <a16:creationId xmlns:a16="http://schemas.microsoft.com/office/drawing/2014/main" id="{CA2FDA9F-7CA8-4C9C-83A1-F2D37AF87CB3}"/>
              </a:ext>
            </a:extLst>
          </p:cNvPr>
          <p:cNvGrpSpPr/>
          <p:nvPr/>
        </p:nvGrpSpPr>
        <p:grpSpPr>
          <a:xfrm>
            <a:off x="533400" y="623147"/>
            <a:ext cx="1729317" cy="1684867"/>
            <a:chOff x="533400" y="623147"/>
            <a:chExt cx="1729317" cy="1684867"/>
          </a:xfrm>
          <a:solidFill>
            <a:srgbClr val="EF3425"/>
          </a:solidFill>
        </p:grpSpPr>
        <p:grpSp>
          <p:nvGrpSpPr>
            <p:cNvPr id="4" name="Group 17"/>
            <p:cNvGrpSpPr/>
            <p:nvPr/>
          </p:nvGrpSpPr>
          <p:grpSpPr>
            <a:xfrm>
              <a:off x="533400" y="623147"/>
              <a:ext cx="1729317" cy="1684867"/>
              <a:chOff x="2957513" y="1338263"/>
              <a:chExt cx="1296988" cy="1263650"/>
            </a:xfrm>
            <a:grpFill/>
            <a:effectLst>
              <a:outerShdw blurRad="76200" dir="13500000" sy="23000" kx="1200000" algn="br" rotWithShape="0">
                <a:prstClr val="black">
                  <a:alpha val="20000"/>
                </a:prstClr>
              </a:outerShdw>
            </a:effectLst>
          </p:grpSpPr>
          <p:sp>
            <p:nvSpPr>
              <p:cNvPr id="15365" name="Freeform 5"/>
              <p:cNvSpPr>
                <a:spLocks/>
              </p:cNvSpPr>
              <p:nvPr/>
            </p:nvSpPr>
            <p:spPr bwMode="auto">
              <a:xfrm>
                <a:off x="2957513" y="1531938"/>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8" y="8"/>
                      <a:pt x="8" y="8"/>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39"/>
                      <a:pt x="174" y="137"/>
                      <a:pt x="178" y="133"/>
                    </a:cubicBezTo>
                    <a:cubicBezTo>
                      <a:pt x="186" y="124"/>
                      <a:pt x="186" y="124"/>
                      <a:pt x="186" y="124"/>
                    </a:cubicBezTo>
                    <a:cubicBezTo>
                      <a:pt x="182" y="128"/>
                      <a:pt x="177" y="131"/>
                      <a:pt x="171" y="132"/>
                    </a:cubicBezTo>
                    <a:close/>
                  </a:path>
                </a:pathLst>
              </a:custGeom>
              <a:solidFill>
                <a:srgbClr val="D1160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6" name="Freeform 6"/>
              <p:cNvSpPr>
                <a:spLocks/>
              </p:cNvSpPr>
              <p:nvPr/>
            </p:nvSpPr>
            <p:spPr bwMode="auto">
              <a:xfrm>
                <a:off x="2997201" y="133826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8"/>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BDC9A906-4C21-432A-9078-9372C0A24837}"/>
                </a:ext>
              </a:extLst>
            </p:cNvPr>
            <p:cNvSpPr txBox="1"/>
            <p:nvPr/>
          </p:nvSpPr>
          <p:spPr>
            <a:xfrm>
              <a:off x="985162" y="1012541"/>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12" name="Group 11">
            <a:extLst>
              <a:ext uri="{FF2B5EF4-FFF2-40B4-BE49-F238E27FC236}">
                <a16:creationId xmlns:a16="http://schemas.microsoft.com/office/drawing/2014/main" id="{B11526F8-B543-466C-989B-3FC9AC18CEC5}"/>
              </a:ext>
            </a:extLst>
          </p:cNvPr>
          <p:cNvGrpSpPr/>
          <p:nvPr/>
        </p:nvGrpSpPr>
        <p:grpSpPr>
          <a:xfrm>
            <a:off x="1498062" y="1720427"/>
            <a:ext cx="1729316" cy="1693333"/>
            <a:chOff x="1498062" y="1720427"/>
            <a:chExt cx="1729316" cy="1693333"/>
          </a:xfrm>
          <a:solidFill>
            <a:srgbClr val="44546B"/>
          </a:solidFill>
        </p:grpSpPr>
        <p:grpSp>
          <p:nvGrpSpPr>
            <p:cNvPr id="5" name="Group 18"/>
            <p:cNvGrpSpPr/>
            <p:nvPr/>
          </p:nvGrpSpPr>
          <p:grpSpPr>
            <a:xfrm>
              <a:off x="1498062" y="1720427"/>
              <a:ext cx="1729316" cy="1693333"/>
              <a:chOff x="3482976" y="1890713"/>
              <a:chExt cx="1296987" cy="1270000"/>
            </a:xfrm>
            <a:grpFill/>
            <a:effectLst>
              <a:outerShdw blurRad="76200" dir="13500000" sy="23000" kx="1200000" algn="br" rotWithShape="0">
                <a:prstClr val="black">
                  <a:alpha val="20000"/>
                </a:prstClr>
              </a:outerShdw>
            </a:effectLst>
          </p:grpSpPr>
          <p:sp>
            <p:nvSpPr>
              <p:cNvPr id="15367" name="Freeform 7"/>
              <p:cNvSpPr>
                <a:spLocks/>
              </p:cNvSpPr>
              <p:nvPr/>
            </p:nvSpPr>
            <p:spPr bwMode="auto">
              <a:xfrm>
                <a:off x="3482976" y="2084388"/>
                <a:ext cx="1236663" cy="107632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2">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6"/>
                      <a:pt x="8" y="8"/>
                    </a:cubicBezTo>
                    <a:cubicBezTo>
                      <a:pt x="2" y="14"/>
                      <a:pt x="0" y="23"/>
                      <a:pt x="2" y="32"/>
                    </a:cubicBezTo>
                    <a:cubicBezTo>
                      <a:pt x="26" y="136"/>
                      <a:pt x="26" y="136"/>
                      <a:pt x="26" y="136"/>
                    </a:cubicBezTo>
                    <a:cubicBezTo>
                      <a:pt x="30" y="151"/>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8" name="Freeform 8"/>
              <p:cNvSpPr>
                <a:spLocks/>
              </p:cNvSpPr>
              <p:nvPr/>
            </p:nvSpPr>
            <p:spPr bwMode="auto">
              <a:xfrm>
                <a:off x="3522663" y="189071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a:extLst>
                <a:ext uri="{FF2B5EF4-FFF2-40B4-BE49-F238E27FC236}">
                  <a16:creationId xmlns:a16="http://schemas.microsoft.com/office/drawing/2014/main" id="{1163AE38-025B-489E-A7B5-08377F0ABC20}"/>
                </a:ext>
              </a:extLst>
            </p:cNvPr>
            <p:cNvSpPr txBox="1"/>
            <p:nvPr/>
          </p:nvSpPr>
          <p:spPr>
            <a:xfrm>
              <a:off x="1958046" y="2140338"/>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13" name="Group 12">
            <a:extLst>
              <a:ext uri="{FF2B5EF4-FFF2-40B4-BE49-F238E27FC236}">
                <a16:creationId xmlns:a16="http://schemas.microsoft.com/office/drawing/2014/main" id="{54402005-F4DB-4E66-9C13-E538C436208C}"/>
              </a:ext>
            </a:extLst>
          </p:cNvPr>
          <p:cNvGrpSpPr/>
          <p:nvPr/>
        </p:nvGrpSpPr>
        <p:grpSpPr>
          <a:xfrm>
            <a:off x="2424630" y="2817707"/>
            <a:ext cx="1737784" cy="1684867"/>
            <a:chOff x="2424630" y="2817707"/>
            <a:chExt cx="1737784" cy="1684867"/>
          </a:xfrm>
          <a:solidFill>
            <a:srgbClr val="5C7089"/>
          </a:solidFill>
        </p:grpSpPr>
        <p:grpSp>
          <p:nvGrpSpPr>
            <p:cNvPr id="6" name="Group 19"/>
            <p:cNvGrpSpPr/>
            <p:nvPr/>
          </p:nvGrpSpPr>
          <p:grpSpPr>
            <a:xfrm>
              <a:off x="2424630" y="2817707"/>
              <a:ext cx="1737784" cy="1684867"/>
              <a:chOff x="4027488" y="2443163"/>
              <a:chExt cx="1303338" cy="1263650"/>
            </a:xfrm>
            <a:grpFill/>
            <a:effectLst>
              <a:outerShdw blurRad="76200" dir="13500000" sy="23000" kx="1200000" algn="br" rotWithShape="0">
                <a:prstClr val="black">
                  <a:alpha val="20000"/>
                </a:prstClr>
              </a:outerShdw>
            </a:effectLst>
          </p:grpSpPr>
          <p:sp>
            <p:nvSpPr>
              <p:cNvPr id="15369" name="Freeform 9"/>
              <p:cNvSpPr>
                <a:spLocks/>
              </p:cNvSpPr>
              <p:nvPr/>
            </p:nvSpPr>
            <p:spPr bwMode="auto">
              <a:xfrm>
                <a:off x="4027488" y="2635250"/>
                <a:ext cx="1238250" cy="1071563"/>
              </a:xfrm>
              <a:custGeom>
                <a:avLst/>
                <a:gdLst/>
                <a:ahLst/>
                <a:cxnLst>
                  <a:cxn ang="0">
                    <a:pos x="176" y="131"/>
                  </a:cxn>
                  <a:cxn ang="0">
                    <a:pos x="172" y="132"/>
                  </a:cxn>
                  <a:cxn ang="0">
                    <a:pos x="69" y="150"/>
                  </a:cxn>
                  <a:cxn ang="0">
                    <a:pos x="35" y="128"/>
                  </a:cxn>
                  <a:cxn ang="0">
                    <a:pos x="10" y="24"/>
                  </a:cxn>
                  <a:cxn ang="0">
                    <a:pos x="16" y="0"/>
                  </a:cxn>
                  <a:cxn ang="0">
                    <a:pos x="9" y="8"/>
                  </a:cxn>
                  <a:cxn ang="0">
                    <a:pos x="3" y="32"/>
                  </a:cxn>
                  <a:cxn ang="0">
                    <a:pos x="27" y="136"/>
                  </a:cxn>
                  <a:cxn ang="0">
                    <a:pos x="61" y="159"/>
                  </a:cxn>
                  <a:cxn ang="0">
                    <a:pos x="164" y="140"/>
                  </a:cxn>
                  <a:cxn ang="0">
                    <a:pos x="179" y="132"/>
                  </a:cxn>
                  <a:cxn ang="0">
                    <a:pos x="186" y="124"/>
                  </a:cxn>
                  <a:cxn ang="0">
                    <a:pos x="176" y="131"/>
                  </a:cxn>
                </a:cxnLst>
                <a:rect l="0" t="0" r="r" b="b"/>
                <a:pathLst>
                  <a:path w="186" h="161">
                    <a:moveTo>
                      <a:pt x="176" y="131"/>
                    </a:moveTo>
                    <a:cubicBezTo>
                      <a:pt x="175" y="131"/>
                      <a:pt x="173" y="132"/>
                      <a:pt x="172" y="132"/>
                    </a:cubicBezTo>
                    <a:cubicBezTo>
                      <a:pt x="69" y="150"/>
                      <a:pt x="69" y="150"/>
                      <a:pt x="69" y="150"/>
                    </a:cubicBezTo>
                    <a:cubicBezTo>
                      <a:pt x="54" y="153"/>
                      <a:pt x="38" y="143"/>
                      <a:pt x="35" y="128"/>
                    </a:cubicBezTo>
                    <a:cubicBezTo>
                      <a:pt x="10" y="24"/>
                      <a:pt x="10" y="24"/>
                      <a:pt x="10" y="24"/>
                    </a:cubicBezTo>
                    <a:cubicBezTo>
                      <a:pt x="8" y="15"/>
                      <a:pt x="11" y="6"/>
                      <a:pt x="16" y="0"/>
                    </a:cubicBezTo>
                    <a:cubicBezTo>
                      <a:pt x="14" y="2"/>
                      <a:pt x="11" y="5"/>
                      <a:pt x="9" y="8"/>
                    </a:cubicBezTo>
                    <a:cubicBezTo>
                      <a:pt x="3" y="14"/>
                      <a:pt x="0" y="23"/>
                      <a:pt x="3" y="32"/>
                    </a:cubicBezTo>
                    <a:cubicBezTo>
                      <a:pt x="27" y="136"/>
                      <a:pt x="27" y="136"/>
                      <a:pt x="27" y="136"/>
                    </a:cubicBezTo>
                    <a:cubicBezTo>
                      <a:pt x="31" y="151"/>
                      <a:pt x="46" y="161"/>
                      <a:pt x="61" y="159"/>
                    </a:cubicBezTo>
                    <a:cubicBezTo>
                      <a:pt x="164" y="140"/>
                      <a:pt x="164" y="140"/>
                      <a:pt x="164" y="140"/>
                    </a:cubicBezTo>
                    <a:cubicBezTo>
                      <a:pt x="170" y="139"/>
                      <a:pt x="175" y="137"/>
                      <a:pt x="179" y="132"/>
                    </a:cubicBezTo>
                    <a:cubicBezTo>
                      <a:pt x="186" y="124"/>
                      <a:pt x="186" y="124"/>
                      <a:pt x="186" y="124"/>
                    </a:cubicBezTo>
                    <a:cubicBezTo>
                      <a:pt x="184" y="127"/>
                      <a:pt x="180" y="129"/>
                      <a:pt x="176" y="131"/>
                    </a:cubicBezTo>
                    <a:close/>
                  </a:path>
                </a:pathLst>
              </a:custGeom>
              <a:solidFill>
                <a:srgbClr val="3E52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0" name="Freeform 10"/>
              <p:cNvSpPr>
                <a:spLocks/>
              </p:cNvSpPr>
              <p:nvPr/>
            </p:nvSpPr>
            <p:spPr bwMode="auto">
              <a:xfrm>
                <a:off x="4075113" y="2443163"/>
                <a:ext cx="1255713" cy="1209675"/>
              </a:xfrm>
              <a:custGeom>
                <a:avLst/>
                <a:gdLst/>
                <a:ahLst/>
                <a:cxnLst>
                  <a:cxn ang="0">
                    <a:pos x="185" y="129"/>
                  </a:cxn>
                  <a:cxn ang="0">
                    <a:pos x="161" y="25"/>
                  </a:cxn>
                  <a:cxn ang="0">
                    <a:pos x="127" y="2"/>
                  </a:cxn>
                  <a:cxn ang="0">
                    <a:pos x="24" y="21"/>
                  </a:cxn>
                  <a:cxn ang="0">
                    <a:pos x="3" y="53"/>
                  </a:cxn>
                  <a:cxn ang="0">
                    <a:pos x="28" y="157"/>
                  </a:cxn>
                  <a:cxn ang="0">
                    <a:pos x="62" y="179"/>
                  </a:cxn>
                  <a:cxn ang="0">
                    <a:pos x="165" y="161"/>
                  </a:cxn>
                  <a:cxn ang="0">
                    <a:pos x="185" y="129"/>
                  </a:cxn>
                </a:cxnLst>
                <a:rect l="0" t="0" r="r" b="b"/>
                <a:pathLst>
                  <a:path w="189" h="182">
                    <a:moveTo>
                      <a:pt x="185" y="129"/>
                    </a:moveTo>
                    <a:cubicBezTo>
                      <a:pt x="161" y="25"/>
                      <a:pt x="161" y="25"/>
                      <a:pt x="161" y="25"/>
                    </a:cubicBezTo>
                    <a:cubicBezTo>
                      <a:pt x="157" y="10"/>
                      <a:pt x="142" y="0"/>
                      <a:pt x="127" y="2"/>
                    </a:cubicBezTo>
                    <a:cubicBezTo>
                      <a:pt x="24" y="21"/>
                      <a:pt x="24" y="21"/>
                      <a:pt x="24" y="21"/>
                    </a:cubicBezTo>
                    <a:cubicBezTo>
                      <a:pt x="9" y="23"/>
                      <a:pt x="0" y="38"/>
                      <a:pt x="3" y="53"/>
                    </a:cubicBezTo>
                    <a:cubicBezTo>
                      <a:pt x="28" y="157"/>
                      <a:pt x="28" y="157"/>
                      <a:pt x="28" y="157"/>
                    </a:cubicBezTo>
                    <a:cubicBezTo>
                      <a:pt x="31" y="172"/>
                      <a:pt x="47" y="182"/>
                      <a:pt x="62" y="179"/>
                    </a:cubicBezTo>
                    <a:cubicBezTo>
                      <a:pt x="165" y="161"/>
                      <a:pt x="165" y="161"/>
                      <a:pt x="165" y="161"/>
                    </a:cubicBezTo>
                    <a:cubicBezTo>
                      <a:pt x="180" y="158"/>
                      <a:pt x="189" y="144"/>
                      <a:pt x="185"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TextBox 44">
              <a:extLst>
                <a:ext uri="{FF2B5EF4-FFF2-40B4-BE49-F238E27FC236}">
                  <a16:creationId xmlns:a16="http://schemas.microsoft.com/office/drawing/2014/main" id="{22BC6DDF-C553-4FEF-B709-C6773C9C441D}"/>
                </a:ext>
              </a:extLst>
            </p:cNvPr>
            <p:cNvSpPr txBox="1"/>
            <p:nvPr/>
          </p:nvSpPr>
          <p:spPr>
            <a:xfrm>
              <a:off x="2892354" y="3221442"/>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14" name="Group 13">
            <a:extLst>
              <a:ext uri="{FF2B5EF4-FFF2-40B4-BE49-F238E27FC236}">
                <a16:creationId xmlns:a16="http://schemas.microsoft.com/office/drawing/2014/main" id="{602730AA-C4B2-4021-A13C-D9D3FD4A7934}"/>
              </a:ext>
            </a:extLst>
          </p:cNvPr>
          <p:cNvGrpSpPr/>
          <p:nvPr/>
        </p:nvGrpSpPr>
        <p:grpSpPr>
          <a:xfrm>
            <a:off x="3350673" y="3914987"/>
            <a:ext cx="1718152" cy="1684867"/>
            <a:chOff x="3350673" y="3914987"/>
            <a:chExt cx="1718152" cy="1684867"/>
          </a:xfrm>
          <a:solidFill>
            <a:srgbClr val="72869F"/>
          </a:solidFill>
        </p:grpSpPr>
        <p:grpSp>
          <p:nvGrpSpPr>
            <p:cNvPr id="7" name="Group 20"/>
            <p:cNvGrpSpPr/>
            <p:nvPr/>
          </p:nvGrpSpPr>
          <p:grpSpPr>
            <a:xfrm>
              <a:off x="3350673" y="3914987"/>
              <a:ext cx="1718152" cy="1684867"/>
              <a:chOff x="4586288" y="2994025"/>
              <a:chExt cx="1288614" cy="1263650"/>
            </a:xfrm>
            <a:grpFill/>
            <a:effectLst>
              <a:outerShdw blurRad="76200" dir="13500000" sy="23000" kx="1200000" algn="br" rotWithShape="0">
                <a:prstClr val="black">
                  <a:alpha val="20000"/>
                </a:prstClr>
              </a:outerShdw>
            </a:effectLst>
          </p:grpSpPr>
          <p:sp>
            <p:nvSpPr>
              <p:cNvPr id="15371" name="Freeform 11"/>
              <p:cNvSpPr>
                <a:spLocks/>
              </p:cNvSpPr>
              <p:nvPr/>
            </p:nvSpPr>
            <p:spPr bwMode="auto">
              <a:xfrm>
                <a:off x="4586288" y="3187700"/>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5"/>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54688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2" name="Freeform 12"/>
              <p:cNvSpPr>
                <a:spLocks/>
              </p:cNvSpPr>
              <p:nvPr/>
            </p:nvSpPr>
            <p:spPr bwMode="auto">
              <a:xfrm>
                <a:off x="4617602" y="2994025"/>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a:extLst>
                <a:ext uri="{FF2B5EF4-FFF2-40B4-BE49-F238E27FC236}">
                  <a16:creationId xmlns:a16="http://schemas.microsoft.com/office/drawing/2014/main" id="{58CD1865-35E2-4D1A-B5C4-6850804D2632}"/>
                </a:ext>
              </a:extLst>
            </p:cNvPr>
            <p:cNvSpPr txBox="1"/>
            <p:nvPr/>
          </p:nvSpPr>
          <p:spPr>
            <a:xfrm>
              <a:off x="3813989" y="4332780"/>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grpSp>
        <p:nvGrpSpPr>
          <p:cNvPr id="15" name="Group 14">
            <a:extLst>
              <a:ext uri="{FF2B5EF4-FFF2-40B4-BE49-F238E27FC236}">
                <a16:creationId xmlns:a16="http://schemas.microsoft.com/office/drawing/2014/main" id="{E7E08D85-2478-4038-8F6C-3CBE279F95B6}"/>
              </a:ext>
            </a:extLst>
          </p:cNvPr>
          <p:cNvGrpSpPr/>
          <p:nvPr/>
        </p:nvGrpSpPr>
        <p:grpSpPr>
          <a:xfrm>
            <a:off x="4268247" y="5012267"/>
            <a:ext cx="1729317" cy="1693333"/>
            <a:chOff x="4268247" y="5012267"/>
            <a:chExt cx="1729317" cy="1693333"/>
          </a:xfrm>
          <a:solidFill>
            <a:srgbClr val="8DA1BB"/>
          </a:solidFill>
        </p:grpSpPr>
        <p:grpSp>
          <p:nvGrpSpPr>
            <p:cNvPr id="8" name="Group 21"/>
            <p:cNvGrpSpPr/>
            <p:nvPr/>
          </p:nvGrpSpPr>
          <p:grpSpPr>
            <a:xfrm>
              <a:off x="4268247" y="5012267"/>
              <a:ext cx="1729317" cy="1693333"/>
              <a:chOff x="5138738" y="3546475"/>
              <a:chExt cx="1296988" cy="1270000"/>
            </a:xfrm>
            <a:grpFill/>
            <a:effectLst>
              <a:outerShdw blurRad="76200" dir="13500000" sy="23000" kx="1200000" algn="br" rotWithShape="0">
                <a:prstClr val="black">
                  <a:alpha val="20000"/>
                </a:prstClr>
              </a:outerShdw>
            </a:effectLst>
          </p:grpSpPr>
          <p:sp>
            <p:nvSpPr>
              <p:cNvPr id="15373" name="Freeform 13"/>
              <p:cNvSpPr>
                <a:spLocks/>
              </p:cNvSpPr>
              <p:nvPr/>
            </p:nvSpPr>
            <p:spPr bwMode="auto">
              <a:xfrm>
                <a:off x="5138738" y="3740150"/>
                <a:ext cx="1236663" cy="1076325"/>
              </a:xfrm>
              <a:custGeom>
                <a:avLst/>
                <a:gdLst/>
                <a:ahLst/>
                <a:cxnLst>
                  <a:cxn ang="0">
                    <a:pos x="171" y="132"/>
                  </a:cxn>
                  <a:cxn ang="0">
                    <a:pos x="68" y="151"/>
                  </a:cxn>
                  <a:cxn ang="0">
                    <a:pos x="34" y="128"/>
                  </a:cxn>
                  <a:cxn ang="0">
                    <a:pos x="10" y="24"/>
                  </a:cxn>
                  <a:cxn ang="0">
                    <a:pos x="16" y="0"/>
                  </a:cxn>
                  <a:cxn ang="0">
                    <a:pos x="8" y="8"/>
                  </a:cxn>
                  <a:cxn ang="0">
                    <a:pos x="2" y="33"/>
                  </a:cxn>
                  <a:cxn ang="0">
                    <a:pos x="27" y="136"/>
                  </a:cxn>
                  <a:cxn ang="0">
                    <a:pos x="60" y="159"/>
                  </a:cxn>
                  <a:cxn ang="0">
                    <a:pos x="163" y="141"/>
                  </a:cxn>
                  <a:cxn ang="0">
                    <a:pos x="178" y="133"/>
                  </a:cxn>
                  <a:cxn ang="0">
                    <a:pos x="186" y="124"/>
                  </a:cxn>
                  <a:cxn ang="0">
                    <a:pos x="171" y="132"/>
                  </a:cxn>
                </a:cxnLst>
                <a:rect l="0" t="0" r="r" b="b"/>
                <a:pathLst>
                  <a:path w="186" h="162">
                    <a:moveTo>
                      <a:pt x="171" y="132"/>
                    </a:moveTo>
                    <a:cubicBezTo>
                      <a:pt x="68" y="151"/>
                      <a:pt x="68" y="151"/>
                      <a:pt x="68" y="151"/>
                    </a:cubicBezTo>
                    <a:cubicBezTo>
                      <a:pt x="53" y="153"/>
                      <a:pt x="38" y="143"/>
                      <a:pt x="34" y="128"/>
                    </a:cubicBezTo>
                    <a:cubicBezTo>
                      <a:pt x="10" y="24"/>
                      <a:pt x="10" y="24"/>
                      <a:pt x="10" y="24"/>
                    </a:cubicBezTo>
                    <a:cubicBezTo>
                      <a:pt x="7" y="15"/>
                      <a:pt x="10" y="6"/>
                      <a:pt x="16" y="0"/>
                    </a:cubicBezTo>
                    <a:cubicBezTo>
                      <a:pt x="8" y="8"/>
                      <a:pt x="8" y="8"/>
                      <a:pt x="8" y="8"/>
                    </a:cubicBezTo>
                    <a:cubicBezTo>
                      <a:pt x="2" y="15"/>
                      <a:pt x="0" y="23"/>
                      <a:pt x="2" y="33"/>
                    </a:cubicBezTo>
                    <a:cubicBezTo>
                      <a:pt x="27" y="136"/>
                      <a:pt x="27" y="136"/>
                      <a:pt x="27" y="136"/>
                    </a:cubicBezTo>
                    <a:cubicBezTo>
                      <a:pt x="30" y="152"/>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6F839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4" name="Freeform 14"/>
              <p:cNvSpPr>
                <a:spLocks/>
              </p:cNvSpPr>
              <p:nvPr/>
            </p:nvSpPr>
            <p:spPr bwMode="auto">
              <a:xfrm>
                <a:off x="5178426" y="3546475"/>
                <a:ext cx="1257300" cy="1211263"/>
              </a:xfrm>
              <a:custGeom>
                <a:avLst/>
                <a:gdLst/>
                <a:ahLst/>
                <a:cxnLst>
                  <a:cxn ang="0">
                    <a:pos x="186" y="129"/>
                  </a:cxn>
                  <a:cxn ang="0">
                    <a:pos x="161" y="25"/>
                  </a:cxn>
                  <a:cxn ang="0">
                    <a:pos x="127" y="3"/>
                  </a:cxn>
                  <a:cxn ang="0">
                    <a:pos x="24" y="21"/>
                  </a:cxn>
                  <a:cxn ang="0">
                    <a:pos x="4" y="53"/>
                  </a:cxn>
                  <a:cxn ang="0">
                    <a:pos x="28" y="157"/>
                  </a:cxn>
                  <a:cxn ang="0">
                    <a:pos x="62" y="180"/>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4" y="53"/>
                    </a:cubicBezTo>
                    <a:cubicBezTo>
                      <a:pt x="28" y="157"/>
                      <a:pt x="28" y="157"/>
                      <a:pt x="28" y="157"/>
                    </a:cubicBezTo>
                    <a:cubicBezTo>
                      <a:pt x="32" y="172"/>
                      <a:pt x="47" y="182"/>
                      <a:pt x="62" y="180"/>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7" name="TextBox 46">
              <a:extLst>
                <a:ext uri="{FF2B5EF4-FFF2-40B4-BE49-F238E27FC236}">
                  <a16:creationId xmlns:a16="http://schemas.microsoft.com/office/drawing/2014/main" id="{912AFBCE-DAED-4F75-BA94-DB28709F36A5}"/>
                </a:ext>
              </a:extLst>
            </p:cNvPr>
            <p:cNvSpPr txBox="1"/>
            <p:nvPr/>
          </p:nvSpPr>
          <p:spPr>
            <a:xfrm>
              <a:off x="4728232" y="5401661"/>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100" dirty="0">
                  <a:solidFill>
                    <a:schemeClr val="bg1"/>
                  </a:solidFill>
                </a:rPr>
                <a:t>OPTION</a:t>
              </a:r>
            </a:p>
          </p:txBody>
        </p:sp>
      </p:grpSp>
      <p:sp>
        <p:nvSpPr>
          <p:cNvPr id="48" name="TextBox 47">
            <a:extLst>
              <a:ext uri="{FF2B5EF4-FFF2-40B4-BE49-F238E27FC236}">
                <a16:creationId xmlns:a16="http://schemas.microsoft.com/office/drawing/2014/main" id="{1007414D-7191-466F-A745-D0B3937ACF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3" name="Picture 32">
            <a:hlinkClick r:id="rId2"/>
            <a:extLst>
              <a:ext uri="{FF2B5EF4-FFF2-40B4-BE49-F238E27FC236}">
                <a16:creationId xmlns:a16="http://schemas.microsoft.com/office/drawing/2014/main" id="{97B5CF3B-8D9A-4C17-84D2-D9AB1BCF15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71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1000"/>
                                        <p:tgtEl>
                                          <p:spTgt spid="48"/>
                                        </p:tgtEl>
                                      </p:cBhvr>
                                    </p:animEffect>
                                  </p:childTnLst>
                                </p:cTn>
                              </p:par>
                            </p:childTnLst>
                          </p:cTn>
                        </p:par>
                        <p:par>
                          <p:cTn id="8" fill="hold">
                            <p:stCondLst>
                              <p:cond delay="1000"/>
                            </p:stCondLst>
                            <p:childTnLst>
                              <p:par>
                                <p:cTn id="9" presetID="26"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80">
                                          <p:stCondLst>
                                            <p:cond delay="0"/>
                                          </p:stCondLst>
                                        </p:cTn>
                                        <p:tgtEl>
                                          <p:spTgt spid="11"/>
                                        </p:tgtEl>
                                      </p:cBhvr>
                                    </p:animEffect>
                                    <p:anim calcmode="lin" valueType="num">
                                      <p:cBhvr>
                                        <p:cTn id="1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7" dur="26">
                                          <p:stCondLst>
                                            <p:cond delay="650"/>
                                          </p:stCondLst>
                                        </p:cTn>
                                        <p:tgtEl>
                                          <p:spTgt spid="11"/>
                                        </p:tgtEl>
                                      </p:cBhvr>
                                      <p:to x="100000" y="60000"/>
                                    </p:animScale>
                                    <p:animScale>
                                      <p:cBhvr>
                                        <p:cTn id="18" dur="166" decel="50000">
                                          <p:stCondLst>
                                            <p:cond delay="676"/>
                                          </p:stCondLst>
                                        </p:cTn>
                                        <p:tgtEl>
                                          <p:spTgt spid="11"/>
                                        </p:tgtEl>
                                      </p:cBhvr>
                                      <p:to x="100000" y="100000"/>
                                    </p:animScale>
                                    <p:animScale>
                                      <p:cBhvr>
                                        <p:cTn id="19" dur="26">
                                          <p:stCondLst>
                                            <p:cond delay="1312"/>
                                          </p:stCondLst>
                                        </p:cTn>
                                        <p:tgtEl>
                                          <p:spTgt spid="11"/>
                                        </p:tgtEl>
                                      </p:cBhvr>
                                      <p:to x="100000" y="80000"/>
                                    </p:animScale>
                                    <p:animScale>
                                      <p:cBhvr>
                                        <p:cTn id="20" dur="166" decel="50000">
                                          <p:stCondLst>
                                            <p:cond delay="1338"/>
                                          </p:stCondLst>
                                        </p:cTn>
                                        <p:tgtEl>
                                          <p:spTgt spid="11"/>
                                        </p:tgtEl>
                                      </p:cBhvr>
                                      <p:to x="100000" y="100000"/>
                                    </p:animScale>
                                    <p:animScale>
                                      <p:cBhvr>
                                        <p:cTn id="21" dur="26">
                                          <p:stCondLst>
                                            <p:cond delay="1642"/>
                                          </p:stCondLst>
                                        </p:cTn>
                                        <p:tgtEl>
                                          <p:spTgt spid="11"/>
                                        </p:tgtEl>
                                      </p:cBhvr>
                                      <p:to x="100000" y="90000"/>
                                    </p:animScale>
                                    <p:animScale>
                                      <p:cBhvr>
                                        <p:cTn id="22" dur="166" decel="50000">
                                          <p:stCondLst>
                                            <p:cond delay="1668"/>
                                          </p:stCondLst>
                                        </p:cTn>
                                        <p:tgtEl>
                                          <p:spTgt spid="11"/>
                                        </p:tgtEl>
                                      </p:cBhvr>
                                      <p:to x="100000" y="100000"/>
                                    </p:animScale>
                                    <p:animScale>
                                      <p:cBhvr>
                                        <p:cTn id="23" dur="26">
                                          <p:stCondLst>
                                            <p:cond delay="1808"/>
                                          </p:stCondLst>
                                        </p:cTn>
                                        <p:tgtEl>
                                          <p:spTgt spid="11"/>
                                        </p:tgtEl>
                                      </p:cBhvr>
                                      <p:to x="100000" y="95000"/>
                                    </p:animScale>
                                    <p:animScale>
                                      <p:cBhvr>
                                        <p:cTn id="24" dur="166" decel="50000">
                                          <p:stCondLst>
                                            <p:cond delay="1834"/>
                                          </p:stCondLst>
                                        </p:cTn>
                                        <p:tgtEl>
                                          <p:spTgt spid="11"/>
                                        </p:tgtEl>
                                      </p:cBhvr>
                                      <p:to x="100000" y="100000"/>
                                    </p:animScale>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left)">
                                      <p:cBhvr>
                                        <p:cTn id="28" dur="500"/>
                                        <p:tgtEl>
                                          <p:spTgt spid="36"/>
                                        </p:tgtEl>
                                      </p:cBhvr>
                                    </p:animEffect>
                                  </p:childTnLst>
                                </p:cTn>
                              </p:par>
                            </p:childTnLst>
                          </p:cTn>
                        </p:par>
                        <p:par>
                          <p:cTn id="29" fill="hold">
                            <p:stCondLst>
                              <p:cond delay="3500"/>
                            </p:stCondLst>
                            <p:childTnLst>
                              <p:par>
                                <p:cTn id="30" presetID="26"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80">
                                          <p:stCondLst>
                                            <p:cond delay="0"/>
                                          </p:stCondLst>
                                        </p:cTn>
                                        <p:tgtEl>
                                          <p:spTgt spid="12"/>
                                        </p:tgtEl>
                                      </p:cBhvr>
                                    </p:animEffect>
                                    <p:anim calcmode="lin" valueType="num">
                                      <p:cBhvr>
                                        <p:cTn id="33"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8" dur="26">
                                          <p:stCondLst>
                                            <p:cond delay="650"/>
                                          </p:stCondLst>
                                        </p:cTn>
                                        <p:tgtEl>
                                          <p:spTgt spid="12"/>
                                        </p:tgtEl>
                                      </p:cBhvr>
                                      <p:to x="100000" y="60000"/>
                                    </p:animScale>
                                    <p:animScale>
                                      <p:cBhvr>
                                        <p:cTn id="39" dur="166" decel="50000">
                                          <p:stCondLst>
                                            <p:cond delay="676"/>
                                          </p:stCondLst>
                                        </p:cTn>
                                        <p:tgtEl>
                                          <p:spTgt spid="12"/>
                                        </p:tgtEl>
                                      </p:cBhvr>
                                      <p:to x="100000" y="100000"/>
                                    </p:animScale>
                                    <p:animScale>
                                      <p:cBhvr>
                                        <p:cTn id="40" dur="26">
                                          <p:stCondLst>
                                            <p:cond delay="1312"/>
                                          </p:stCondLst>
                                        </p:cTn>
                                        <p:tgtEl>
                                          <p:spTgt spid="12"/>
                                        </p:tgtEl>
                                      </p:cBhvr>
                                      <p:to x="100000" y="80000"/>
                                    </p:animScale>
                                    <p:animScale>
                                      <p:cBhvr>
                                        <p:cTn id="41" dur="166" decel="50000">
                                          <p:stCondLst>
                                            <p:cond delay="1338"/>
                                          </p:stCondLst>
                                        </p:cTn>
                                        <p:tgtEl>
                                          <p:spTgt spid="12"/>
                                        </p:tgtEl>
                                      </p:cBhvr>
                                      <p:to x="100000" y="100000"/>
                                    </p:animScale>
                                    <p:animScale>
                                      <p:cBhvr>
                                        <p:cTn id="42" dur="26">
                                          <p:stCondLst>
                                            <p:cond delay="1642"/>
                                          </p:stCondLst>
                                        </p:cTn>
                                        <p:tgtEl>
                                          <p:spTgt spid="12"/>
                                        </p:tgtEl>
                                      </p:cBhvr>
                                      <p:to x="100000" y="90000"/>
                                    </p:animScale>
                                    <p:animScale>
                                      <p:cBhvr>
                                        <p:cTn id="43" dur="166" decel="50000">
                                          <p:stCondLst>
                                            <p:cond delay="1668"/>
                                          </p:stCondLst>
                                        </p:cTn>
                                        <p:tgtEl>
                                          <p:spTgt spid="12"/>
                                        </p:tgtEl>
                                      </p:cBhvr>
                                      <p:to x="100000" y="100000"/>
                                    </p:animScale>
                                    <p:animScale>
                                      <p:cBhvr>
                                        <p:cTn id="44" dur="26">
                                          <p:stCondLst>
                                            <p:cond delay="1808"/>
                                          </p:stCondLst>
                                        </p:cTn>
                                        <p:tgtEl>
                                          <p:spTgt spid="12"/>
                                        </p:tgtEl>
                                      </p:cBhvr>
                                      <p:to x="100000" y="95000"/>
                                    </p:animScale>
                                    <p:animScale>
                                      <p:cBhvr>
                                        <p:cTn id="45" dur="166" decel="50000">
                                          <p:stCondLst>
                                            <p:cond delay="1834"/>
                                          </p:stCondLst>
                                        </p:cTn>
                                        <p:tgtEl>
                                          <p:spTgt spid="12"/>
                                        </p:tgtEl>
                                      </p:cBhvr>
                                      <p:to x="100000" y="100000"/>
                                    </p:animScale>
                                  </p:childTnLst>
                                </p:cTn>
                              </p:par>
                            </p:childTnLst>
                          </p:cTn>
                        </p:par>
                        <p:par>
                          <p:cTn id="46" fill="hold">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wipe(left)">
                                      <p:cBhvr>
                                        <p:cTn id="49" dur="500"/>
                                        <p:tgtEl>
                                          <p:spTgt spid="37"/>
                                        </p:tgtEl>
                                      </p:cBhvr>
                                    </p:animEffect>
                                  </p:childTnLst>
                                </p:cTn>
                              </p:par>
                            </p:childTnLst>
                          </p:cTn>
                        </p:par>
                        <p:par>
                          <p:cTn id="50" fill="hold">
                            <p:stCondLst>
                              <p:cond delay="6000"/>
                            </p:stCondLst>
                            <p:childTnLst>
                              <p:par>
                                <p:cTn id="51" presetID="26" presetClass="entr" presetSubtype="0"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80">
                                          <p:stCondLst>
                                            <p:cond delay="0"/>
                                          </p:stCondLst>
                                        </p:cTn>
                                        <p:tgtEl>
                                          <p:spTgt spid="13"/>
                                        </p:tgtEl>
                                      </p:cBhvr>
                                    </p:animEffect>
                                    <p:anim calcmode="lin" valueType="num">
                                      <p:cBhvr>
                                        <p:cTn id="5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9" dur="26">
                                          <p:stCondLst>
                                            <p:cond delay="650"/>
                                          </p:stCondLst>
                                        </p:cTn>
                                        <p:tgtEl>
                                          <p:spTgt spid="13"/>
                                        </p:tgtEl>
                                      </p:cBhvr>
                                      <p:to x="100000" y="60000"/>
                                    </p:animScale>
                                    <p:animScale>
                                      <p:cBhvr>
                                        <p:cTn id="60" dur="166" decel="50000">
                                          <p:stCondLst>
                                            <p:cond delay="676"/>
                                          </p:stCondLst>
                                        </p:cTn>
                                        <p:tgtEl>
                                          <p:spTgt spid="13"/>
                                        </p:tgtEl>
                                      </p:cBhvr>
                                      <p:to x="100000" y="100000"/>
                                    </p:animScale>
                                    <p:animScale>
                                      <p:cBhvr>
                                        <p:cTn id="61" dur="26">
                                          <p:stCondLst>
                                            <p:cond delay="1312"/>
                                          </p:stCondLst>
                                        </p:cTn>
                                        <p:tgtEl>
                                          <p:spTgt spid="13"/>
                                        </p:tgtEl>
                                      </p:cBhvr>
                                      <p:to x="100000" y="80000"/>
                                    </p:animScale>
                                    <p:animScale>
                                      <p:cBhvr>
                                        <p:cTn id="62" dur="166" decel="50000">
                                          <p:stCondLst>
                                            <p:cond delay="1338"/>
                                          </p:stCondLst>
                                        </p:cTn>
                                        <p:tgtEl>
                                          <p:spTgt spid="13"/>
                                        </p:tgtEl>
                                      </p:cBhvr>
                                      <p:to x="100000" y="100000"/>
                                    </p:animScale>
                                    <p:animScale>
                                      <p:cBhvr>
                                        <p:cTn id="63" dur="26">
                                          <p:stCondLst>
                                            <p:cond delay="1642"/>
                                          </p:stCondLst>
                                        </p:cTn>
                                        <p:tgtEl>
                                          <p:spTgt spid="13"/>
                                        </p:tgtEl>
                                      </p:cBhvr>
                                      <p:to x="100000" y="90000"/>
                                    </p:animScale>
                                    <p:animScale>
                                      <p:cBhvr>
                                        <p:cTn id="64" dur="166" decel="50000">
                                          <p:stCondLst>
                                            <p:cond delay="1668"/>
                                          </p:stCondLst>
                                        </p:cTn>
                                        <p:tgtEl>
                                          <p:spTgt spid="13"/>
                                        </p:tgtEl>
                                      </p:cBhvr>
                                      <p:to x="100000" y="100000"/>
                                    </p:animScale>
                                    <p:animScale>
                                      <p:cBhvr>
                                        <p:cTn id="65" dur="26">
                                          <p:stCondLst>
                                            <p:cond delay="1808"/>
                                          </p:stCondLst>
                                        </p:cTn>
                                        <p:tgtEl>
                                          <p:spTgt spid="13"/>
                                        </p:tgtEl>
                                      </p:cBhvr>
                                      <p:to x="100000" y="95000"/>
                                    </p:animScale>
                                    <p:animScale>
                                      <p:cBhvr>
                                        <p:cTn id="66" dur="166" decel="50000">
                                          <p:stCondLst>
                                            <p:cond delay="1834"/>
                                          </p:stCondLst>
                                        </p:cTn>
                                        <p:tgtEl>
                                          <p:spTgt spid="13"/>
                                        </p:tgtEl>
                                      </p:cBhvr>
                                      <p:to x="100000" y="100000"/>
                                    </p:animScale>
                                  </p:childTnLst>
                                </p:cTn>
                              </p:par>
                            </p:childTnLst>
                          </p:cTn>
                        </p:par>
                        <p:par>
                          <p:cTn id="67" fill="hold">
                            <p:stCondLst>
                              <p:cond delay="8000"/>
                            </p:stCondLst>
                            <p:childTnLst>
                              <p:par>
                                <p:cTn id="68" presetID="22" presetClass="entr" presetSubtype="8"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500"/>
                                        <p:tgtEl>
                                          <p:spTgt spid="40"/>
                                        </p:tgtEl>
                                      </p:cBhvr>
                                    </p:animEffect>
                                  </p:childTnLst>
                                </p:cTn>
                              </p:par>
                            </p:childTnLst>
                          </p:cTn>
                        </p:par>
                        <p:par>
                          <p:cTn id="71" fill="hold">
                            <p:stCondLst>
                              <p:cond delay="8500"/>
                            </p:stCondLst>
                            <p:childTnLst>
                              <p:par>
                                <p:cTn id="72" presetID="26" presetClass="entr" presetSubtype="0" fill="hold" nodeType="after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wipe(down)">
                                      <p:cBhvr>
                                        <p:cTn id="74" dur="580">
                                          <p:stCondLst>
                                            <p:cond delay="0"/>
                                          </p:stCondLst>
                                        </p:cTn>
                                        <p:tgtEl>
                                          <p:spTgt spid="14"/>
                                        </p:tgtEl>
                                      </p:cBhvr>
                                    </p:animEffect>
                                    <p:anim calcmode="lin" valueType="num">
                                      <p:cBhvr>
                                        <p:cTn id="75"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0" dur="26">
                                          <p:stCondLst>
                                            <p:cond delay="650"/>
                                          </p:stCondLst>
                                        </p:cTn>
                                        <p:tgtEl>
                                          <p:spTgt spid="14"/>
                                        </p:tgtEl>
                                      </p:cBhvr>
                                      <p:to x="100000" y="60000"/>
                                    </p:animScale>
                                    <p:animScale>
                                      <p:cBhvr>
                                        <p:cTn id="81" dur="166" decel="50000">
                                          <p:stCondLst>
                                            <p:cond delay="676"/>
                                          </p:stCondLst>
                                        </p:cTn>
                                        <p:tgtEl>
                                          <p:spTgt spid="14"/>
                                        </p:tgtEl>
                                      </p:cBhvr>
                                      <p:to x="100000" y="100000"/>
                                    </p:animScale>
                                    <p:animScale>
                                      <p:cBhvr>
                                        <p:cTn id="82" dur="26">
                                          <p:stCondLst>
                                            <p:cond delay="1312"/>
                                          </p:stCondLst>
                                        </p:cTn>
                                        <p:tgtEl>
                                          <p:spTgt spid="14"/>
                                        </p:tgtEl>
                                      </p:cBhvr>
                                      <p:to x="100000" y="80000"/>
                                    </p:animScale>
                                    <p:animScale>
                                      <p:cBhvr>
                                        <p:cTn id="83" dur="166" decel="50000">
                                          <p:stCondLst>
                                            <p:cond delay="1338"/>
                                          </p:stCondLst>
                                        </p:cTn>
                                        <p:tgtEl>
                                          <p:spTgt spid="14"/>
                                        </p:tgtEl>
                                      </p:cBhvr>
                                      <p:to x="100000" y="100000"/>
                                    </p:animScale>
                                    <p:animScale>
                                      <p:cBhvr>
                                        <p:cTn id="84" dur="26">
                                          <p:stCondLst>
                                            <p:cond delay="1642"/>
                                          </p:stCondLst>
                                        </p:cTn>
                                        <p:tgtEl>
                                          <p:spTgt spid="14"/>
                                        </p:tgtEl>
                                      </p:cBhvr>
                                      <p:to x="100000" y="90000"/>
                                    </p:animScale>
                                    <p:animScale>
                                      <p:cBhvr>
                                        <p:cTn id="85" dur="166" decel="50000">
                                          <p:stCondLst>
                                            <p:cond delay="1668"/>
                                          </p:stCondLst>
                                        </p:cTn>
                                        <p:tgtEl>
                                          <p:spTgt spid="14"/>
                                        </p:tgtEl>
                                      </p:cBhvr>
                                      <p:to x="100000" y="100000"/>
                                    </p:animScale>
                                    <p:animScale>
                                      <p:cBhvr>
                                        <p:cTn id="86" dur="26">
                                          <p:stCondLst>
                                            <p:cond delay="1808"/>
                                          </p:stCondLst>
                                        </p:cTn>
                                        <p:tgtEl>
                                          <p:spTgt spid="14"/>
                                        </p:tgtEl>
                                      </p:cBhvr>
                                      <p:to x="100000" y="95000"/>
                                    </p:animScale>
                                    <p:animScale>
                                      <p:cBhvr>
                                        <p:cTn id="87" dur="166" decel="50000">
                                          <p:stCondLst>
                                            <p:cond delay="1834"/>
                                          </p:stCondLst>
                                        </p:cTn>
                                        <p:tgtEl>
                                          <p:spTgt spid="14"/>
                                        </p:tgtEl>
                                      </p:cBhvr>
                                      <p:to x="100000" y="100000"/>
                                    </p:animScale>
                                  </p:childTnLst>
                                </p:cTn>
                              </p:par>
                            </p:childTnLst>
                          </p:cTn>
                        </p:par>
                        <p:par>
                          <p:cTn id="88" fill="hold">
                            <p:stCondLst>
                              <p:cond delay="10500"/>
                            </p:stCondLst>
                            <p:childTnLst>
                              <p:par>
                                <p:cTn id="89" presetID="22" presetClass="entr" presetSubtype="8"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left)">
                                      <p:cBhvr>
                                        <p:cTn id="91" dur="500"/>
                                        <p:tgtEl>
                                          <p:spTgt spid="41"/>
                                        </p:tgtEl>
                                      </p:cBhvr>
                                    </p:animEffect>
                                  </p:childTnLst>
                                </p:cTn>
                              </p:par>
                            </p:childTnLst>
                          </p:cTn>
                        </p:par>
                        <p:par>
                          <p:cTn id="92" fill="hold">
                            <p:stCondLst>
                              <p:cond delay="11000"/>
                            </p:stCondLst>
                            <p:childTnLst>
                              <p:par>
                                <p:cTn id="93" presetID="26"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down)">
                                      <p:cBhvr>
                                        <p:cTn id="95" dur="580">
                                          <p:stCondLst>
                                            <p:cond delay="0"/>
                                          </p:stCondLst>
                                        </p:cTn>
                                        <p:tgtEl>
                                          <p:spTgt spid="15"/>
                                        </p:tgtEl>
                                      </p:cBhvr>
                                    </p:animEffect>
                                    <p:anim calcmode="lin" valueType="num">
                                      <p:cBhvr>
                                        <p:cTn id="9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01" dur="26">
                                          <p:stCondLst>
                                            <p:cond delay="650"/>
                                          </p:stCondLst>
                                        </p:cTn>
                                        <p:tgtEl>
                                          <p:spTgt spid="15"/>
                                        </p:tgtEl>
                                      </p:cBhvr>
                                      <p:to x="100000" y="60000"/>
                                    </p:animScale>
                                    <p:animScale>
                                      <p:cBhvr>
                                        <p:cTn id="102" dur="166" decel="50000">
                                          <p:stCondLst>
                                            <p:cond delay="676"/>
                                          </p:stCondLst>
                                        </p:cTn>
                                        <p:tgtEl>
                                          <p:spTgt spid="15"/>
                                        </p:tgtEl>
                                      </p:cBhvr>
                                      <p:to x="100000" y="100000"/>
                                    </p:animScale>
                                    <p:animScale>
                                      <p:cBhvr>
                                        <p:cTn id="103" dur="26">
                                          <p:stCondLst>
                                            <p:cond delay="1312"/>
                                          </p:stCondLst>
                                        </p:cTn>
                                        <p:tgtEl>
                                          <p:spTgt spid="15"/>
                                        </p:tgtEl>
                                      </p:cBhvr>
                                      <p:to x="100000" y="80000"/>
                                    </p:animScale>
                                    <p:animScale>
                                      <p:cBhvr>
                                        <p:cTn id="104" dur="166" decel="50000">
                                          <p:stCondLst>
                                            <p:cond delay="1338"/>
                                          </p:stCondLst>
                                        </p:cTn>
                                        <p:tgtEl>
                                          <p:spTgt spid="15"/>
                                        </p:tgtEl>
                                      </p:cBhvr>
                                      <p:to x="100000" y="100000"/>
                                    </p:animScale>
                                    <p:animScale>
                                      <p:cBhvr>
                                        <p:cTn id="105" dur="26">
                                          <p:stCondLst>
                                            <p:cond delay="1642"/>
                                          </p:stCondLst>
                                        </p:cTn>
                                        <p:tgtEl>
                                          <p:spTgt spid="15"/>
                                        </p:tgtEl>
                                      </p:cBhvr>
                                      <p:to x="100000" y="90000"/>
                                    </p:animScale>
                                    <p:animScale>
                                      <p:cBhvr>
                                        <p:cTn id="106" dur="166" decel="50000">
                                          <p:stCondLst>
                                            <p:cond delay="1668"/>
                                          </p:stCondLst>
                                        </p:cTn>
                                        <p:tgtEl>
                                          <p:spTgt spid="15"/>
                                        </p:tgtEl>
                                      </p:cBhvr>
                                      <p:to x="100000" y="100000"/>
                                    </p:animScale>
                                    <p:animScale>
                                      <p:cBhvr>
                                        <p:cTn id="107" dur="26">
                                          <p:stCondLst>
                                            <p:cond delay="1808"/>
                                          </p:stCondLst>
                                        </p:cTn>
                                        <p:tgtEl>
                                          <p:spTgt spid="15"/>
                                        </p:tgtEl>
                                      </p:cBhvr>
                                      <p:to x="100000" y="95000"/>
                                    </p:animScale>
                                    <p:animScale>
                                      <p:cBhvr>
                                        <p:cTn id="108" dur="166" decel="50000">
                                          <p:stCondLst>
                                            <p:cond delay="1834"/>
                                          </p:stCondLst>
                                        </p:cTn>
                                        <p:tgtEl>
                                          <p:spTgt spid="15"/>
                                        </p:tgtEl>
                                      </p:cBhvr>
                                      <p:to x="100000" y="100000"/>
                                    </p:animScale>
                                  </p:childTnLst>
                                </p:cTn>
                              </p:par>
                            </p:childTnLst>
                          </p:cTn>
                        </p:par>
                        <p:par>
                          <p:cTn id="109" fill="hold">
                            <p:stCondLst>
                              <p:cond delay="13000"/>
                            </p:stCondLst>
                            <p:childTnLst>
                              <p:par>
                                <p:cTn id="110" presetID="22" presetClass="entr" presetSubtype="8"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wipe(left)">
                                      <p:cBhvr>
                                        <p:cTn id="11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40" grpId="0"/>
      <p:bldP spid="41" grpId="0"/>
      <p:bldP spid="42"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1750</TotalTime>
  <Words>1457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2019-09-25T20:39:37Z</dcterms:modified>
</cp:coreProperties>
</file>