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1662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3995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EF34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solidFill>
              <a:srgbClr val="EF34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1957459"/>
          </a:xfrm>
          <a:prstGeom prst="rect">
            <a:avLst/>
          </a:prstGeom>
          <a:noFill/>
        </p:spPr>
        <p:txBody>
          <a:bodyPr wrap="square" rtlCol="0">
            <a:spAutoFit/>
          </a:bodyPr>
          <a:lstStyle/>
          <a:p>
            <a:pPr defTabSz="1219170">
              <a:spcBef>
                <a:spcPct val="20000"/>
              </a:spcBef>
              <a:defRPr/>
            </a:pPr>
            <a:r>
              <a:rPr lang="en-US" sz="32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1957459"/>
          </a:xfrm>
          <a:prstGeom prst="rect">
            <a:avLst/>
          </a:prstGeom>
          <a:noFill/>
        </p:spPr>
        <p:txBody>
          <a:bodyPr wrap="square" rtlCol="0">
            <a:spAutoFit/>
          </a:bodyPr>
          <a:lstStyle/>
          <a:p>
            <a:pPr defTabSz="1219170">
              <a:spcBef>
                <a:spcPct val="20000"/>
              </a:spcBef>
              <a:defRPr/>
            </a:pPr>
            <a:r>
              <a:rPr lang="en-US" sz="32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5C7089"/>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solidFill>
              <a:srgbClr val="5C7089"/>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1957459"/>
          </a:xfrm>
          <a:prstGeom prst="rect">
            <a:avLst/>
          </a:prstGeom>
          <a:noFill/>
        </p:spPr>
        <p:txBody>
          <a:bodyPr wrap="square" rtlCol="0">
            <a:spAutoFit/>
          </a:bodyPr>
          <a:lstStyle/>
          <a:p>
            <a:pPr defTabSz="1219170">
              <a:spcBef>
                <a:spcPct val="20000"/>
              </a:spcBef>
              <a:defRPr/>
            </a:pPr>
            <a:r>
              <a:rPr lang="en-US" sz="32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72869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solidFill>
              <a:srgbClr val="72869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1957459"/>
          </a:xfrm>
          <a:prstGeom prst="rect">
            <a:avLst/>
          </a:prstGeom>
          <a:noFill/>
        </p:spPr>
        <p:txBody>
          <a:bodyPr wrap="square" rtlCol="0">
            <a:spAutoFit/>
          </a:bodyPr>
          <a:lstStyle/>
          <a:p>
            <a:pPr defTabSz="1219170">
              <a:spcBef>
                <a:spcPct val="20000"/>
              </a:spcBef>
              <a:defRPr/>
            </a:pPr>
            <a:r>
              <a:rPr lang="en-US" sz="32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6" name="Picture 35">
            <a:hlinkClick r:id="rId3"/>
            <a:extLst>
              <a:ext uri="{FF2B5EF4-FFF2-40B4-BE49-F238E27FC236}">
                <a16:creationId xmlns:a16="http://schemas.microsoft.com/office/drawing/2014/main" id="{F31AFCB8-63BF-4FD3-80A1-979802BC4F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2019-09-25T20:31:04Z</dcterms:modified>
</cp:coreProperties>
</file>