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617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1750">
            <a:solidFill>
              <a:srgbClr val="5C7089"/>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1750">
            <a:solidFill>
              <a:srgbClr val="44546B"/>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1750">
            <a:solidFill>
              <a:srgbClr val="EF3425"/>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264962"/>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264962"/>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264962"/>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80E99ACD-07EA-4A41-A073-66E84CA17B7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2019-09-25T20:28:34Z</dcterms:modified>
</cp:coreProperties>
</file>