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1825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E34A9-F7A2-4CAB-B42D-48AB04EC4500}"/>
              </a:ext>
            </a:extLst>
          </p:cNvPr>
          <p:cNvGrpSpPr/>
          <p:nvPr/>
        </p:nvGrpSpPr>
        <p:grpSpPr>
          <a:xfrm>
            <a:off x="8733162" y="1871546"/>
            <a:ext cx="2011037" cy="3019224"/>
            <a:chOff x="8733162" y="1871546"/>
            <a:chExt cx="2011037" cy="3019224"/>
          </a:xfrm>
        </p:grpSpPr>
        <p:sp>
          <p:nvSpPr>
            <p:cNvPr id="19" name="Freeform: Shape 18">
              <a:extLst>
                <a:ext uri="{FF2B5EF4-FFF2-40B4-BE49-F238E27FC236}">
                  <a16:creationId xmlns:a16="http://schemas.microsoft.com/office/drawing/2014/main" id="{594029A2-630C-4CA7-921B-32DE18B55331}"/>
                </a:ext>
              </a:extLst>
            </p:cNvPr>
            <p:cNvSpPr>
              <a:spLocks noChangeAspect="1"/>
            </p:cNvSpPr>
            <p:nvPr/>
          </p:nvSpPr>
          <p:spPr>
            <a:xfrm rot="5400000">
              <a:off x="8229069" y="2375639"/>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2F48CFFC-43C6-4B85-B830-34BA84705A63}"/>
                </a:ext>
              </a:extLst>
            </p:cNvPr>
            <p:cNvGrpSpPr/>
            <p:nvPr/>
          </p:nvGrpSpPr>
          <p:grpSpPr>
            <a:xfrm>
              <a:off x="9501770" y="3601568"/>
              <a:ext cx="1034717" cy="1138554"/>
              <a:chOff x="5666835" y="2087550"/>
              <a:chExt cx="914400" cy="1006163"/>
            </a:xfrm>
          </p:grpSpPr>
          <p:sp>
            <p:nvSpPr>
              <p:cNvPr id="35" name="Oval 34">
                <a:extLst>
                  <a:ext uri="{FF2B5EF4-FFF2-40B4-BE49-F238E27FC236}">
                    <a16:creationId xmlns:a16="http://schemas.microsoft.com/office/drawing/2014/main" id="{91ABF630-352E-42EC-9865-BFFF68EE16F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CFD31AD-B16C-4777-8CBC-7903D06DF79C}"/>
                  </a:ext>
                </a:extLst>
              </p:cNvPr>
              <p:cNvSpPr txBox="1"/>
              <p:nvPr/>
            </p:nvSpPr>
            <p:spPr>
              <a:xfrm>
                <a:off x="5730461" y="2168953"/>
                <a:ext cx="762000" cy="9247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200" dirty="0">
                    <a:solidFill>
                      <a:schemeClr val="bg1"/>
                    </a:solidFill>
                  </a:rPr>
                  <a:t>OPTION</a:t>
                </a:r>
              </a:p>
              <a:p>
                <a:pPr algn="ctr"/>
                <a:r>
                  <a:rPr lang="en-US" sz="1400" b="1" dirty="0">
                    <a:solidFill>
                      <a:schemeClr val="bg1"/>
                    </a:solidFill>
                  </a:rPr>
                  <a:t>$3,579</a:t>
                </a:r>
              </a:p>
              <a:p>
                <a:pPr algn="ctr"/>
                <a:endParaRPr lang="en-US" sz="1200" dirty="0">
                  <a:solidFill>
                    <a:schemeClr val="bg1"/>
                  </a:solidFill>
                </a:endParaRPr>
              </a:p>
            </p:txBody>
          </p:sp>
        </p:grpSp>
      </p:grpSp>
      <p:grpSp>
        <p:nvGrpSpPr>
          <p:cNvPr id="67" name="Group 66">
            <a:extLst>
              <a:ext uri="{FF2B5EF4-FFF2-40B4-BE49-F238E27FC236}">
                <a16:creationId xmlns:a16="http://schemas.microsoft.com/office/drawing/2014/main" id="{76F85732-D0A2-4C74-A8CD-B730C91D1111}"/>
              </a:ext>
            </a:extLst>
          </p:cNvPr>
          <p:cNvGrpSpPr/>
          <p:nvPr/>
        </p:nvGrpSpPr>
        <p:grpSpPr>
          <a:xfrm>
            <a:off x="7711710" y="4410165"/>
            <a:ext cx="3019224" cy="2011037"/>
            <a:chOff x="7711710" y="4410165"/>
            <a:chExt cx="3019224" cy="2011037"/>
          </a:xfrm>
        </p:grpSpPr>
        <p:sp>
          <p:nvSpPr>
            <p:cNvPr id="20" name="Freeform: Shape 19">
              <a:extLst>
                <a:ext uri="{FF2B5EF4-FFF2-40B4-BE49-F238E27FC236}">
                  <a16:creationId xmlns:a16="http://schemas.microsoft.com/office/drawing/2014/main" id="{8B8E2D1E-50C4-4C91-8DE6-F25F181E3A14}"/>
                </a:ext>
              </a:extLst>
            </p:cNvPr>
            <p:cNvSpPr>
              <a:spLocks noChangeAspect="1"/>
            </p:cNvSpPr>
            <p:nvPr/>
          </p:nvSpPr>
          <p:spPr>
            <a:xfrm rot="10800000">
              <a:off x="7711710" y="4410165"/>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A5A5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4F2C4087-AEEC-4100-8A58-054402528A38}"/>
                </a:ext>
              </a:extLst>
            </p:cNvPr>
            <p:cNvGrpSpPr/>
            <p:nvPr/>
          </p:nvGrpSpPr>
          <p:grpSpPr>
            <a:xfrm>
              <a:off x="7940842" y="5182007"/>
              <a:ext cx="1034717" cy="1034717"/>
              <a:chOff x="5666835" y="2087550"/>
              <a:chExt cx="914400" cy="914400"/>
            </a:xfrm>
          </p:grpSpPr>
          <p:sp>
            <p:nvSpPr>
              <p:cNvPr id="38" name="Oval 37">
                <a:extLst>
                  <a:ext uri="{FF2B5EF4-FFF2-40B4-BE49-F238E27FC236}">
                    <a16:creationId xmlns:a16="http://schemas.microsoft.com/office/drawing/2014/main" id="{F2ED1783-5820-41F8-84B0-9E61FACFAF1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631FBEE-9F91-4E13-A9F4-A6ED342FB9CF}"/>
                  </a:ext>
                </a:extLst>
              </p:cNvPr>
              <p:cNvSpPr txBox="1"/>
              <p:nvPr/>
            </p:nvSpPr>
            <p:spPr>
              <a:xfrm>
                <a:off x="5743035" y="216611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200" dirty="0">
                    <a:solidFill>
                      <a:schemeClr val="bg1"/>
                    </a:solidFill>
                  </a:rPr>
                  <a:t>OPTION</a:t>
                </a:r>
              </a:p>
              <a:p>
                <a:pPr algn="ctr"/>
                <a:r>
                  <a:rPr lang="en-US" sz="1400" b="1" dirty="0">
                    <a:solidFill>
                      <a:schemeClr val="bg1"/>
                    </a:solidFill>
                  </a:rPr>
                  <a:t>$2,194</a:t>
                </a:r>
              </a:p>
            </p:txBody>
          </p:sp>
        </p:grpSp>
      </p:grpSp>
      <p:grpSp>
        <p:nvGrpSpPr>
          <p:cNvPr id="65" name="Group 64">
            <a:extLst>
              <a:ext uri="{FF2B5EF4-FFF2-40B4-BE49-F238E27FC236}">
                <a16:creationId xmlns:a16="http://schemas.microsoft.com/office/drawing/2014/main" id="{62A0544E-2028-4821-91A0-942A41988B93}"/>
              </a:ext>
            </a:extLst>
          </p:cNvPr>
          <p:cNvGrpSpPr/>
          <p:nvPr/>
        </p:nvGrpSpPr>
        <p:grpSpPr>
          <a:xfrm>
            <a:off x="6213520" y="1816653"/>
            <a:ext cx="3019224" cy="2011037"/>
            <a:chOff x="6213520" y="1816653"/>
            <a:chExt cx="3019224" cy="2011037"/>
          </a:xfrm>
        </p:grpSpPr>
        <p:sp>
          <p:nvSpPr>
            <p:cNvPr id="18" name="Freeform: Shape 17">
              <a:extLst>
                <a:ext uri="{FF2B5EF4-FFF2-40B4-BE49-F238E27FC236}">
                  <a16:creationId xmlns:a16="http://schemas.microsoft.com/office/drawing/2014/main" id="{18363491-0749-4B77-BC8F-B3200A1F7A0A}"/>
                </a:ext>
              </a:extLst>
            </p:cNvPr>
            <p:cNvSpPr>
              <a:spLocks noChangeAspect="1"/>
            </p:cNvSpPr>
            <p:nvPr/>
          </p:nvSpPr>
          <p:spPr>
            <a:xfrm>
              <a:off x="6213520" y="1816653"/>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D3B6923F-A846-4594-B7BF-89B069F72112}"/>
                </a:ext>
              </a:extLst>
            </p:cNvPr>
            <p:cNvGrpSpPr/>
            <p:nvPr/>
          </p:nvGrpSpPr>
          <p:grpSpPr>
            <a:xfrm>
              <a:off x="7998664" y="1964828"/>
              <a:ext cx="1034717" cy="1034717"/>
              <a:chOff x="5666835" y="2087550"/>
              <a:chExt cx="914400" cy="914400"/>
            </a:xfrm>
          </p:grpSpPr>
          <p:sp>
            <p:nvSpPr>
              <p:cNvPr id="24" name="Oval 23">
                <a:extLst>
                  <a:ext uri="{FF2B5EF4-FFF2-40B4-BE49-F238E27FC236}">
                    <a16:creationId xmlns:a16="http://schemas.microsoft.com/office/drawing/2014/main" id="{096E72C8-3AC2-4A9A-AD27-5BB02769903E}"/>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F2E5C9A1-FFD6-43EC-B0A1-E002D1E23AD8}"/>
                  </a:ext>
                </a:extLst>
              </p:cNvPr>
              <p:cNvSpPr txBox="1"/>
              <p:nvPr/>
            </p:nvSpPr>
            <p:spPr>
              <a:xfrm>
                <a:off x="5743035" y="2148064"/>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200" dirty="0">
                    <a:solidFill>
                      <a:schemeClr val="bg1"/>
                    </a:solidFill>
                  </a:rPr>
                  <a:t>OPTION</a:t>
                </a:r>
              </a:p>
              <a:p>
                <a:pPr algn="ctr"/>
                <a:r>
                  <a:rPr lang="en-US" sz="1400" b="1" dirty="0">
                    <a:solidFill>
                      <a:schemeClr val="bg1"/>
                    </a:solidFill>
                  </a:rPr>
                  <a:t>$4,581</a:t>
                </a:r>
              </a:p>
            </p:txBody>
          </p:sp>
        </p:grpSp>
      </p:grpSp>
      <p:grpSp>
        <p:nvGrpSpPr>
          <p:cNvPr id="68" name="Group 67">
            <a:extLst>
              <a:ext uri="{FF2B5EF4-FFF2-40B4-BE49-F238E27FC236}">
                <a16:creationId xmlns:a16="http://schemas.microsoft.com/office/drawing/2014/main" id="{8CAAF878-22A8-4E7F-BA47-48D52EC97AF3}"/>
              </a:ext>
            </a:extLst>
          </p:cNvPr>
          <p:cNvGrpSpPr/>
          <p:nvPr/>
        </p:nvGrpSpPr>
        <p:grpSpPr>
          <a:xfrm>
            <a:off x="6172199" y="3364338"/>
            <a:ext cx="2011037" cy="3019224"/>
            <a:chOff x="6172199" y="3364338"/>
            <a:chExt cx="2011037" cy="3019224"/>
          </a:xfrm>
        </p:grpSpPr>
        <p:sp>
          <p:nvSpPr>
            <p:cNvPr id="21" name="Freeform: Shape 20">
              <a:extLst>
                <a:ext uri="{FF2B5EF4-FFF2-40B4-BE49-F238E27FC236}">
                  <a16:creationId xmlns:a16="http://schemas.microsoft.com/office/drawing/2014/main" id="{0B1DA8A1-C4E0-40C0-A7BE-B7CFCF528D56}"/>
                </a:ext>
              </a:extLst>
            </p:cNvPr>
            <p:cNvSpPr>
              <a:spLocks noChangeAspect="1"/>
            </p:cNvSpPr>
            <p:nvPr/>
          </p:nvSpPr>
          <p:spPr>
            <a:xfrm rot="16200000">
              <a:off x="5668106" y="3868431"/>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CB6A1899-5390-4E89-B984-88A2BE8518AE}"/>
                </a:ext>
              </a:extLst>
            </p:cNvPr>
            <p:cNvGrpSpPr/>
            <p:nvPr/>
          </p:nvGrpSpPr>
          <p:grpSpPr>
            <a:xfrm>
              <a:off x="6352857" y="3542946"/>
              <a:ext cx="1034717" cy="1034717"/>
              <a:chOff x="5666835" y="2087550"/>
              <a:chExt cx="914400" cy="914400"/>
            </a:xfrm>
          </p:grpSpPr>
          <p:sp>
            <p:nvSpPr>
              <p:cNvPr id="41" name="Oval 40">
                <a:extLst>
                  <a:ext uri="{FF2B5EF4-FFF2-40B4-BE49-F238E27FC236}">
                    <a16:creationId xmlns:a16="http://schemas.microsoft.com/office/drawing/2014/main" id="{31D8E8CC-8EAB-4BD6-8845-7A200401B7CF}"/>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72523FC-563B-42C4-8F5D-95843331F0F1}"/>
                  </a:ext>
                </a:extLst>
              </p:cNvPr>
              <p:cNvSpPr txBox="1"/>
              <p:nvPr/>
            </p:nvSpPr>
            <p:spPr>
              <a:xfrm>
                <a:off x="5743035" y="213935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1200" dirty="0">
                    <a:solidFill>
                      <a:schemeClr val="bg1"/>
                    </a:solidFill>
                  </a:rPr>
                  <a:t>OPTION</a:t>
                </a:r>
              </a:p>
              <a:p>
                <a:pPr algn="ctr"/>
                <a:r>
                  <a:rPr lang="en-US" sz="1400" b="1" dirty="0">
                    <a:solidFill>
                      <a:schemeClr val="bg1"/>
                    </a:solidFill>
                  </a:rPr>
                  <a:t>$6,719</a:t>
                </a:r>
              </a:p>
            </p:txBody>
          </p:sp>
        </p:grpSp>
      </p:grpSp>
      <p:grpSp>
        <p:nvGrpSpPr>
          <p:cNvPr id="43" name="Group 42">
            <a:extLst>
              <a:ext uri="{FF2B5EF4-FFF2-40B4-BE49-F238E27FC236}">
                <a16:creationId xmlns:a16="http://schemas.microsoft.com/office/drawing/2014/main" id="{4BBAFB64-95D3-4D8E-8ABF-A5466FAC6AD4}"/>
              </a:ext>
            </a:extLst>
          </p:cNvPr>
          <p:cNvGrpSpPr/>
          <p:nvPr/>
        </p:nvGrpSpPr>
        <p:grpSpPr>
          <a:xfrm>
            <a:off x="977501" y="762000"/>
            <a:ext cx="481075" cy="5767635"/>
            <a:chOff x="1371600" y="1106424"/>
            <a:chExt cx="365760" cy="4385117"/>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F7D75B6-31B5-48AF-B17F-DC9E14C4745C}"/>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D7EF678-DDE5-4444-B6D5-0ECAC59F0E16}"/>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5C7089"/>
                </a:gs>
                <a:gs pos="5000">
                  <a:srgbClr val="72869F"/>
                </a:gs>
                <a:gs pos="65000">
                  <a:srgbClr val="44546B"/>
                </a:gs>
                <a:gs pos="95000">
                  <a:srgbClr val="EF3425"/>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Oval 45">
            <a:extLst>
              <a:ext uri="{FF2B5EF4-FFF2-40B4-BE49-F238E27FC236}">
                <a16:creationId xmlns:a16="http://schemas.microsoft.com/office/drawing/2014/main" id="{2CA760C1-FC6B-4653-8224-6F0B3CD24A87}"/>
              </a:ext>
            </a:extLst>
          </p:cNvPr>
          <p:cNvSpPr>
            <a:spLocks noChangeAspect="1"/>
          </p:cNvSpPr>
          <p:nvPr/>
        </p:nvSpPr>
        <p:spPr>
          <a:xfrm>
            <a:off x="893313" y="1289283"/>
            <a:ext cx="661478" cy="661478"/>
          </a:xfrm>
          <a:prstGeom prst="ellipse">
            <a:avLst/>
          </a:prstGeom>
          <a:solidFill>
            <a:srgbClr val="EF3425"/>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7" name="Oval 46">
            <a:extLst>
              <a:ext uri="{FF2B5EF4-FFF2-40B4-BE49-F238E27FC236}">
                <a16:creationId xmlns:a16="http://schemas.microsoft.com/office/drawing/2014/main" id="{F82B801B-B8D1-4CEF-8A1F-4CD7E43BD0F0}"/>
              </a:ext>
            </a:extLst>
          </p:cNvPr>
          <p:cNvSpPr>
            <a:spLocks noChangeAspect="1"/>
          </p:cNvSpPr>
          <p:nvPr/>
        </p:nvSpPr>
        <p:spPr>
          <a:xfrm>
            <a:off x="883110" y="2612240"/>
            <a:ext cx="661478" cy="661478"/>
          </a:xfrm>
          <a:prstGeom prst="ellipse">
            <a:avLst/>
          </a:prstGeom>
          <a:solidFill>
            <a:srgbClr val="44546B"/>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8" name="Oval 47">
            <a:extLst>
              <a:ext uri="{FF2B5EF4-FFF2-40B4-BE49-F238E27FC236}">
                <a16:creationId xmlns:a16="http://schemas.microsoft.com/office/drawing/2014/main" id="{61BA472A-85DD-4A6F-9853-DADBDC4A29E9}"/>
              </a:ext>
            </a:extLst>
          </p:cNvPr>
          <p:cNvSpPr>
            <a:spLocks noChangeAspect="1"/>
          </p:cNvSpPr>
          <p:nvPr/>
        </p:nvSpPr>
        <p:spPr>
          <a:xfrm>
            <a:off x="883110" y="3939327"/>
            <a:ext cx="661478" cy="661478"/>
          </a:xfrm>
          <a:prstGeom prst="ellipse">
            <a:avLst/>
          </a:prstGeom>
          <a:solidFill>
            <a:srgbClr val="5C7089"/>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9" name="Oval 48">
            <a:extLst>
              <a:ext uri="{FF2B5EF4-FFF2-40B4-BE49-F238E27FC236}">
                <a16:creationId xmlns:a16="http://schemas.microsoft.com/office/drawing/2014/main" id="{B8FCDC40-31D3-4609-B6A5-AC3ACAE6C961}"/>
              </a:ext>
            </a:extLst>
          </p:cNvPr>
          <p:cNvSpPr>
            <a:spLocks noChangeAspect="1"/>
          </p:cNvSpPr>
          <p:nvPr/>
        </p:nvSpPr>
        <p:spPr>
          <a:xfrm>
            <a:off x="893313" y="5258152"/>
            <a:ext cx="661478" cy="661478"/>
          </a:xfrm>
          <a:prstGeom prst="ellipse">
            <a:avLst/>
          </a:prstGeom>
          <a:solidFill>
            <a:srgbClr val="72869F"/>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50" name="TextBox 49">
            <a:extLst>
              <a:ext uri="{FF2B5EF4-FFF2-40B4-BE49-F238E27FC236}">
                <a16:creationId xmlns:a16="http://schemas.microsoft.com/office/drawing/2014/main" id="{6B3984E0-693D-469C-8F50-7C94D5E1D155}"/>
              </a:ext>
            </a:extLst>
          </p:cNvPr>
          <p:cNvSpPr txBox="1"/>
          <p:nvPr/>
        </p:nvSpPr>
        <p:spPr>
          <a:xfrm>
            <a:off x="1635338" y="1048746"/>
            <a:ext cx="4206241" cy="1052596"/>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6D8EB7D9-8ACC-4DFE-85E0-550F736092A5}"/>
              </a:ext>
            </a:extLst>
          </p:cNvPr>
          <p:cNvSpPr txBox="1"/>
          <p:nvPr/>
        </p:nvSpPr>
        <p:spPr>
          <a:xfrm>
            <a:off x="1633483" y="2371702"/>
            <a:ext cx="4206240" cy="1052596"/>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EA7CC909-8A1F-437C-991E-C99677714BB2}"/>
              </a:ext>
            </a:extLst>
          </p:cNvPr>
          <p:cNvSpPr txBox="1"/>
          <p:nvPr/>
        </p:nvSpPr>
        <p:spPr>
          <a:xfrm>
            <a:off x="1633482" y="3694658"/>
            <a:ext cx="4206240" cy="1052596"/>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7A6209AE-F80F-4400-8DCF-1C59FF07E8E7}"/>
              </a:ext>
            </a:extLst>
          </p:cNvPr>
          <p:cNvSpPr txBox="1"/>
          <p:nvPr/>
        </p:nvSpPr>
        <p:spPr>
          <a:xfrm>
            <a:off x="1633483" y="5017615"/>
            <a:ext cx="4206240" cy="1052596"/>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6DBB7F4-091E-46D1-81ED-B17CE35E101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58" name="Graphic 57" descr="Hike">
            <a:extLst>
              <a:ext uri="{FF2B5EF4-FFF2-40B4-BE49-F238E27FC236}">
                <a16:creationId xmlns:a16="http://schemas.microsoft.com/office/drawing/2014/main" id="{EFFB5175-2880-461F-984D-4D3B801F7A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955" y="1389887"/>
            <a:ext cx="457200" cy="457200"/>
          </a:xfrm>
          <a:prstGeom prst="rect">
            <a:avLst/>
          </a:prstGeom>
        </p:spPr>
      </p:pic>
      <p:pic>
        <p:nvPicPr>
          <p:cNvPr id="60" name="Graphic 59" descr="Picnic Table">
            <a:extLst>
              <a:ext uri="{FF2B5EF4-FFF2-40B4-BE49-F238E27FC236}">
                <a16:creationId xmlns:a16="http://schemas.microsoft.com/office/drawing/2014/main" id="{F2B2F392-6FCC-467A-8295-8D4DC9E418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1376" y="2722143"/>
            <a:ext cx="457200" cy="457200"/>
          </a:xfrm>
          <a:prstGeom prst="rect">
            <a:avLst/>
          </a:prstGeom>
        </p:spPr>
      </p:pic>
      <p:pic>
        <p:nvPicPr>
          <p:cNvPr id="62" name="Graphic 61" descr="Fishing">
            <a:extLst>
              <a:ext uri="{FF2B5EF4-FFF2-40B4-BE49-F238E27FC236}">
                <a16:creationId xmlns:a16="http://schemas.microsoft.com/office/drawing/2014/main" id="{1C54AC24-22EF-47DA-A8C6-2932DB6E40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044" y="3988303"/>
            <a:ext cx="457200" cy="457200"/>
          </a:xfrm>
          <a:prstGeom prst="rect">
            <a:avLst/>
          </a:prstGeom>
        </p:spPr>
      </p:pic>
      <p:pic>
        <p:nvPicPr>
          <p:cNvPr id="64" name="Graphic 63" descr="Tent">
            <a:extLst>
              <a:ext uri="{FF2B5EF4-FFF2-40B4-BE49-F238E27FC236}">
                <a16:creationId xmlns:a16="http://schemas.microsoft.com/office/drawing/2014/main" id="{5BF63CCF-85D4-4BA6-B7C2-854FA1FC9C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1376" y="5340117"/>
            <a:ext cx="457200" cy="457200"/>
          </a:xfrm>
          <a:prstGeom prst="rect">
            <a:avLst/>
          </a:prstGeom>
        </p:spPr>
      </p:pic>
      <p:pic>
        <p:nvPicPr>
          <p:cNvPr id="54" name="Picture 53">
            <a:hlinkClick r:id="rId10"/>
            <a:extLst>
              <a:ext uri="{FF2B5EF4-FFF2-40B4-BE49-F238E27FC236}">
                <a16:creationId xmlns:a16="http://schemas.microsoft.com/office/drawing/2014/main" id="{A3F2376C-5DE6-4E41-B1B9-C4B6933AFF6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65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1000"/>
                                        <p:tgtEl>
                                          <p:spTgt spid="56"/>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childTnLst>
                          </p:cTn>
                        </p:par>
                        <p:par>
                          <p:cTn id="21" fill="hold">
                            <p:stCondLst>
                              <p:cond delay="2500"/>
                            </p:stCondLst>
                            <p:childTnLst>
                              <p:par>
                                <p:cTn id="22" presetID="37"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1000"/>
                                        <p:tgtEl>
                                          <p:spTgt spid="46"/>
                                        </p:tgtEl>
                                      </p:cBhvr>
                                    </p:animEffect>
                                    <p:anim calcmode="lin" valueType="num">
                                      <p:cBhvr>
                                        <p:cTn id="25" dur="1000" fill="hold"/>
                                        <p:tgtEl>
                                          <p:spTgt spid="46"/>
                                        </p:tgtEl>
                                        <p:attrNameLst>
                                          <p:attrName>ppt_x</p:attrName>
                                        </p:attrNameLst>
                                      </p:cBhvr>
                                      <p:tavLst>
                                        <p:tav tm="0">
                                          <p:val>
                                            <p:strVal val="#ppt_x"/>
                                          </p:val>
                                        </p:tav>
                                        <p:tav tm="100000">
                                          <p:val>
                                            <p:strVal val="#ppt_x"/>
                                          </p:val>
                                        </p:tav>
                                      </p:tavLst>
                                    </p:anim>
                                    <p:anim calcmode="lin" valueType="num">
                                      <p:cBhvr>
                                        <p:cTn id="26" dur="900" decel="100000" fill="hold"/>
                                        <p:tgtEl>
                                          <p:spTgt spid="46"/>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par>
                                <p:cTn id="28" presetID="37"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900" decel="100000" fill="hold"/>
                                        <p:tgtEl>
                                          <p:spTgt spid="58"/>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left)">
                                      <p:cBhvr>
                                        <p:cTn id="37" dur="1000"/>
                                        <p:tgtEl>
                                          <p:spTgt spid="50"/>
                                        </p:tgtEl>
                                      </p:cBhvr>
                                    </p:animEffect>
                                  </p:childTnLst>
                                </p:cTn>
                              </p:par>
                            </p:childTnLst>
                          </p:cTn>
                        </p:par>
                        <p:par>
                          <p:cTn id="38" fill="hold">
                            <p:stCondLst>
                              <p:cond delay="4500"/>
                            </p:stCondLst>
                            <p:childTnLst>
                              <p:par>
                                <p:cTn id="39" presetID="31" presetClass="entr" presetSubtype="0" fill="hold" nodeType="afterEffect">
                                  <p:stCondLst>
                                    <p:cond delay="0"/>
                                  </p:stCondLst>
                                  <p:childTnLst>
                                    <p:set>
                                      <p:cBhvr>
                                        <p:cTn id="40" dur="1" fill="hold">
                                          <p:stCondLst>
                                            <p:cond delay="0"/>
                                          </p:stCondLst>
                                        </p:cTn>
                                        <p:tgtEl>
                                          <p:spTgt spid="66"/>
                                        </p:tgtEl>
                                        <p:attrNameLst>
                                          <p:attrName>style.visibility</p:attrName>
                                        </p:attrNameLst>
                                      </p:cBhvr>
                                      <p:to>
                                        <p:strVal val="visible"/>
                                      </p:to>
                                    </p:set>
                                    <p:anim calcmode="lin" valueType="num">
                                      <p:cBhvr>
                                        <p:cTn id="41" dur="1000" fill="hold"/>
                                        <p:tgtEl>
                                          <p:spTgt spid="66"/>
                                        </p:tgtEl>
                                        <p:attrNameLst>
                                          <p:attrName>ppt_w</p:attrName>
                                        </p:attrNameLst>
                                      </p:cBhvr>
                                      <p:tavLst>
                                        <p:tav tm="0">
                                          <p:val>
                                            <p:fltVal val="0"/>
                                          </p:val>
                                        </p:tav>
                                        <p:tav tm="100000">
                                          <p:val>
                                            <p:strVal val="#ppt_w"/>
                                          </p:val>
                                        </p:tav>
                                      </p:tavLst>
                                    </p:anim>
                                    <p:anim calcmode="lin" valueType="num">
                                      <p:cBhvr>
                                        <p:cTn id="42" dur="1000" fill="hold"/>
                                        <p:tgtEl>
                                          <p:spTgt spid="66"/>
                                        </p:tgtEl>
                                        <p:attrNameLst>
                                          <p:attrName>ppt_h</p:attrName>
                                        </p:attrNameLst>
                                      </p:cBhvr>
                                      <p:tavLst>
                                        <p:tav tm="0">
                                          <p:val>
                                            <p:fltVal val="0"/>
                                          </p:val>
                                        </p:tav>
                                        <p:tav tm="100000">
                                          <p:val>
                                            <p:strVal val="#ppt_h"/>
                                          </p:val>
                                        </p:tav>
                                      </p:tavLst>
                                    </p:anim>
                                    <p:anim calcmode="lin" valueType="num">
                                      <p:cBhvr>
                                        <p:cTn id="43" dur="1000" fill="hold"/>
                                        <p:tgtEl>
                                          <p:spTgt spid="66"/>
                                        </p:tgtEl>
                                        <p:attrNameLst>
                                          <p:attrName>style.rotation</p:attrName>
                                        </p:attrNameLst>
                                      </p:cBhvr>
                                      <p:tavLst>
                                        <p:tav tm="0">
                                          <p:val>
                                            <p:fltVal val="90"/>
                                          </p:val>
                                        </p:tav>
                                        <p:tav tm="100000">
                                          <p:val>
                                            <p:fltVal val="0"/>
                                          </p:val>
                                        </p:tav>
                                      </p:tavLst>
                                    </p:anim>
                                    <p:animEffect transition="in" filter="fade">
                                      <p:cBhvr>
                                        <p:cTn id="44" dur="1000"/>
                                        <p:tgtEl>
                                          <p:spTgt spid="66"/>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1000"/>
                                        <p:tgtEl>
                                          <p:spTgt spid="47"/>
                                        </p:tgtEl>
                                      </p:cBhvr>
                                    </p:animEffect>
                                    <p:anim calcmode="lin" valueType="num">
                                      <p:cBhvr>
                                        <p:cTn id="49" dur="1000" fill="hold"/>
                                        <p:tgtEl>
                                          <p:spTgt spid="47"/>
                                        </p:tgtEl>
                                        <p:attrNameLst>
                                          <p:attrName>ppt_x</p:attrName>
                                        </p:attrNameLst>
                                      </p:cBhvr>
                                      <p:tavLst>
                                        <p:tav tm="0">
                                          <p:val>
                                            <p:strVal val="#ppt_x"/>
                                          </p:val>
                                        </p:tav>
                                        <p:tav tm="100000">
                                          <p:val>
                                            <p:strVal val="#ppt_x"/>
                                          </p:val>
                                        </p:tav>
                                      </p:tavLst>
                                    </p:anim>
                                    <p:anim calcmode="lin" valueType="num">
                                      <p:cBhvr>
                                        <p:cTn id="50" dur="900" decel="100000" fill="hold"/>
                                        <p:tgtEl>
                                          <p:spTgt spid="4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par>
                                <p:cTn id="52" presetID="37" presetClass="entr" presetSubtype="0" fill="hold"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1000"/>
                                        <p:tgtEl>
                                          <p:spTgt spid="60"/>
                                        </p:tgtEl>
                                      </p:cBhvr>
                                    </p:animEffect>
                                    <p:anim calcmode="lin" valueType="num">
                                      <p:cBhvr>
                                        <p:cTn id="55" dur="1000" fill="hold"/>
                                        <p:tgtEl>
                                          <p:spTgt spid="60"/>
                                        </p:tgtEl>
                                        <p:attrNameLst>
                                          <p:attrName>ppt_x</p:attrName>
                                        </p:attrNameLst>
                                      </p:cBhvr>
                                      <p:tavLst>
                                        <p:tav tm="0">
                                          <p:val>
                                            <p:strVal val="#ppt_x"/>
                                          </p:val>
                                        </p:tav>
                                        <p:tav tm="100000">
                                          <p:val>
                                            <p:strVal val="#ppt_x"/>
                                          </p:val>
                                        </p:tav>
                                      </p:tavLst>
                                    </p:anim>
                                    <p:anim calcmode="lin" valueType="num">
                                      <p:cBhvr>
                                        <p:cTn id="56" dur="900" decel="100000" fill="hold"/>
                                        <p:tgtEl>
                                          <p:spTgt spid="6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2" presetClass="entr" presetSubtype="8"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left)">
                                      <p:cBhvr>
                                        <p:cTn id="61" dur="1000"/>
                                        <p:tgtEl>
                                          <p:spTgt spid="51"/>
                                        </p:tgtEl>
                                      </p:cBhvr>
                                    </p:animEffect>
                                  </p:childTnLst>
                                </p:cTn>
                              </p:par>
                            </p:childTnLst>
                          </p:cTn>
                        </p:par>
                        <p:par>
                          <p:cTn id="62" fill="hold">
                            <p:stCondLst>
                              <p:cond delay="7500"/>
                            </p:stCondLst>
                            <p:childTnLst>
                              <p:par>
                                <p:cTn id="63" presetID="31" presetClass="entr" presetSubtype="0" fill="hold" nodeType="after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p:cTn id="65" dur="1000" fill="hold"/>
                                        <p:tgtEl>
                                          <p:spTgt spid="67"/>
                                        </p:tgtEl>
                                        <p:attrNameLst>
                                          <p:attrName>ppt_w</p:attrName>
                                        </p:attrNameLst>
                                      </p:cBhvr>
                                      <p:tavLst>
                                        <p:tav tm="0">
                                          <p:val>
                                            <p:fltVal val="0"/>
                                          </p:val>
                                        </p:tav>
                                        <p:tav tm="100000">
                                          <p:val>
                                            <p:strVal val="#ppt_w"/>
                                          </p:val>
                                        </p:tav>
                                      </p:tavLst>
                                    </p:anim>
                                    <p:anim calcmode="lin" valueType="num">
                                      <p:cBhvr>
                                        <p:cTn id="66" dur="1000" fill="hold"/>
                                        <p:tgtEl>
                                          <p:spTgt spid="67"/>
                                        </p:tgtEl>
                                        <p:attrNameLst>
                                          <p:attrName>ppt_h</p:attrName>
                                        </p:attrNameLst>
                                      </p:cBhvr>
                                      <p:tavLst>
                                        <p:tav tm="0">
                                          <p:val>
                                            <p:fltVal val="0"/>
                                          </p:val>
                                        </p:tav>
                                        <p:tav tm="100000">
                                          <p:val>
                                            <p:strVal val="#ppt_h"/>
                                          </p:val>
                                        </p:tav>
                                      </p:tavLst>
                                    </p:anim>
                                    <p:anim calcmode="lin" valueType="num">
                                      <p:cBhvr>
                                        <p:cTn id="67" dur="1000" fill="hold"/>
                                        <p:tgtEl>
                                          <p:spTgt spid="67"/>
                                        </p:tgtEl>
                                        <p:attrNameLst>
                                          <p:attrName>style.rotation</p:attrName>
                                        </p:attrNameLst>
                                      </p:cBhvr>
                                      <p:tavLst>
                                        <p:tav tm="0">
                                          <p:val>
                                            <p:fltVal val="90"/>
                                          </p:val>
                                        </p:tav>
                                        <p:tav tm="100000">
                                          <p:val>
                                            <p:fltVal val="0"/>
                                          </p:val>
                                        </p:tav>
                                      </p:tavLst>
                                    </p:anim>
                                    <p:animEffect transition="in" filter="fade">
                                      <p:cBhvr>
                                        <p:cTn id="68" dur="1000"/>
                                        <p:tgtEl>
                                          <p:spTgt spid="67"/>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900" decel="100000" fill="hold"/>
                                        <p:tgtEl>
                                          <p:spTgt spid="48"/>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76" presetID="37" presetClass="entr" presetSubtype="0" fill="hold" nodeType="with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fade">
                                      <p:cBhvr>
                                        <p:cTn id="78" dur="1000"/>
                                        <p:tgtEl>
                                          <p:spTgt spid="62"/>
                                        </p:tgtEl>
                                      </p:cBhvr>
                                    </p:animEffect>
                                    <p:anim calcmode="lin" valueType="num">
                                      <p:cBhvr>
                                        <p:cTn id="79" dur="1000" fill="hold"/>
                                        <p:tgtEl>
                                          <p:spTgt spid="62"/>
                                        </p:tgtEl>
                                        <p:attrNameLst>
                                          <p:attrName>ppt_x</p:attrName>
                                        </p:attrNameLst>
                                      </p:cBhvr>
                                      <p:tavLst>
                                        <p:tav tm="0">
                                          <p:val>
                                            <p:strVal val="#ppt_x"/>
                                          </p:val>
                                        </p:tav>
                                        <p:tav tm="100000">
                                          <p:val>
                                            <p:strVal val="#ppt_x"/>
                                          </p:val>
                                        </p:tav>
                                      </p:tavLst>
                                    </p:anim>
                                    <p:anim calcmode="lin" valueType="num">
                                      <p:cBhvr>
                                        <p:cTn id="80" dur="900" decel="100000" fill="hold"/>
                                        <p:tgtEl>
                                          <p:spTgt spid="62"/>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1000"/>
                                        <p:tgtEl>
                                          <p:spTgt spid="52"/>
                                        </p:tgtEl>
                                      </p:cBhvr>
                                    </p:animEffect>
                                  </p:childTnLst>
                                </p:cTn>
                              </p:par>
                            </p:childTnLst>
                          </p:cTn>
                        </p:par>
                        <p:par>
                          <p:cTn id="86" fill="hold">
                            <p:stCondLst>
                              <p:cond delay="10500"/>
                            </p:stCondLst>
                            <p:childTnLst>
                              <p:par>
                                <p:cTn id="87" presetID="31" presetClass="entr" presetSubtype="0" fill="hold" nodeType="afterEffect">
                                  <p:stCondLst>
                                    <p:cond delay="0"/>
                                  </p:stCondLst>
                                  <p:childTnLst>
                                    <p:set>
                                      <p:cBhvr>
                                        <p:cTn id="88" dur="1" fill="hold">
                                          <p:stCondLst>
                                            <p:cond delay="0"/>
                                          </p:stCondLst>
                                        </p:cTn>
                                        <p:tgtEl>
                                          <p:spTgt spid="68"/>
                                        </p:tgtEl>
                                        <p:attrNameLst>
                                          <p:attrName>style.visibility</p:attrName>
                                        </p:attrNameLst>
                                      </p:cBhvr>
                                      <p:to>
                                        <p:strVal val="visible"/>
                                      </p:to>
                                    </p:set>
                                    <p:anim calcmode="lin" valueType="num">
                                      <p:cBhvr>
                                        <p:cTn id="89" dur="1000" fill="hold"/>
                                        <p:tgtEl>
                                          <p:spTgt spid="68"/>
                                        </p:tgtEl>
                                        <p:attrNameLst>
                                          <p:attrName>ppt_w</p:attrName>
                                        </p:attrNameLst>
                                      </p:cBhvr>
                                      <p:tavLst>
                                        <p:tav tm="0">
                                          <p:val>
                                            <p:fltVal val="0"/>
                                          </p:val>
                                        </p:tav>
                                        <p:tav tm="100000">
                                          <p:val>
                                            <p:strVal val="#ppt_w"/>
                                          </p:val>
                                        </p:tav>
                                      </p:tavLst>
                                    </p:anim>
                                    <p:anim calcmode="lin" valueType="num">
                                      <p:cBhvr>
                                        <p:cTn id="90" dur="1000" fill="hold"/>
                                        <p:tgtEl>
                                          <p:spTgt spid="68"/>
                                        </p:tgtEl>
                                        <p:attrNameLst>
                                          <p:attrName>ppt_h</p:attrName>
                                        </p:attrNameLst>
                                      </p:cBhvr>
                                      <p:tavLst>
                                        <p:tav tm="0">
                                          <p:val>
                                            <p:fltVal val="0"/>
                                          </p:val>
                                        </p:tav>
                                        <p:tav tm="100000">
                                          <p:val>
                                            <p:strVal val="#ppt_h"/>
                                          </p:val>
                                        </p:tav>
                                      </p:tavLst>
                                    </p:anim>
                                    <p:anim calcmode="lin" valueType="num">
                                      <p:cBhvr>
                                        <p:cTn id="91" dur="1000" fill="hold"/>
                                        <p:tgtEl>
                                          <p:spTgt spid="68"/>
                                        </p:tgtEl>
                                        <p:attrNameLst>
                                          <p:attrName>style.rotation</p:attrName>
                                        </p:attrNameLst>
                                      </p:cBhvr>
                                      <p:tavLst>
                                        <p:tav tm="0">
                                          <p:val>
                                            <p:fltVal val="90"/>
                                          </p:val>
                                        </p:tav>
                                        <p:tav tm="100000">
                                          <p:val>
                                            <p:fltVal val="0"/>
                                          </p:val>
                                        </p:tav>
                                      </p:tavLst>
                                    </p:anim>
                                    <p:animEffect transition="in" filter="fade">
                                      <p:cBhvr>
                                        <p:cTn id="92" dur="1000"/>
                                        <p:tgtEl>
                                          <p:spTgt spid="68"/>
                                        </p:tgtEl>
                                      </p:cBhvr>
                                    </p:animEffect>
                                  </p:childTnLst>
                                </p:cTn>
                              </p:par>
                            </p:childTnLst>
                          </p:cTn>
                        </p:par>
                        <p:par>
                          <p:cTn id="93" fill="hold">
                            <p:stCondLst>
                              <p:cond delay="11500"/>
                            </p:stCondLst>
                            <p:childTnLst>
                              <p:par>
                                <p:cTn id="94" presetID="37" presetClass="entr" presetSubtype="0"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Effect transition="in" filter="fade">
                                      <p:cBhvr>
                                        <p:cTn id="96" dur="1000"/>
                                        <p:tgtEl>
                                          <p:spTgt spid="49"/>
                                        </p:tgtEl>
                                      </p:cBhvr>
                                    </p:animEffect>
                                    <p:anim calcmode="lin" valueType="num">
                                      <p:cBhvr>
                                        <p:cTn id="97" dur="1000" fill="hold"/>
                                        <p:tgtEl>
                                          <p:spTgt spid="49"/>
                                        </p:tgtEl>
                                        <p:attrNameLst>
                                          <p:attrName>ppt_x</p:attrName>
                                        </p:attrNameLst>
                                      </p:cBhvr>
                                      <p:tavLst>
                                        <p:tav tm="0">
                                          <p:val>
                                            <p:strVal val="#ppt_x"/>
                                          </p:val>
                                        </p:tav>
                                        <p:tav tm="100000">
                                          <p:val>
                                            <p:strVal val="#ppt_x"/>
                                          </p:val>
                                        </p:tav>
                                      </p:tavLst>
                                    </p:anim>
                                    <p:anim calcmode="lin" valueType="num">
                                      <p:cBhvr>
                                        <p:cTn id="98" dur="900" decel="100000" fill="hold"/>
                                        <p:tgtEl>
                                          <p:spTgt spid="4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100" presetID="37" presetClass="entr" presetSubtype="0" fill="hold" nodeType="with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fade">
                                      <p:cBhvr>
                                        <p:cTn id="102" dur="1000"/>
                                        <p:tgtEl>
                                          <p:spTgt spid="64"/>
                                        </p:tgtEl>
                                      </p:cBhvr>
                                    </p:animEffect>
                                    <p:anim calcmode="lin" valueType="num">
                                      <p:cBhvr>
                                        <p:cTn id="103" dur="1000" fill="hold"/>
                                        <p:tgtEl>
                                          <p:spTgt spid="64"/>
                                        </p:tgtEl>
                                        <p:attrNameLst>
                                          <p:attrName>ppt_x</p:attrName>
                                        </p:attrNameLst>
                                      </p:cBhvr>
                                      <p:tavLst>
                                        <p:tav tm="0">
                                          <p:val>
                                            <p:strVal val="#ppt_x"/>
                                          </p:val>
                                        </p:tav>
                                        <p:tav tm="100000">
                                          <p:val>
                                            <p:strVal val="#ppt_x"/>
                                          </p:val>
                                        </p:tav>
                                      </p:tavLst>
                                    </p:anim>
                                    <p:anim calcmode="lin" valueType="num">
                                      <p:cBhvr>
                                        <p:cTn id="104" dur="900" decel="100000" fill="hold"/>
                                        <p:tgtEl>
                                          <p:spTgt spid="64"/>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2" presetClass="entr" presetSubtype="8" fill="hold" grpId="0" nodeType="after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wipe(left)">
                                      <p:cBhvr>
                                        <p:cTn id="109"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p:bldP spid="51" grpId="0"/>
      <p:bldP spid="52" grpId="0"/>
      <p:bldP spid="53"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2019-09-25T20:27:20Z</dcterms:modified>
</cp:coreProperties>
</file>