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90117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E4B58B40-C147-4D54-85AD-3C4E7B05AC23}"/>
              </a:ext>
            </a:extLst>
          </p:cNvPr>
          <p:cNvSpPr/>
          <p:nvPr/>
        </p:nvSpPr>
        <p:spPr>
          <a:xfrm>
            <a:off x="1295400" y="2722419"/>
            <a:ext cx="1447800" cy="603504"/>
          </a:xfrm>
          <a:prstGeom prst="rect">
            <a:avLst/>
          </a:prstGeom>
          <a:solidFill>
            <a:srgbClr val="FF7467"/>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BE635F6-AC59-424B-A9F9-DC5A624D1F1B}"/>
              </a:ext>
            </a:extLst>
          </p:cNvPr>
          <p:cNvSpPr/>
          <p:nvPr/>
        </p:nvSpPr>
        <p:spPr>
          <a:xfrm>
            <a:off x="1295400" y="3390534"/>
            <a:ext cx="1447800" cy="612648"/>
          </a:xfrm>
          <a:prstGeom prst="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EFFC062D-0374-4C63-BB0D-9FCA0E99B73E}"/>
              </a:ext>
            </a:extLst>
          </p:cNvPr>
          <p:cNvSpPr/>
          <p:nvPr/>
        </p:nvSpPr>
        <p:spPr>
          <a:xfrm>
            <a:off x="1309255" y="4088467"/>
            <a:ext cx="1447800" cy="594917"/>
          </a:xfrm>
          <a:prstGeom prst="rect">
            <a:avLst/>
          </a:pr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D89F96F-1EFA-438F-A02C-14E11B92A829}"/>
              </a:ext>
            </a:extLst>
          </p:cNvPr>
          <p:cNvSpPr/>
          <p:nvPr/>
        </p:nvSpPr>
        <p:spPr>
          <a:xfrm>
            <a:off x="1316182" y="4760468"/>
            <a:ext cx="1447800" cy="585216"/>
          </a:xfrm>
          <a:prstGeom prst="rect">
            <a:avLst/>
          </a:prstGeom>
          <a:solidFill>
            <a:srgbClr val="57CCC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8A5A19C-3DED-444A-95B9-BC9D7B7D24E0}"/>
              </a:ext>
            </a:extLst>
          </p:cNvPr>
          <p:cNvSpPr/>
          <p:nvPr/>
        </p:nvSpPr>
        <p:spPr>
          <a:xfrm>
            <a:off x="533400" y="2481967"/>
            <a:ext cx="762000" cy="3041843"/>
          </a:xfrm>
          <a:prstGeom prst="roundRect">
            <a:avLst/>
          </a:prstGeom>
          <a:solidFill>
            <a:schemeClr val="bg2">
              <a:lumMod val="10000"/>
              <a:alpha val="75000"/>
            </a:schemeClr>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CCE35420-41EB-4099-94B7-A61D9D71A759}"/>
              </a:ext>
            </a:extLst>
          </p:cNvPr>
          <p:cNvSpPr/>
          <p:nvPr/>
        </p:nvSpPr>
        <p:spPr>
          <a:xfrm rot="20357681">
            <a:off x="2533049" y="2114567"/>
            <a:ext cx="2237990" cy="944236"/>
          </a:xfrm>
          <a:custGeom>
            <a:avLst/>
            <a:gdLst>
              <a:gd name="connsiteX0" fmla="*/ 2237990 w 2237990"/>
              <a:gd name="connsiteY0" fmla="*/ 0 h 944236"/>
              <a:gd name="connsiteX1" fmla="*/ 1881092 w 2237990"/>
              <a:gd name="connsiteY1" fmla="*/ 944236 h 944236"/>
              <a:gd name="connsiteX2" fmla="*/ 0 w 2237990"/>
              <a:gd name="connsiteY2" fmla="*/ 846134 h 944236"/>
              <a:gd name="connsiteX3" fmla="*/ 213946 w 2237990"/>
              <a:gd name="connsiteY3" fmla="*/ 280101 h 944236"/>
            </a:gdLst>
            <a:ahLst/>
            <a:cxnLst>
              <a:cxn ang="0">
                <a:pos x="connsiteX0" y="connsiteY0"/>
              </a:cxn>
              <a:cxn ang="0">
                <a:pos x="connsiteX1" y="connsiteY1"/>
              </a:cxn>
              <a:cxn ang="0">
                <a:pos x="connsiteX2" y="connsiteY2"/>
              </a:cxn>
              <a:cxn ang="0">
                <a:pos x="connsiteX3" y="connsiteY3"/>
              </a:cxn>
            </a:cxnLst>
            <a:rect l="l" t="t" r="r" b="b"/>
            <a:pathLst>
              <a:path w="2237990" h="944236">
                <a:moveTo>
                  <a:pt x="2237990" y="0"/>
                </a:moveTo>
                <a:lnTo>
                  <a:pt x="1881092" y="944236"/>
                </a:lnTo>
                <a:lnTo>
                  <a:pt x="0" y="846134"/>
                </a:lnTo>
                <a:lnTo>
                  <a:pt x="213946" y="280101"/>
                </a:lnTo>
                <a:close/>
              </a:path>
            </a:pathLst>
          </a:custGeom>
          <a:solidFill>
            <a:srgbClr val="E15649"/>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A1881202-65D3-4DA2-8A86-E461ECC59CAA}"/>
              </a:ext>
            </a:extLst>
          </p:cNvPr>
          <p:cNvSpPr/>
          <p:nvPr/>
        </p:nvSpPr>
        <p:spPr>
          <a:xfrm rot="20357681">
            <a:off x="2678544" y="3070777"/>
            <a:ext cx="2035442" cy="1207407"/>
          </a:xfrm>
          <a:custGeom>
            <a:avLst/>
            <a:gdLst>
              <a:gd name="connsiteX0" fmla="*/ 2035442 w 2035442"/>
              <a:gd name="connsiteY0" fmla="*/ 262762 h 1207407"/>
              <a:gd name="connsiteX1" fmla="*/ 1678390 w 2035442"/>
              <a:gd name="connsiteY1" fmla="*/ 1207407 h 1207407"/>
              <a:gd name="connsiteX2" fmla="*/ 0 w 2035442"/>
              <a:gd name="connsiteY2" fmla="*/ 573019 h 1207407"/>
              <a:gd name="connsiteX3" fmla="*/ 216587 w 2035442"/>
              <a:gd name="connsiteY3" fmla="*/ 0 h 1207407"/>
              <a:gd name="connsiteX4" fmla="*/ 326463 w 2035442"/>
              <a:gd name="connsiteY4" fmla="*/ 10674 h 1207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442" h="1207407">
                <a:moveTo>
                  <a:pt x="2035442" y="262762"/>
                </a:moveTo>
                <a:lnTo>
                  <a:pt x="1678390" y="1207407"/>
                </a:lnTo>
                <a:lnTo>
                  <a:pt x="0" y="573019"/>
                </a:lnTo>
                <a:lnTo>
                  <a:pt x="216587" y="0"/>
                </a:lnTo>
                <a:lnTo>
                  <a:pt x="326463" y="10674"/>
                </a:lnTo>
                <a:close/>
              </a:path>
            </a:pathLst>
          </a:custGeom>
          <a:solidFill>
            <a:srgbClr val="2EAAC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6424BD1B-F9B3-42A6-BC96-9B31F2043E9D}"/>
              </a:ext>
            </a:extLst>
          </p:cNvPr>
          <p:cNvSpPr/>
          <p:nvPr/>
        </p:nvSpPr>
        <p:spPr>
          <a:xfrm rot="413483">
            <a:off x="2698683" y="4011134"/>
            <a:ext cx="1906721" cy="1006492"/>
          </a:xfrm>
          <a:custGeom>
            <a:avLst/>
            <a:gdLst>
              <a:gd name="connsiteX0" fmla="*/ 0 w 1906721"/>
              <a:gd name="connsiteY0" fmla="*/ 184198 h 1006492"/>
              <a:gd name="connsiteX1" fmla="*/ 1785076 w 1906721"/>
              <a:gd name="connsiteY1" fmla="*/ 0 h 1006492"/>
              <a:gd name="connsiteX2" fmla="*/ 1906721 w 1906721"/>
              <a:gd name="connsiteY2" fmla="*/ 1006492 h 1006492"/>
              <a:gd name="connsiteX3" fmla="*/ 257111 w 1906721"/>
              <a:gd name="connsiteY3" fmla="*/ 801681 h 1006492"/>
              <a:gd name="connsiteX4" fmla="*/ 71152 w 1906721"/>
              <a:gd name="connsiteY4" fmla="*/ 772903 h 1006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721" h="1006492">
                <a:moveTo>
                  <a:pt x="0" y="184198"/>
                </a:moveTo>
                <a:lnTo>
                  <a:pt x="1785076" y="0"/>
                </a:lnTo>
                <a:lnTo>
                  <a:pt x="1906721" y="1006492"/>
                </a:lnTo>
                <a:lnTo>
                  <a:pt x="257111" y="801681"/>
                </a:lnTo>
                <a:lnTo>
                  <a:pt x="71152" y="772903"/>
                </a:lnTo>
                <a:close/>
              </a:path>
            </a:pathLst>
          </a:custGeom>
          <a:solidFill>
            <a:srgbClr val="D6AB38"/>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91A9793-A79B-4A76-89B5-0063A9B763AC}"/>
              </a:ext>
            </a:extLst>
          </p:cNvPr>
          <p:cNvSpPr/>
          <p:nvPr/>
        </p:nvSpPr>
        <p:spPr>
          <a:xfrm rot="1155770">
            <a:off x="2571341" y="5043900"/>
            <a:ext cx="2202777" cy="928949"/>
          </a:xfrm>
          <a:custGeom>
            <a:avLst/>
            <a:gdLst>
              <a:gd name="connsiteX0" fmla="*/ 0 w 2202777"/>
              <a:gd name="connsiteY0" fmla="*/ 64527 h 928949"/>
              <a:gd name="connsiteX1" fmla="*/ 1878140 w 2202777"/>
              <a:gd name="connsiteY1" fmla="*/ 0 h 928949"/>
              <a:gd name="connsiteX2" fmla="*/ 2202777 w 2202777"/>
              <a:gd name="connsiteY2" fmla="*/ 928949 h 928949"/>
              <a:gd name="connsiteX3" fmla="*/ 188534 w 2202777"/>
              <a:gd name="connsiteY3" fmla="*/ 604017 h 928949"/>
            </a:gdLst>
            <a:ahLst/>
            <a:cxnLst>
              <a:cxn ang="0">
                <a:pos x="connsiteX0" y="connsiteY0"/>
              </a:cxn>
              <a:cxn ang="0">
                <a:pos x="connsiteX1" y="connsiteY1"/>
              </a:cxn>
              <a:cxn ang="0">
                <a:pos x="connsiteX2" y="connsiteY2"/>
              </a:cxn>
              <a:cxn ang="0">
                <a:pos x="connsiteX3" y="connsiteY3"/>
              </a:cxn>
            </a:cxnLst>
            <a:rect l="l" t="t" r="r" b="b"/>
            <a:pathLst>
              <a:path w="2202777" h="928949">
                <a:moveTo>
                  <a:pt x="0" y="64527"/>
                </a:moveTo>
                <a:lnTo>
                  <a:pt x="1878140" y="0"/>
                </a:lnTo>
                <a:lnTo>
                  <a:pt x="2202777" y="928949"/>
                </a:lnTo>
                <a:lnTo>
                  <a:pt x="188534" y="604017"/>
                </a:lnTo>
                <a:close/>
              </a:path>
            </a:pathLst>
          </a:custGeom>
          <a:solidFill>
            <a:srgbClr val="39AEA8"/>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5D42175-558A-4ED3-AF19-F799464023CE}"/>
              </a:ext>
            </a:extLst>
          </p:cNvPr>
          <p:cNvSpPr/>
          <p:nvPr/>
        </p:nvSpPr>
        <p:spPr>
          <a:xfrm>
            <a:off x="4520137" y="1749426"/>
            <a:ext cx="1864157" cy="1001914"/>
          </a:xfrm>
          <a:prstGeom prst="rect">
            <a:avLst/>
          </a:prstGeom>
          <a:solidFill>
            <a:srgbClr val="FF7467"/>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798B980D-0312-465E-AB71-3F8DC181ED09}"/>
              </a:ext>
            </a:extLst>
          </p:cNvPr>
          <p:cNvSpPr/>
          <p:nvPr/>
        </p:nvSpPr>
        <p:spPr>
          <a:xfrm>
            <a:off x="4520137" y="2998023"/>
            <a:ext cx="1864157" cy="1005840"/>
          </a:xfrm>
          <a:prstGeom prst="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D90391DA-5731-4476-9A90-3251A6E9F89E}"/>
              </a:ext>
            </a:extLst>
          </p:cNvPr>
          <p:cNvSpPr/>
          <p:nvPr/>
        </p:nvSpPr>
        <p:spPr>
          <a:xfrm>
            <a:off x="4523510" y="4115578"/>
            <a:ext cx="1864157" cy="1005840"/>
          </a:xfrm>
          <a:prstGeom prst="rect">
            <a:avLst/>
          </a:pr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43BCA6C-6E24-4BE9-BB42-63C49EC713D1}"/>
              </a:ext>
            </a:extLst>
          </p:cNvPr>
          <p:cNvSpPr/>
          <p:nvPr/>
        </p:nvSpPr>
        <p:spPr>
          <a:xfrm>
            <a:off x="4538571" y="5318760"/>
            <a:ext cx="1864157" cy="1005840"/>
          </a:xfrm>
          <a:prstGeom prst="rect">
            <a:avLst/>
          </a:prstGeom>
          <a:solidFill>
            <a:srgbClr val="57CCC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77AF2D4C-1A5F-43DE-A5D7-57389A4D635B}"/>
              </a:ext>
            </a:extLst>
          </p:cNvPr>
          <p:cNvGrpSpPr/>
          <p:nvPr/>
        </p:nvGrpSpPr>
        <p:grpSpPr>
          <a:xfrm>
            <a:off x="6384294" y="1762521"/>
            <a:ext cx="1005840" cy="990601"/>
            <a:chOff x="6690360" y="1592831"/>
            <a:chExt cx="1005840" cy="990601"/>
          </a:xfrm>
        </p:grpSpPr>
        <p:sp>
          <p:nvSpPr>
            <p:cNvPr id="20" name="Rectangle 19">
              <a:extLst>
                <a:ext uri="{FF2B5EF4-FFF2-40B4-BE49-F238E27FC236}">
                  <a16:creationId xmlns:a16="http://schemas.microsoft.com/office/drawing/2014/main" id="{0E9C1324-DB9F-4D96-9492-D1580B9E6875}"/>
                </a:ext>
              </a:extLst>
            </p:cNvPr>
            <p:cNvSpPr/>
            <p:nvPr/>
          </p:nvSpPr>
          <p:spPr>
            <a:xfrm>
              <a:off x="6858000" y="1592832"/>
              <a:ext cx="304800" cy="9906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13E940F-4940-4FD1-AA50-E2F04BFFEAA4}"/>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55F4DBB-FA41-48EA-8D54-306CBCD21BD1}"/>
                </a:ext>
              </a:extLst>
            </p:cNvPr>
            <p:cNvSpPr>
              <a:spLocks noChangeAspect="1"/>
            </p:cNvSpPr>
            <p:nvPr/>
          </p:nvSpPr>
          <p:spPr>
            <a:xfrm rot="18941761">
              <a:off x="6708148" y="1836670"/>
              <a:ext cx="502920" cy="502920"/>
            </a:xfrm>
            <a:prstGeom prst="rect">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23" name="Freeform: Shape 22">
              <a:extLst>
                <a:ext uri="{FF2B5EF4-FFF2-40B4-BE49-F238E27FC236}">
                  <a16:creationId xmlns:a16="http://schemas.microsoft.com/office/drawing/2014/main" id="{6FD38918-9705-4676-ACA6-F61525DAE602}"/>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FF7467"/>
            </a:solidFill>
            <a:ln w="6350">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8EC57985-5F5D-4D86-8D57-A22EB2D23077}"/>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01</a:t>
              </a:r>
            </a:p>
          </p:txBody>
        </p:sp>
      </p:grpSp>
      <p:grpSp>
        <p:nvGrpSpPr>
          <p:cNvPr id="26" name="Group 25">
            <a:extLst>
              <a:ext uri="{FF2B5EF4-FFF2-40B4-BE49-F238E27FC236}">
                <a16:creationId xmlns:a16="http://schemas.microsoft.com/office/drawing/2014/main" id="{B1F83EBD-C6B1-46FF-A82F-3C708C86471D}"/>
              </a:ext>
            </a:extLst>
          </p:cNvPr>
          <p:cNvGrpSpPr/>
          <p:nvPr/>
        </p:nvGrpSpPr>
        <p:grpSpPr>
          <a:xfrm>
            <a:off x="6384294" y="2976457"/>
            <a:ext cx="1005840" cy="990601"/>
            <a:chOff x="6690360" y="1592831"/>
            <a:chExt cx="1005840" cy="990601"/>
          </a:xfrm>
        </p:grpSpPr>
        <p:sp>
          <p:nvSpPr>
            <p:cNvPr id="27" name="Rectangle 26">
              <a:extLst>
                <a:ext uri="{FF2B5EF4-FFF2-40B4-BE49-F238E27FC236}">
                  <a16:creationId xmlns:a16="http://schemas.microsoft.com/office/drawing/2014/main" id="{47FDAF71-D702-4FD0-9643-C2963E0F6B94}"/>
                </a:ext>
              </a:extLst>
            </p:cNvPr>
            <p:cNvSpPr/>
            <p:nvPr/>
          </p:nvSpPr>
          <p:spPr>
            <a:xfrm>
              <a:off x="6858000" y="1592832"/>
              <a:ext cx="304800" cy="9906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E4C9050-8C46-4106-A921-7499C243AE0B}"/>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4D78E2F-2002-4B49-AA3A-6EF77AFCEBD2}"/>
                </a:ext>
              </a:extLst>
            </p:cNvPr>
            <p:cNvSpPr>
              <a:spLocks noChangeAspect="1"/>
            </p:cNvSpPr>
            <p:nvPr/>
          </p:nvSpPr>
          <p:spPr>
            <a:xfrm rot="18941761">
              <a:off x="6708148" y="1836670"/>
              <a:ext cx="502920" cy="502920"/>
            </a:xfrm>
            <a:prstGeom prst="rect">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38" name="Freeform: Shape 37">
              <a:extLst>
                <a:ext uri="{FF2B5EF4-FFF2-40B4-BE49-F238E27FC236}">
                  <a16:creationId xmlns:a16="http://schemas.microsoft.com/office/drawing/2014/main" id="{D012980D-0901-4CAF-8472-F0A929AF6A9F}"/>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4CC8EC"/>
            </a:solidFill>
            <a:ln w="6350">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23E67506-AFA5-4F94-836E-71B9227AF311}"/>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02</a:t>
              </a:r>
            </a:p>
          </p:txBody>
        </p:sp>
      </p:grpSp>
      <p:grpSp>
        <p:nvGrpSpPr>
          <p:cNvPr id="44" name="Group 43">
            <a:extLst>
              <a:ext uri="{FF2B5EF4-FFF2-40B4-BE49-F238E27FC236}">
                <a16:creationId xmlns:a16="http://schemas.microsoft.com/office/drawing/2014/main" id="{C39D87BB-3BFC-4D1A-90E4-1CEBC98E50B8}"/>
              </a:ext>
            </a:extLst>
          </p:cNvPr>
          <p:cNvGrpSpPr/>
          <p:nvPr/>
        </p:nvGrpSpPr>
        <p:grpSpPr>
          <a:xfrm>
            <a:off x="6384294" y="4114706"/>
            <a:ext cx="1005840" cy="990601"/>
            <a:chOff x="6690360" y="1592831"/>
            <a:chExt cx="1005840" cy="990601"/>
          </a:xfrm>
        </p:grpSpPr>
        <p:sp>
          <p:nvSpPr>
            <p:cNvPr id="45" name="Rectangle 44">
              <a:extLst>
                <a:ext uri="{FF2B5EF4-FFF2-40B4-BE49-F238E27FC236}">
                  <a16:creationId xmlns:a16="http://schemas.microsoft.com/office/drawing/2014/main" id="{64C1099E-FECF-440B-A65C-401765AB822A}"/>
                </a:ext>
              </a:extLst>
            </p:cNvPr>
            <p:cNvSpPr/>
            <p:nvPr/>
          </p:nvSpPr>
          <p:spPr>
            <a:xfrm>
              <a:off x="6858000" y="1592832"/>
              <a:ext cx="304800" cy="9906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9C909ABF-C741-427D-85DD-738EF822BD95}"/>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DEA6F6C-A6D5-4027-BE7B-D2F31590447B}"/>
                </a:ext>
              </a:extLst>
            </p:cNvPr>
            <p:cNvSpPr>
              <a:spLocks noChangeAspect="1"/>
            </p:cNvSpPr>
            <p:nvPr/>
          </p:nvSpPr>
          <p:spPr>
            <a:xfrm rot="18941761">
              <a:off x="6708148" y="1836670"/>
              <a:ext cx="502920" cy="502920"/>
            </a:xfrm>
            <a:prstGeom prst="rect">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48" name="Freeform: Shape 47">
              <a:extLst>
                <a:ext uri="{FF2B5EF4-FFF2-40B4-BE49-F238E27FC236}">
                  <a16:creationId xmlns:a16="http://schemas.microsoft.com/office/drawing/2014/main" id="{89D809D8-31E3-48F0-880D-E6AEABA2DDAD}"/>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F4C956"/>
            </a:solidFill>
            <a:ln w="6350">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BC0D08CC-3603-49E4-A277-E79CE39998F2}"/>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03</a:t>
              </a:r>
            </a:p>
          </p:txBody>
        </p:sp>
      </p:grpSp>
      <p:grpSp>
        <p:nvGrpSpPr>
          <p:cNvPr id="50" name="Group 49">
            <a:extLst>
              <a:ext uri="{FF2B5EF4-FFF2-40B4-BE49-F238E27FC236}">
                <a16:creationId xmlns:a16="http://schemas.microsoft.com/office/drawing/2014/main" id="{78E76DCB-0BC9-4F6C-8261-BBEFB3749CEE}"/>
              </a:ext>
            </a:extLst>
          </p:cNvPr>
          <p:cNvGrpSpPr/>
          <p:nvPr/>
        </p:nvGrpSpPr>
        <p:grpSpPr>
          <a:xfrm>
            <a:off x="6384294" y="5333999"/>
            <a:ext cx="1005840" cy="990601"/>
            <a:chOff x="6690360" y="1592831"/>
            <a:chExt cx="1005840" cy="990601"/>
          </a:xfrm>
        </p:grpSpPr>
        <p:sp>
          <p:nvSpPr>
            <p:cNvPr id="51" name="Rectangle 50">
              <a:extLst>
                <a:ext uri="{FF2B5EF4-FFF2-40B4-BE49-F238E27FC236}">
                  <a16:creationId xmlns:a16="http://schemas.microsoft.com/office/drawing/2014/main" id="{41FC474D-FA26-4F96-9F9A-603CFD123A78}"/>
                </a:ext>
              </a:extLst>
            </p:cNvPr>
            <p:cNvSpPr/>
            <p:nvPr/>
          </p:nvSpPr>
          <p:spPr>
            <a:xfrm>
              <a:off x="6858000" y="1592832"/>
              <a:ext cx="304800" cy="9906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F708F5E-5AF6-4192-BA8E-5992323292C0}"/>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A03657D3-77BA-41BC-A055-268FC4F3C678}"/>
                </a:ext>
              </a:extLst>
            </p:cNvPr>
            <p:cNvSpPr>
              <a:spLocks noChangeAspect="1"/>
            </p:cNvSpPr>
            <p:nvPr/>
          </p:nvSpPr>
          <p:spPr>
            <a:xfrm rot="18941761">
              <a:off x="6708148" y="1836670"/>
              <a:ext cx="502920" cy="502920"/>
            </a:xfrm>
            <a:prstGeom prst="rect">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54" name="Freeform: Shape 53">
              <a:extLst>
                <a:ext uri="{FF2B5EF4-FFF2-40B4-BE49-F238E27FC236}">
                  <a16:creationId xmlns:a16="http://schemas.microsoft.com/office/drawing/2014/main" id="{D6F0F264-9E43-48AC-A58F-DEFD846F7699}"/>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57CCC6"/>
            </a:solidFill>
            <a:ln w="6350">
              <a:solidFill>
                <a:schemeClr val="bg1">
                  <a:alpha val="50000"/>
                </a:schemeClr>
              </a:solidFill>
            </a:ln>
            <a:effectLst>
              <a:outerShdw blurRad="63500" sx="102000" sy="102000" algn="ctr"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A3189983-20F1-46E2-83CD-AF3FB44A2658}"/>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04</a:t>
              </a:r>
            </a:p>
          </p:txBody>
        </p:sp>
      </p:grpSp>
      <p:grpSp>
        <p:nvGrpSpPr>
          <p:cNvPr id="56" name="Group 55">
            <a:extLst>
              <a:ext uri="{FF2B5EF4-FFF2-40B4-BE49-F238E27FC236}">
                <a16:creationId xmlns:a16="http://schemas.microsoft.com/office/drawing/2014/main" id="{CC7D20EA-8824-4A81-92F6-8027EEE0B60F}"/>
              </a:ext>
            </a:extLst>
          </p:cNvPr>
          <p:cNvGrpSpPr/>
          <p:nvPr/>
        </p:nvGrpSpPr>
        <p:grpSpPr>
          <a:xfrm>
            <a:off x="7571583" y="1790763"/>
            <a:ext cx="4535512" cy="930020"/>
            <a:chOff x="7142434" y="1640347"/>
            <a:chExt cx="4535512" cy="930020"/>
          </a:xfrm>
        </p:grpSpPr>
        <p:sp>
          <p:nvSpPr>
            <p:cNvPr id="57" name="TextBox 56">
              <a:extLst>
                <a:ext uri="{FF2B5EF4-FFF2-40B4-BE49-F238E27FC236}">
                  <a16:creationId xmlns:a16="http://schemas.microsoft.com/office/drawing/2014/main" id="{E3A22FBE-14E0-4FCF-BE75-6FF6C3A1B4BC}"/>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BBE5C501-E72B-44FA-AFC0-F792B4387D08}"/>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 DOLOR</a:t>
              </a:r>
            </a:p>
          </p:txBody>
        </p:sp>
      </p:grpSp>
      <p:grpSp>
        <p:nvGrpSpPr>
          <p:cNvPr id="59" name="Group 58">
            <a:extLst>
              <a:ext uri="{FF2B5EF4-FFF2-40B4-BE49-F238E27FC236}">
                <a16:creationId xmlns:a16="http://schemas.microsoft.com/office/drawing/2014/main" id="{46F7BAD7-9D7A-4EE6-801F-14D871B158E0}"/>
              </a:ext>
            </a:extLst>
          </p:cNvPr>
          <p:cNvGrpSpPr/>
          <p:nvPr/>
        </p:nvGrpSpPr>
        <p:grpSpPr>
          <a:xfrm>
            <a:off x="7571583" y="2945927"/>
            <a:ext cx="4535512" cy="930020"/>
            <a:chOff x="7142434" y="1640347"/>
            <a:chExt cx="4535512" cy="930020"/>
          </a:xfrm>
        </p:grpSpPr>
        <p:sp>
          <p:nvSpPr>
            <p:cNvPr id="60" name="TextBox 59">
              <a:extLst>
                <a:ext uri="{FF2B5EF4-FFF2-40B4-BE49-F238E27FC236}">
                  <a16:creationId xmlns:a16="http://schemas.microsoft.com/office/drawing/2014/main" id="{A666A7F4-F3C6-4E8B-8A56-0D2B9763786F}"/>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8CC90525-5A06-44FE-91AD-9A9779D5D1D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 DOLOR</a:t>
              </a:r>
            </a:p>
          </p:txBody>
        </p:sp>
      </p:grpSp>
      <p:grpSp>
        <p:nvGrpSpPr>
          <p:cNvPr id="62" name="Group 61">
            <a:extLst>
              <a:ext uri="{FF2B5EF4-FFF2-40B4-BE49-F238E27FC236}">
                <a16:creationId xmlns:a16="http://schemas.microsoft.com/office/drawing/2014/main" id="{7A6CE18D-5EF9-4209-83BA-31A47AB6B9CF}"/>
              </a:ext>
            </a:extLst>
          </p:cNvPr>
          <p:cNvGrpSpPr/>
          <p:nvPr/>
        </p:nvGrpSpPr>
        <p:grpSpPr>
          <a:xfrm>
            <a:off x="7571583" y="4049370"/>
            <a:ext cx="4535512" cy="930020"/>
            <a:chOff x="7142434" y="1640347"/>
            <a:chExt cx="4535512" cy="930020"/>
          </a:xfrm>
        </p:grpSpPr>
        <p:sp>
          <p:nvSpPr>
            <p:cNvPr id="63" name="TextBox 62">
              <a:extLst>
                <a:ext uri="{FF2B5EF4-FFF2-40B4-BE49-F238E27FC236}">
                  <a16:creationId xmlns:a16="http://schemas.microsoft.com/office/drawing/2014/main" id="{8BEEB200-B3F4-41DD-9758-E5EFFF4EA89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a:extLst>
                <a:ext uri="{FF2B5EF4-FFF2-40B4-BE49-F238E27FC236}">
                  <a16:creationId xmlns:a16="http://schemas.microsoft.com/office/drawing/2014/main" id="{A1AF74A5-0551-4B14-A6EE-647ABAF1BBCC}"/>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 DOLOR</a:t>
              </a:r>
            </a:p>
          </p:txBody>
        </p:sp>
      </p:grpSp>
      <p:grpSp>
        <p:nvGrpSpPr>
          <p:cNvPr id="65" name="Group 64">
            <a:extLst>
              <a:ext uri="{FF2B5EF4-FFF2-40B4-BE49-F238E27FC236}">
                <a16:creationId xmlns:a16="http://schemas.microsoft.com/office/drawing/2014/main" id="{BBC7CB0E-B2E1-4213-9BA7-304227DD0567}"/>
              </a:ext>
            </a:extLst>
          </p:cNvPr>
          <p:cNvGrpSpPr/>
          <p:nvPr/>
        </p:nvGrpSpPr>
        <p:grpSpPr>
          <a:xfrm>
            <a:off x="7571583" y="5254870"/>
            <a:ext cx="4535512" cy="930020"/>
            <a:chOff x="7142434" y="1640347"/>
            <a:chExt cx="4535512" cy="930020"/>
          </a:xfrm>
        </p:grpSpPr>
        <p:sp>
          <p:nvSpPr>
            <p:cNvPr id="66" name="TextBox 65">
              <a:extLst>
                <a:ext uri="{FF2B5EF4-FFF2-40B4-BE49-F238E27FC236}">
                  <a16:creationId xmlns:a16="http://schemas.microsoft.com/office/drawing/2014/main" id="{AB9BF0E0-83EA-4A8C-AEAD-897CC76FA912}"/>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F6FE2142-FAED-4281-8021-704CD9C9BB2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LORUM IPSUM DOLOR</a:t>
              </a:r>
            </a:p>
          </p:txBody>
        </p:sp>
      </p:grpSp>
      <p:sp>
        <p:nvSpPr>
          <p:cNvPr id="75" name="Freeform 280">
            <a:extLst>
              <a:ext uri="{FF2B5EF4-FFF2-40B4-BE49-F238E27FC236}">
                <a16:creationId xmlns:a16="http://schemas.microsoft.com/office/drawing/2014/main" id="{C2A3F549-088D-45A7-917A-1F79ED748BE3}"/>
              </a:ext>
            </a:extLst>
          </p:cNvPr>
          <p:cNvSpPr>
            <a:spLocks noChangeAspect="1" noEditPoints="1"/>
          </p:cNvSpPr>
          <p:nvPr/>
        </p:nvSpPr>
        <p:spPr bwMode="auto">
          <a:xfrm>
            <a:off x="715970" y="4172359"/>
            <a:ext cx="389614" cy="365760"/>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76" name="Группа 988">
            <a:extLst>
              <a:ext uri="{FF2B5EF4-FFF2-40B4-BE49-F238E27FC236}">
                <a16:creationId xmlns:a16="http://schemas.microsoft.com/office/drawing/2014/main" id="{B84C2A09-0BDF-4866-BD49-715DC43CA72D}"/>
              </a:ext>
            </a:extLst>
          </p:cNvPr>
          <p:cNvGrpSpPr>
            <a:grpSpLocks noChangeAspect="1"/>
          </p:cNvGrpSpPr>
          <p:nvPr/>
        </p:nvGrpSpPr>
        <p:grpSpPr>
          <a:xfrm>
            <a:off x="727937" y="4868965"/>
            <a:ext cx="365760" cy="368222"/>
            <a:chOff x="2974975" y="4695826"/>
            <a:chExt cx="471488" cy="474662"/>
          </a:xfrm>
        </p:grpSpPr>
        <p:sp>
          <p:nvSpPr>
            <p:cNvPr id="77" name="Freeform 285">
              <a:extLst>
                <a:ext uri="{FF2B5EF4-FFF2-40B4-BE49-F238E27FC236}">
                  <a16:creationId xmlns:a16="http://schemas.microsoft.com/office/drawing/2014/main" id="{2B463244-8F9B-45C3-8981-D53BABF2C9C6}"/>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8" name="Freeform 286">
              <a:extLst>
                <a:ext uri="{FF2B5EF4-FFF2-40B4-BE49-F238E27FC236}">
                  <a16:creationId xmlns:a16="http://schemas.microsoft.com/office/drawing/2014/main" id="{2DCF4A87-214B-450D-8FFA-EBB4AF7E8BE6}"/>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9" name="Freeform 287">
              <a:extLst>
                <a:ext uri="{FF2B5EF4-FFF2-40B4-BE49-F238E27FC236}">
                  <a16:creationId xmlns:a16="http://schemas.microsoft.com/office/drawing/2014/main" id="{2522C294-9346-4692-99F7-3255F19059CB}"/>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0" name="Freeform 288">
              <a:extLst>
                <a:ext uri="{FF2B5EF4-FFF2-40B4-BE49-F238E27FC236}">
                  <a16:creationId xmlns:a16="http://schemas.microsoft.com/office/drawing/2014/main" id="{5EBDCEBD-80D4-4CA2-9A6C-B03F0495CCD6}"/>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1" name="Freeform 289">
              <a:extLst>
                <a:ext uri="{FF2B5EF4-FFF2-40B4-BE49-F238E27FC236}">
                  <a16:creationId xmlns:a16="http://schemas.microsoft.com/office/drawing/2014/main" id="{E95728A8-2F89-41A7-A7C0-4DE16DE59BE9}"/>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291">
              <a:extLst>
                <a:ext uri="{FF2B5EF4-FFF2-40B4-BE49-F238E27FC236}">
                  <a16:creationId xmlns:a16="http://schemas.microsoft.com/office/drawing/2014/main" id="{9621C888-C414-45EC-80F8-6329EF90CBDB}"/>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solidFill>
              <a:srgbClr val="193D72"/>
            </a:solidFill>
            <a:ln w="0">
              <a:solidFill>
                <a:srgbClr val="193D72"/>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292">
              <a:extLst>
                <a:ext uri="{FF2B5EF4-FFF2-40B4-BE49-F238E27FC236}">
                  <a16:creationId xmlns:a16="http://schemas.microsoft.com/office/drawing/2014/main" id="{104C75FA-F9B9-4376-83C8-1FB10509522B}"/>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solidFill>
              <a:srgbClr val="193D72"/>
            </a:solidFill>
            <a:ln w="0">
              <a:solidFill>
                <a:srgbClr val="193D72"/>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1" name="Группа 1422">
            <a:extLst>
              <a:ext uri="{FF2B5EF4-FFF2-40B4-BE49-F238E27FC236}">
                <a16:creationId xmlns:a16="http://schemas.microsoft.com/office/drawing/2014/main" id="{AB9EDFA8-415F-4D90-B7FB-036FC5AAF855}"/>
              </a:ext>
            </a:extLst>
          </p:cNvPr>
          <p:cNvGrpSpPr>
            <a:grpSpLocks noChangeAspect="1"/>
          </p:cNvGrpSpPr>
          <p:nvPr/>
        </p:nvGrpSpPr>
        <p:grpSpPr>
          <a:xfrm>
            <a:off x="719969" y="3470947"/>
            <a:ext cx="365760" cy="365760"/>
            <a:chOff x="6224588" y="2566988"/>
            <a:chExt cx="555625" cy="555625"/>
          </a:xfrm>
        </p:grpSpPr>
        <p:sp>
          <p:nvSpPr>
            <p:cNvPr id="92" name="Freeform 662">
              <a:extLst>
                <a:ext uri="{FF2B5EF4-FFF2-40B4-BE49-F238E27FC236}">
                  <a16:creationId xmlns:a16="http://schemas.microsoft.com/office/drawing/2014/main" id="{742FD781-4A7B-4D74-B363-26B6A2F4B137}"/>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663">
              <a:extLst>
                <a:ext uri="{FF2B5EF4-FFF2-40B4-BE49-F238E27FC236}">
                  <a16:creationId xmlns:a16="http://schemas.microsoft.com/office/drawing/2014/main" id="{BDBC8ABF-96D9-44BF-A032-838D0EF0F54C}"/>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664">
              <a:extLst>
                <a:ext uri="{FF2B5EF4-FFF2-40B4-BE49-F238E27FC236}">
                  <a16:creationId xmlns:a16="http://schemas.microsoft.com/office/drawing/2014/main" id="{2D035B94-889E-4CF3-9A52-0FAA1DC54EF4}"/>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6" name="Группа 612">
            <a:extLst>
              <a:ext uri="{FF2B5EF4-FFF2-40B4-BE49-F238E27FC236}">
                <a16:creationId xmlns:a16="http://schemas.microsoft.com/office/drawing/2014/main" id="{D8514715-73CB-4815-8EBC-69804A40FB32}"/>
              </a:ext>
            </a:extLst>
          </p:cNvPr>
          <p:cNvGrpSpPr>
            <a:grpSpLocks noChangeAspect="1"/>
          </p:cNvGrpSpPr>
          <p:nvPr/>
        </p:nvGrpSpPr>
        <p:grpSpPr>
          <a:xfrm>
            <a:off x="740434" y="2793577"/>
            <a:ext cx="402566" cy="365760"/>
            <a:chOff x="8502650" y="4503738"/>
            <a:chExt cx="555625" cy="504825"/>
          </a:xfrm>
        </p:grpSpPr>
        <p:sp>
          <p:nvSpPr>
            <p:cNvPr id="97" name="Freeform 302">
              <a:extLst>
                <a:ext uri="{FF2B5EF4-FFF2-40B4-BE49-F238E27FC236}">
                  <a16:creationId xmlns:a16="http://schemas.microsoft.com/office/drawing/2014/main" id="{D1EE5636-3A9B-47C7-A7C3-EBC3EA022A79}"/>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8" name="Freeform 303">
              <a:extLst>
                <a:ext uri="{FF2B5EF4-FFF2-40B4-BE49-F238E27FC236}">
                  <a16:creationId xmlns:a16="http://schemas.microsoft.com/office/drawing/2014/main" id="{499A8B00-D50A-4148-819E-0635FD103126}"/>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304">
              <a:extLst>
                <a:ext uri="{FF2B5EF4-FFF2-40B4-BE49-F238E27FC236}">
                  <a16:creationId xmlns:a16="http://schemas.microsoft.com/office/drawing/2014/main" id="{4F3C928E-DC4E-490A-A21C-92CF103C6D54}"/>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1" name="Rectangle 306">
              <a:extLst>
                <a:ext uri="{FF2B5EF4-FFF2-40B4-BE49-F238E27FC236}">
                  <a16:creationId xmlns:a16="http://schemas.microsoft.com/office/drawing/2014/main" id="{FE893FFF-496D-4EFE-8993-C5E5989321E7}"/>
                </a:ext>
              </a:extLst>
            </p:cNvPr>
            <p:cNvSpPr>
              <a:spLocks noChangeArrowheads="1"/>
            </p:cNvSpPr>
            <p:nvPr/>
          </p:nvSpPr>
          <p:spPr bwMode="auto">
            <a:xfrm>
              <a:off x="8553450" y="4591051"/>
              <a:ext cx="125413" cy="25400"/>
            </a:xfrm>
            <a:prstGeom prst="rect">
              <a:avLst/>
            </a:prstGeom>
            <a:solidFill>
              <a:srgbClr val="193D72"/>
            </a:solidFill>
            <a:ln w="0">
              <a:solidFill>
                <a:srgbClr val="193D72"/>
              </a:solid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0" name="Picture 69">
            <a:hlinkClick r:id="rId2"/>
            <a:extLst>
              <a:ext uri="{FF2B5EF4-FFF2-40B4-BE49-F238E27FC236}">
                <a16:creationId xmlns:a16="http://schemas.microsoft.com/office/drawing/2014/main" id="{BC4C32C2-4777-48B5-ACCF-652453DEA1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8945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500" fill="hold"/>
                                        <p:tgtEl>
                                          <p:spTgt spid="96"/>
                                        </p:tgtEl>
                                        <p:attrNameLst>
                                          <p:attrName>ppt_w</p:attrName>
                                        </p:attrNameLst>
                                      </p:cBhvr>
                                      <p:tavLst>
                                        <p:tav tm="0">
                                          <p:val>
                                            <p:fltVal val="0"/>
                                          </p:val>
                                        </p:tav>
                                        <p:tav tm="100000">
                                          <p:val>
                                            <p:strVal val="#ppt_w"/>
                                          </p:val>
                                        </p:tav>
                                      </p:tavLst>
                                    </p:anim>
                                    <p:anim calcmode="lin" valueType="num">
                                      <p:cBhvr>
                                        <p:cTn id="18" dur="500" fill="hold"/>
                                        <p:tgtEl>
                                          <p:spTgt spid="96"/>
                                        </p:tgtEl>
                                        <p:attrNameLst>
                                          <p:attrName>ppt_h</p:attrName>
                                        </p:attrNameLst>
                                      </p:cBhvr>
                                      <p:tavLst>
                                        <p:tav tm="0">
                                          <p:val>
                                            <p:fltVal val="0"/>
                                          </p:val>
                                        </p:tav>
                                        <p:tav tm="100000">
                                          <p:val>
                                            <p:strVal val="#ppt_h"/>
                                          </p:val>
                                        </p:tav>
                                      </p:tavLst>
                                    </p:anim>
                                    <p:animEffect transition="in" filter="fade">
                                      <p:cBhvr>
                                        <p:cTn id="19" dur="500"/>
                                        <p:tgtEl>
                                          <p:spTgt spid="96"/>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500"/>
                                        <p:tgtEl>
                                          <p:spTgt spid="3"/>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par>
                                <p:cTn id="32" presetID="2" presetClass="entr" presetSubtype="8" fill="hold" nodeType="withEffect">
                                  <p:stCondLst>
                                    <p:cond delay="25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500" fill="hold"/>
                                        <p:tgtEl>
                                          <p:spTgt spid="19"/>
                                        </p:tgtEl>
                                        <p:attrNameLst>
                                          <p:attrName>ppt_x</p:attrName>
                                        </p:attrNameLst>
                                      </p:cBhvr>
                                      <p:tavLst>
                                        <p:tav tm="0">
                                          <p:val>
                                            <p:strVal val="0-#ppt_w/2"/>
                                          </p:val>
                                        </p:tav>
                                        <p:tav tm="100000">
                                          <p:val>
                                            <p:strVal val="#ppt_x"/>
                                          </p:val>
                                        </p:tav>
                                      </p:tavLst>
                                    </p:anim>
                                    <p:anim calcmode="lin" valueType="num">
                                      <p:cBhvr additive="base">
                                        <p:cTn id="35" dur="500" fill="hold"/>
                                        <p:tgtEl>
                                          <p:spTgt spid="19"/>
                                        </p:tgtEl>
                                        <p:attrNameLst>
                                          <p:attrName>ppt_y</p:attrName>
                                        </p:attrNameLst>
                                      </p:cBhvr>
                                      <p:tavLst>
                                        <p:tav tm="0">
                                          <p:val>
                                            <p:strVal val="#ppt_y"/>
                                          </p:val>
                                        </p:tav>
                                        <p:tav tm="100000">
                                          <p:val>
                                            <p:strVal val="#ppt_y"/>
                                          </p:val>
                                        </p:tav>
                                      </p:tavLst>
                                    </p:anim>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1000"/>
                                        <p:tgtEl>
                                          <p:spTgt spid="56"/>
                                        </p:tgtEl>
                                      </p:cBhvr>
                                    </p:animEffect>
                                    <p:anim calcmode="lin" valueType="num">
                                      <p:cBhvr>
                                        <p:cTn id="40" dur="1000" fill="hold"/>
                                        <p:tgtEl>
                                          <p:spTgt spid="56"/>
                                        </p:tgtEl>
                                        <p:attrNameLst>
                                          <p:attrName>ppt_x</p:attrName>
                                        </p:attrNameLst>
                                      </p:cBhvr>
                                      <p:tavLst>
                                        <p:tav tm="0">
                                          <p:val>
                                            <p:strVal val="#ppt_x"/>
                                          </p:val>
                                        </p:tav>
                                        <p:tav tm="100000">
                                          <p:val>
                                            <p:strVal val="#ppt_x"/>
                                          </p:val>
                                        </p:tav>
                                      </p:tavLst>
                                    </p:anim>
                                    <p:anim calcmode="lin" valueType="num">
                                      <p:cBhvr>
                                        <p:cTn id="41" dur="1000" fill="hold"/>
                                        <p:tgtEl>
                                          <p:spTgt spid="56"/>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53" presetClass="entr" presetSubtype="16" fill="hold" nodeType="afterEffect">
                                  <p:stCondLst>
                                    <p:cond delay="0"/>
                                  </p:stCondLst>
                                  <p:childTnLst>
                                    <p:set>
                                      <p:cBhvr>
                                        <p:cTn id="44" dur="1" fill="hold">
                                          <p:stCondLst>
                                            <p:cond delay="0"/>
                                          </p:stCondLst>
                                        </p:cTn>
                                        <p:tgtEl>
                                          <p:spTgt spid="91"/>
                                        </p:tgtEl>
                                        <p:attrNameLst>
                                          <p:attrName>style.visibility</p:attrName>
                                        </p:attrNameLst>
                                      </p:cBhvr>
                                      <p:to>
                                        <p:strVal val="visible"/>
                                      </p:to>
                                    </p:set>
                                    <p:anim calcmode="lin" valueType="num">
                                      <p:cBhvr>
                                        <p:cTn id="45" dur="500" fill="hold"/>
                                        <p:tgtEl>
                                          <p:spTgt spid="91"/>
                                        </p:tgtEl>
                                        <p:attrNameLst>
                                          <p:attrName>ppt_w</p:attrName>
                                        </p:attrNameLst>
                                      </p:cBhvr>
                                      <p:tavLst>
                                        <p:tav tm="0">
                                          <p:val>
                                            <p:fltVal val="0"/>
                                          </p:val>
                                        </p:tav>
                                        <p:tav tm="100000">
                                          <p:val>
                                            <p:strVal val="#ppt_w"/>
                                          </p:val>
                                        </p:tav>
                                      </p:tavLst>
                                    </p:anim>
                                    <p:anim calcmode="lin" valueType="num">
                                      <p:cBhvr>
                                        <p:cTn id="46" dur="500" fill="hold"/>
                                        <p:tgtEl>
                                          <p:spTgt spid="91"/>
                                        </p:tgtEl>
                                        <p:attrNameLst>
                                          <p:attrName>ppt_h</p:attrName>
                                        </p:attrNameLst>
                                      </p:cBhvr>
                                      <p:tavLst>
                                        <p:tav tm="0">
                                          <p:val>
                                            <p:fltVal val="0"/>
                                          </p:val>
                                        </p:tav>
                                        <p:tav tm="100000">
                                          <p:val>
                                            <p:strVal val="#ppt_h"/>
                                          </p:val>
                                        </p:tav>
                                      </p:tavLst>
                                    </p:anim>
                                    <p:animEffect transition="in" filter="fade">
                                      <p:cBhvr>
                                        <p:cTn id="47" dur="500"/>
                                        <p:tgtEl>
                                          <p:spTgt spid="91"/>
                                        </p:tgtEl>
                                      </p:cBhvr>
                                    </p:animEffect>
                                  </p:childTnLst>
                                </p:cTn>
                              </p:par>
                            </p:childTnLst>
                          </p:cTn>
                        </p:par>
                        <p:par>
                          <p:cTn id="48" fill="hold">
                            <p:stCondLst>
                              <p:cond delay="4750"/>
                            </p:stCondLst>
                            <p:childTnLst>
                              <p:par>
                                <p:cTn id="49" presetID="22" presetClass="entr" presetSubtype="8"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wipe(left)">
                                      <p:cBhvr>
                                        <p:cTn id="51" dur="500"/>
                                        <p:tgtEl>
                                          <p:spTgt spid="31"/>
                                        </p:tgtEl>
                                      </p:cBhvr>
                                    </p:animEffect>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par>
                          <p:cTn id="56" fill="hold">
                            <p:stCondLst>
                              <p:cond delay="5750"/>
                            </p:stCondLst>
                            <p:childTnLst>
                              <p:par>
                                <p:cTn id="57" presetID="22" presetClass="entr" presetSubtype="8" fill="hold" grpId="0" nodeType="afterEffect">
                                  <p:stCondLst>
                                    <p:cond delay="0"/>
                                  </p:stCondLst>
                                  <p:childTnLst>
                                    <p:set>
                                      <p:cBhvr>
                                        <p:cTn id="58" dur="1" fill="hold">
                                          <p:stCondLst>
                                            <p:cond delay="0"/>
                                          </p:stCondLst>
                                        </p:cTn>
                                        <p:tgtEl>
                                          <p:spTgt spid="35"/>
                                        </p:tgtEl>
                                        <p:attrNameLst>
                                          <p:attrName>style.visibility</p:attrName>
                                        </p:attrNameLst>
                                      </p:cBhvr>
                                      <p:to>
                                        <p:strVal val="visible"/>
                                      </p:to>
                                    </p:set>
                                    <p:animEffect transition="in" filter="wipe(left)">
                                      <p:cBhvr>
                                        <p:cTn id="59" dur="500"/>
                                        <p:tgtEl>
                                          <p:spTgt spid="35"/>
                                        </p:tgtEl>
                                      </p:cBhvr>
                                    </p:animEffect>
                                  </p:childTnLst>
                                </p:cTn>
                              </p:par>
                              <p:par>
                                <p:cTn id="60" presetID="2" presetClass="entr" presetSubtype="8" fill="hold" nodeType="withEffect">
                                  <p:stCondLst>
                                    <p:cond delay="250"/>
                                  </p:stCondLst>
                                  <p:childTnLst>
                                    <p:set>
                                      <p:cBhvr>
                                        <p:cTn id="61" dur="1" fill="hold">
                                          <p:stCondLst>
                                            <p:cond delay="0"/>
                                          </p:stCondLst>
                                        </p:cTn>
                                        <p:tgtEl>
                                          <p:spTgt spid="26"/>
                                        </p:tgtEl>
                                        <p:attrNameLst>
                                          <p:attrName>style.visibility</p:attrName>
                                        </p:attrNameLst>
                                      </p:cBhvr>
                                      <p:to>
                                        <p:strVal val="visible"/>
                                      </p:to>
                                    </p:set>
                                    <p:anim calcmode="lin" valueType="num">
                                      <p:cBhvr additive="base">
                                        <p:cTn id="62" dur="500" fill="hold"/>
                                        <p:tgtEl>
                                          <p:spTgt spid="26"/>
                                        </p:tgtEl>
                                        <p:attrNameLst>
                                          <p:attrName>ppt_x</p:attrName>
                                        </p:attrNameLst>
                                      </p:cBhvr>
                                      <p:tavLst>
                                        <p:tav tm="0">
                                          <p:val>
                                            <p:strVal val="0-#ppt_w/2"/>
                                          </p:val>
                                        </p:tav>
                                        <p:tav tm="100000">
                                          <p:val>
                                            <p:strVal val="#ppt_x"/>
                                          </p:val>
                                        </p:tav>
                                      </p:tavLst>
                                    </p:anim>
                                    <p:anim calcmode="lin" valueType="num">
                                      <p:cBhvr additive="base">
                                        <p:cTn id="63" dur="500" fill="hold"/>
                                        <p:tgtEl>
                                          <p:spTgt spid="26"/>
                                        </p:tgtEl>
                                        <p:attrNameLst>
                                          <p:attrName>ppt_y</p:attrName>
                                        </p:attrNameLst>
                                      </p:cBhvr>
                                      <p:tavLst>
                                        <p:tav tm="0">
                                          <p:val>
                                            <p:strVal val="#ppt_y"/>
                                          </p:val>
                                        </p:tav>
                                        <p:tav tm="100000">
                                          <p:val>
                                            <p:strVal val="#ppt_y"/>
                                          </p:val>
                                        </p:tav>
                                      </p:tavLst>
                                    </p:anim>
                                  </p:childTnLst>
                                </p:cTn>
                              </p:par>
                            </p:childTnLst>
                          </p:cTn>
                        </p:par>
                        <p:par>
                          <p:cTn id="64" fill="hold">
                            <p:stCondLst>
                              <p:cond delay="6500"/>
                            </p:stCondLst>
                            <p:childTnLst>
                              <p:par>
                                <p:cTn id="65" presetID="42" presetClass="entr" presetSubtype="0"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fade">
                                      <p:cBhvr>
                                        <p:cTn id="67" dur="1000"/>
                                        <p:tgtEl>
                                          <p:spTgt spid="59"/>
                                        </p:tgtEl>
                                      </p:cBhvr>
                                    </p:animEffect>
                                    <p:anim calcmode="lin" valueType="num">
                                      <p:cBhvr>
                                        <p:cTn id="68" dur="1000" fill="hold"/>
                                        <p:tgtEl>
                                          <p:spTgt spid="59"/>
                                        </p:tgtEl>
                                        <p:attrNameLst>
                                          <p:attrName>ppt_x</p:attrName>
                                        </p:attrNameLst>
                                      </p:cBhvr>
                                      <p:tavLst>
                                        <p:tav tm="0">
                                          <p:val>
                                            <p:strVal val="#ppt_x"/>
                                          </p:val>
                                        </p:tav>
                                        <p:tav tm="100000">
                                          <p:val>
                                            <p:strVal val="#ppt_x"/>
                                          </p:val>
                                        </p:tav>
                                      </p:tavLst>
                                    </p:anim>
                                    <p:anim calcmode="lin" valueType="num">
                                      <p:cBhvr>
                                        <p:cTn id="69" dur="1000" fill="hold"/>
                                        <p:tgtEl>
                                          <p:spTgt spid="59"/>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53" presetClass="entr" presetSubtype="16" fill="hold" grpId="0" nodeType="afterEffect">
                                  <p:stCondLst>
                                    <p:cond delay="0"/>
                                  </p:stCondLst>
                                  <p:childTnLst>
                                    <p:set>
                                      <p:cBhvr>
                                        <p:cTn id="72" dur="1" fill="hold">
                                          <p:stCondLst>
                                            <p:cond delay="0"/>
                                          </p:stCondLst>
                                        </p:cTn>
                                        <p:tgtEl>
                                          <p:spTgt spid="75"/>
                                        </p:tgtEl>
                                        <p:attrNameLst>
                                          <p:attrName>style.visibility</p:attrName>
                                        </p:attrNameLst>
                                      </p:cBhvr>
                                      <p:to>
                                        <p:strVal val="visible"/>
                                      </p:to>
                                    </p:set>
                                    <p:anim calcmode="lin" valueType="num">
                                      <p:cBhvr>
                                        <p:cTn id="73" dur="500" fill="hold"/>
                                        <p:tgtEl>
                                          <p:spTgt spid="75"/>
                                        </p:tgtEl>
                                        <p:attrNameLst>
                                          <p:attrName>ppt_w</p:attrName>
                                        </p:attrNameLst>
                                      </p:cBhvr>
                                      <p:tavLst>
                                        <p:tav tm="0">
                                          <p:val>
                                            <p:fltVal val="0"/>
                                          </p:val>
                                        </p:tav>
                                        <p:tav tm="100000">
                                          <p:val>
                                            <p:strVal val="#ppt_w"/>
                                          </p:val>
                                        </p:tav>
                                      </p:tavLst>
                                    </p:anim>
                                    <p:anim calcmode="lin" valueType="num">
                                      <p:cBhvr>
                                        <p:cTn id="74" dur="500" fill="hold"/>
                                        <p:tgtEl>
                                          <p:spTgt spid="75"/>
                                        </p:tgtEl>
                                        <p:attrNameLst>
                                          <p:attrName>ppt_h</p:attrName>
                                        </p:attrNameLst>
                                      </p:cBhvr>
                                      <p:tavLst>
                                        <p:tav tm="0">
                                          <p:val>
                                            <p:fltVal val="0"/>
                                          </p:val>
                                        </p:tav>
                                        <p:tav tm="100000">
                                          <p:val>
                                            <p:strVal val="#ppt_h"/>
                                          </p:val>
                                        </p:tav>
                                      </p:tavLst>
                                    </p:anim>
                                    <p:animEffect transition="in" filter="fade">
                                      <p:cBhvr>
                                        <p:cTn id="75" dur="500"/>
                                        <p:tgtEl>
                                          <p:spTgt spid="75"/>
                                        </p:tgtEl>
                                      </p:cBhvr>
                                    </p:animEffect>
                                  </p:childTnLst>
                                </p:cTn>
                              </p:par>
                            </p:childTnLst>
                          </p:cTn>
                        </p:par>
                        <p:par>
                          <p:cTn id="76" fill="hold">
                            <p:stCondLst>
                              <p:cond delay="8000"/>
                            </p:stCondLst>
                            <p:childTnLst>
                              <p:par>
                                <p:cTn id="77" presetID="22" presetClass="entr" presetSubtype="8"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wipe(left)">
                                      <p:cBhvr>
                                        <p:cTn id="79" dur="500"/>
                                        <p:tgtEl>
                                          <p:spTgt spid="32"/>
                                        </p:tgtEl>
                                      </p:cBhvr>
                                    </p:animEffect>
                                  </p:childTnLst>
                                </p:cTn>
                              </p:par>
                            </p:childTnLst>
                          </p:cTn>
                        </p:par>
                        <p:par>
                          <p:cTn id="80" fill="hold">
                            <p:stCondLst>
                              <p:cond delay="8500"/>
                            </p:stCondLst>
                            <p:childTnLst>
                              <p:par>
                                <p:cTn id="81" presetID="22" presetClass="entr" presetSubtype="8" fill="hold" grpId="0"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wipe(left)">
                                      <p:cBhvr>
                                        <p:cTn id="83" dur="500"/>
                                        <p:tgtEl>
                                          <p:spTgt spid="43"/>
                                        </p:tgtEl>
                                      </p:cBhvr>
                                    </p:animEffect>
                                  </p:childTnLst>
                                </p:cTn>
                              </p:par>
                            </p:childTnLst>
                          </p:cTn>
                        </p:par>
                        <p:par>
                          <p:cTn id="84" fill="hold">
                            <p:stCondLst>
                              <p:cond delay="9000"/>
                            </p:stCondLst>
                            <p:childTnLst>
                              <p:par>
                                <p:cTn id="85" presetID="22" presetClass="entr" presetSubtype="8" fill="hold" grpId="0" nodeType="after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wipe(left)">
                                      <p:cBhvr>
                                        <p:cTn id="87" dur="500"/>
                                        <p:tgtEl>
                                          <p:spTgt spid="36"/>
                                        </p:tgtEl>
                                      </p:cBhvr>
                                    </p:animEffect>
                                  </p:childTnLst>
                                </p:cTn>
                              </p:par>
                              <p:par>
                                <p:cTn id="88" presetID="2" presetClass="entr" presetSubtype="8" fill="hold" nodeType="withEffect">
                                  <p:stCondLst>
                                    <p:cond delay="250"/>
                                  </p:stCondLst>
                                  <p:childTnLst>
                                    <p:set>
                                      <p:cBhvr>
                                        <p:cTn id="89" dur="1" fill="hold">
                                          <p:stCondLst>
                                            <p:cond delay="0"/>
                                          </p:stCondLst>
                                        </p:cTn>
                                        <p:tgtEl>
                                          <p:spTgt spid="44"/>
                                        </p:tgtEl>
                                        <p:attrNameLst>
                                          <p:attrName>style.visibility</p:attrName>
                                        </p:attrNameLst>
                                      </p:cBhvr>
                                      <p:to>
                                        <p:strVal val="visible"/>
                                      </p:to>
                                    </p:set>
                                    <p:anim calcmode="lin" valueType="num">
                                      <p:cBhvr additive="base">
                                        <p:cTn id="90" dur="500" fill="hold"/>
                                        <p:tgtEl>
                                          <p:spTgt spid="44"/>
                                        </p:tgtEl>
                                        <p:attrNameLst>
                                          <p:attrName>ppt_x</p:attrName>
                                        </p:attrNameLst>
                                      </p:cBhvr>
                                      <p:tavLst>
                                        <p:tav tm="0">
                                          <p:val>
                                            <p:strVal val="0-#ppt_w/2"/>
                                          </p:val>
                                        </p:tav>
                                        <p:tav tm="100000">
                                          <p:val>
                                            <p:strVal val="#ppt_x"/>
                                          </p:val>
                                        </p:tav>
                                      </p:tavLst>
                                    </p:anim>
                                    <p:anim calcmode="lin" valueType="num">
                                      <p:cBhvr additive="base">
                                        <p:cTn id="91" dur="500" fill="hold"/>
                                        <p:tgtEl>
                                          <p:spTgt spid="44"/>
                                        </p:tgtEl>
                                        <p:attrNameLst>
                                          <p:attrName>ppt_y</p:attrName>
                                        </p:attrNameLst>
                                      </p:cBhvr>
                                      <p:tavLst>
                                        <p:tav tm="0">
                                          <p:val>
                                            <p:strVal val="#ppt_y"/>
                                          </p:val>
                                        </p:tav>
                                        <p:tav tm="100000">
                                          <p:val>
                                            <p:strVal val="#ppt_y"/>
                                          </p:val>
                                        </p:tav>
                                      </p:tavLst>
                                    </p:anim>
                                  </p:childTnLst>
                                </p:cTn>
                              </p:par>
                            </p:childTnLst>
                          </p:cTn>
                        </p:par>
                        <p:par>
                          <p:cTn id="92" fill="hold">
                            <p:stCondLst>
                              <p:cond delay="9750"/>
                            </p:stCondLst>
                            <p:childTnLst>
                              <p:par>
                                <p:cTn id="93" presetID="42" presetClass="entr" presetSubtype="0" fill="hold" nodeType="afterEffect">
                                  <p:stCondLst>
                                    <p:cond delay="0"/>
                                  </p:stCondLst>
                                  <p:childTnLst>
                                    <p:set>
                                      <p:cBhvr>
                                        <p:cTn id="94" dur="1" fill="hold">
                                          <p:stCondLst>
                                            <p:cond delay="0"/>
                                          </p:stCondLst>
                                        </p:cTn>
                                        <p:tgtEl>
                                          <p:spTgt spid="62"/>
                                        </p:tgtEl>
                                        <p:attrNameLst>
                                          <p:attrName>style.visibility</p:attrName>
                                        </p:attrNameLst>
                                      </p:cBhvr>
                                      <p:to>
                                        <p:strVal val="visible"/>
                                      </p:to>
                                    </p:set>
                                    <p:animEffect transition="in" filter="fade">
                                      <p:cBhvr>
                                        <p:cTn id="95" dur="1000"/>
                                        <p:tgtEl>
                                          <p:spTgt spid="62"/>
                                        </p:tgtEl>
                                      </p:cBhvr>
                                    </p:animEffect>
                                    <p:anim calcmode="lin" valueType="num">
                                      <p:cBhvr>
                                        <p:cTn id="96" dur="1000" fill="hold"/>
                                        <p:tgtEl>
                                          <p:spTgt spid="62"/>
                                        </p:tgtEl>
                                        <p:attrNameLst>
                                          <p:attrName>ppt_x</p:attrName>
                                        </p:attrNameLst>
                                      </p:cBhvr>
                                      <p:tavLst>
                                        <p:tav tm="0">
                                          <p:val>
                                            <p:strVal val="#ppt_x"/>
                                          </p:val>
                                        </p:tav>
                                        <p:tav tm="100000">
                                          <p:val>
                                            <p:strVal val="#ppt_x"/>
                                          </p:val>
                                        </p:tav>
                                      </p:tavLst>
                                    </p:anim>
                                    <p:anim calcmode="lin" valueType="num">
                                      <p:cBhvr>
                                        <p:cTn id="97" dur="1000" fill="hold"/>
                                        <p:tgtEl>
                                          <p:spTgt spid="62"/>
                                        </p:tgtEl>
                                        <p:attrNameLst>
                                          <p:attrName>ppt_y</p:attrName>
                                        </p:attrNameLst>
                                      </p:cBhvr>
                                      <p:tavLst>
                                        <p:tav tm="0">
                                          <p:val>
                                            <p:strVal val="#ppt_y+.1"/>
                                          </p:val>
                                        </p:tav>
                                        <p:tav tm="100000">
                                          <p:val>
                                            <p:strVal val="#ppt_y"/>
                                          </p:val>
                                        </p:tav>
                                      </p:tavLst>
                                    </p:anim>
                                  </p:childTnLst>
                                </p:cTn>
                              </p:par>
                            </p:childTnLst>
                          </p:cTn>
                        </p:par>
                        <p:par>
                          <p:cTn id="98" fill="hold">
                            <p:stCondLst>
                              <p:cond delay="10750"/>
                            </p:stCondLst>
                            <p:childTnLst>
                              <p:par>
                                <p:cTn id="99" presetID="53" presetClass="entr" presetSubtype="16" fill="hold" nodeType="afterEffect">
                                  <p:stCondLst>
                                    <p:cond delay="0"/>
                                  </p:stCondLst>
                                  <p:childTnLst>
                                    <p:set>
                                      <p:cBhvr>
                                        <p:cTn id="100" dur="1" fill="hold">
                                          <p:stCondLst>
                                            <p:cond delay="0"/>
                                          </p:stCondLst>
                                        </p:cTn>
                                        <p:tgtEl>
                                          <p:spTgt spid="76"/>
                                        </p:tgtEl>
                                        <p:attrNameLst>
                                          <p:attrName>style.visibility</p:attrName>
                                        </p:attrNameLst>
                                      </p:cBhvr>
                                      <p:to>
                                        <p:strVal val="visible"/>
                                      </p:to>
                                    </p:set>
                                    <p:anim calcmode="lin" valueType="num">
                                      <p:cBhvr>
                                        <p:cTn id="101" dur="500" fill="hold"/>
                                        <p:tgtEl>
                                          <p:spTgt spid="76"/>
                                        </p:tgtEl>
                                        <p:attrNameLst>
                                          <p:attrName>ppt_w</p:attrName>
                                        </p:attrNameLst>
                                      </p:cBhvr>
                                      <p:tavLst>
                                        <p:tav tm="0">
                                          <p:val>
                                            <p:fltVal val="0"/>
                                          </p:val>
                                        </p:tav>
                                        <p:tav tm="100000">
                                          <p:val>
                                            <p:strVal val="#ppt_w"/>
                                          </p:val>
                                        </p:tav>
                                      </p:tavLst>
                                    </p:anim>
                                    <p:anim calcmode="lin" valueType="num">
                                      <p:cBhvr>
                                        <p:cTn id="102" dur="500" fill="hold"/>
                                        <p:tgtEl>
                                          <p:spTgt spid="76"/>
                                        </p:tgtEl>
                                        <p:attrNameLst>
                                          <p:attrName>ppt_h</p:attrName>
                                        </p:attrNameLst>
                                      </p:cBhvr>
                                      <p:tavLst>
                                        <p:tav tm="0">
                                          <p:val>
                                            <p:fltVal val="0"/>
                                          </p:val>
                                        </p:tav>
                                        <p:tav tm="100000">
                                          <p:val>
                                            <p:strVal val="#ppt_h"/>
                                          </p:val>
                                        </p:tav>
                                      </p:tavLst>
                                    </p:anim>
                                    <p:animEffect transition="in" filter="fade">
                                      <p:cBhvr>
                                        <p:cTn id="103" dur="500"/>
                                        <p:tgtEl>
                                          <p:spTgt spid="76"/>
                                        </p:tgtEl>
                                      </p:cBhvr>
                                    </p:animEffect>
                                  </p:childTnLst>
                                </p:cTn>
                              </p:par>
                            </p:childTnLst>
                          </p:cTn>
                        </p:par>
                        <p:par>
                          <p:cTn id="104" fill="hold">
                            <p:stCondLst>
                              <p:cond delay="11250"/>
                            </p:stCondLst>
                            <p:childTnLst>
                              <p:par>
                                <p:cTn id="105" presetID="22" presetClass="entr" presetSubtype="8" fill="hold" grpId="0"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wipe(left)">
                                      <p:cBhvr>
                                        <p:cTn id="107" dur="500"/>
                                        <p:tgtEl>
                                          <p:spTgt spid="33"/>
                                        </p:tgtEl>
                                      </p:cBhvr>
                                    </p:animEffect>
                                  </p:childTnLst>
                                </p:cTn>
                              </p:par>
                            </p:childTnLst>
                          </p:cTn>
                        </p:par>
                        <p:par>
                          <p:cTn id="108" fill="hold">
                            <p:stCondLst>
                              <p:cond delay="11750"/>
                            </p:stCondLst>
                            <p:childTnLst>
                              <p:par>
                                <p:cTn id="109" presetID="22" presetClass="entr" presetSubtype="8" fill="hold" grpId="0" nodeType="afterEffect">
                                  <p:stCondLst>
                                    <p:cond delay="0"/>
                                  </p:stCondLst>
                                  <p:childTnLst>
                                    <p:set>
                                      <p:cBhvr>
                                        <p:cTn id="110" dur="1" fill="hold">
                                          <p:stCondLst>
                                            <p:cond delay="0"/>
                                          </p:stCondLst>
                                        </p:cTn>
                                        <p:tgtEl>
                                          <p:spTgt spid="30"/>
                                        </p:tgtEl>
                                        <p:attrNameLst>
                                          <p:attrName>style.visibility</p:attrName>
                                        </p:attrNameLst>
                                      </p:cBhvr>
                                      <p:to>
                                        <p:strVal val="visible"/>
                                      </p:to>
                                    </p:set>
                                    <p:animEffect transition="in" filter="wipe(left)">
                                      <p:cBhvr>
                                        <p:cTn id="111" dur="500"/>
                                        <p:tgtEl>
                                          <p:spTgt spid="30"/>
                                        </p:tgtEl>
                                      </p:cBhvr>
                                    </p:animEffect>
                                  </p:childTnLst>
                                </p:cTn>
                              </p:par>
                            </p:childTnLst>
                          </p:cTn>
                        </p:par>
                        <p:par>
                          <p:cTn id="112" fill="hold">
                            <p:stCondLst>
                              <p:cond delay="12250"/>
                            </p:stCondLst>
                            <p:childTnLst>
                              <p:par>
                                <p:cTn id="113" presetID="22" presetClass="entr" presetSubtype="8" fill="hold" grpId="0" nodeType="afterEffect">
                                  <p:stCondLst>
                                    <p:cond delay="0"/>
                                  </p:stCondLst>
                                  <p:childTnLst>
                                    <p:set>
                                      <p:cBhvr>
                                        <p:cTn id="114" dur="1" fill="hold">
                                          <p:stCondLst>
                                            <p:cond delay="0"/>
                                          </p:stCondLst>
                                        </p:cTn>
                                        <p:tgtEl>
                                          <p:spTgt spid="37"/>
                                        </p:tgtEl>
                                        <p:attrNameLst>
                                          <p:attrName>style.visibility</p:attrName>
                                        </p:attrNameLst>
                                      </p:cBhvr>
                                      <p:to>
                                        <p:strVal val="visible"/>
                                      </p:to>
                                    </p:set>
                                    <p:animEffect transition="in" filter="wipe(left)">
                                      <p:cBhvr>
                                        <p:cTn id="115" dur="500"/>
                                        <p:tgtEl>
                                          <p:spTgt spid="37"/>
                                        </p:tgtEl>
                                      </p:cBhvr>
                                    </p:animEffect>
                                  </p:childTnLst>
                                </p:cTn>
                              </p:par>
                              <p:par>
                                <p:cTn id="116" presetID="2" presetClass="entr" presetSubtype="8" fill="hold" nodeType="withEffect">
                                  <p:stCondLst>
                                    <p:cond delay="250"/>
                                  </p:stCondLst>
                                  <p:childTnLst>
                                    <p:set>
                                      <p:cBhvr>
                                        <p:cTn id="117" dur="1" fill="hold">
                                          <p:stCondLst>
                                            <p:cond delay="0"/>
                                          </p:stCondLst>
                                        </p:cTn>
                                        <p:tgtEl>
                                          <p:spTgt spid="50"/>
                                        </p:tgtEl>
                                        <p:attrNameLst>
                                          <p:attrName>style.visibility</p:attrName>
                                        </p:attrNameLst>
                                      </p:cBhvr>
                                      <p:to>
                                        <p:strVal val="visible"/>
                                      </p:to>
                                    </p:set>
                                    <p:anim calcmode="lin" valueType="num">
                                      <p:cBhvr additive="base">
                                        <p:cTn id="118" dur="500" fill="hold"/>
                                        <p:tgtEl>
                                          <p:spTgt spid="50"/>
                                        </p:tgtEl>
                                        <p:attrNameLst>
                                          <p:attrName>ppt_x</p:attrName>
                                        </p:attrNameLst>
                                      </p:cBhvr>
                                      <p:tavLst>
                                        <p:tav tm="0">
                                          <p:val>
                                            <p:strVal val="0-#ppt_w/2"/>
                                          </p:val>
                                        </p:tav>
                                        <p:tav tm="100000">
                                          <p:val>
                                            <p:strVal val="#ppt_x"/>
                                          </p:val>
                                        </p:tav>
                                      </p:tavLst>
                                    </p:anim>
                                    <p:anim calcmode="lin" valueType="num">
                                      <p:cBhvr additive="base">
                                        <p:cTn id="119" dur="500" fill="hold"/>
                                        <p:tgtEl>
                                          <p:spTgt spid="50"/>
                                        </p:tgtEl>
                                        <p:attrNameLst>
                                          <p:attrName>ppt_y</p:attrName>
                                        </p:attrNameLst>
                                      </p:cBhvr>
                                      <p:tavLst>
                                        <p:tav tm="0">
                                          <p:val>
                                            <p:strVal val="#ppt_y"/>
                                          </p:val>
                                        </p:tav>
                                        <p:tav tm="100000">
                                          <p:val>
                                            <p:strVal val="#ppt_y"/>
                                          </p:val>
                                        </p:tav>
                                      </p:tavLst>
                                    </p:anim>
                                  </p:childTnLst>
                                </p:cTn>
                              </p:par>
                            </p:childTnLst>
                          </p:cTn>
                        </p:par>
                        <p:par>
                          <p:cTn id="120" fill="hold">
                            <p:stCondLst>
                              <p:cond delay="13000"/>
                            </p:stCondLst>
                            <p:childTnLst>
                              <p:par>
                                <p:cTn id="121" presetID="42" presetClass="entr" presetSubtype="0" fill="hold" nodeType="afterEffect">
                                  <p:stCondLst>
                                    <p:cond delay="0"/>
                                  </p:stCondLst>
                                  <p:childTnLst>
                                    <p:set>
                                      <p:cBhvr>
                                        <p:cTn id="122" dur="1" fill="hold">
                                          <p:stCondLst>
                                            <p:cond delay="0"/>
                                          </p:stCondLst>
                                        </p:cTn>
                                        <p:tgtEl>
                                          <p:spTgt spid="65"/>
                                        </p:tgtEl>
                                        <p:attrNameLst>
                                          <p:attrName>style.visibility</p:attrName>
                                        </p:attrNameLst>
                                      </p:cBhvr>
                                      <p:to>
                                        <p:strVal val="visible"/>
                                      </p:to>
                                    </p:set>
                                    <p:animEffect transition="in" filter="fade">
                                      <p:cBhvr>
                                        <p:cTn id="123" dur="1000"/>
                                        <p:tgtEl>
                                          <p:spTgt spid="65"/>
                                        </p:tgtEl>
                                      </p:cBhvr>
                                    </p:animEffect>
                                    <p:anim calcmode="lin" valueType="num">
                                      <p:cBhvr>
                                        <p:cTn id="124" dur="1000" fill="hold"/>
                                        <p:tgtEl>
                                          <p:spTgt spid="65"/>
                                        </p:tgtEl>
                                        <p:attrNameLst>
                                          <p:attrName>ppt_x</p:attrName>
                                        </p:attrNameLst>
                                      </p:cBhvr>
                                      <p:tavLst>
                                        <p:tav tm="0">
                                          <p:val>
                                            <p:strVal val="#ppt_x"/>
                                          </p:val>
                                        </p:tav>
                                        <p:tav tm="100000">
                                          <p:val>
                                            <p:strVal val="#ppt_x"/>
                                          </p:val>
                                        </p:tav>
                                      </p:tavLst>
                                    </p:anim>
                                    <p:anim calcmode="lin" valueType="num">
                                      <p:cBhvr>
                                        <p:cTn id="125"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animBg="1"/>
      <p:bldP spid="31" grpId="0" animBg="1"/>
      <p:bldP spid="32" grpId="0" animBg="1"/>
      <p:bldP spid="33" grpId="0" animBg="1"/>
      <p:bldP spid="17" grpId="0" animBg="1"/>
      <p:bldP spid="12" grpId="0" animBg="1"/>
      <p:bldP spid="41" grpId="0" animBg="1"/>
      <p:bldP spid="43" grpId="0" animBg="1"/>
      <p:bldP spid="30" grpId="0" animBg="1"/>
      <p:bldP spid="34" grpId="0" animBg="1"/>
      <p:bldP spid="35" grpId="0" animBg="1"/>
      <p:bldP spid="36" grpId="0" animBg="1"/>
      <p:bldP spid="37"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2018-02-24T23:00:24Z</dcterms:modified>
</cp:coreProperties>
</file>