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8150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F98C3AA1-A457-4CAE-BD07-F12C88EBB070}"/>
              </a:ext>
            </a:extLst>
          </p:cNvPr>
          <p:cNvGrpSpPr/>
          <p:nvPr/>
        </p:nvGrpSpPr>
        <p:grpSpPr>
          <a:xfrm>
            <a:off x="984135" y="1828800"/>
            <a:ext cx="1280160" cy="2385761"/>
            <a:chOff x="984135" y="1828800"/>
            <a:chExt cx="1280160" cy="2385761"/>
          </a:xfrm>
        </p:grpSpPr>
        <p:sp>
          <p:nvSpPr>
            <p:cNvPr id="89" name="Rectangle 88">
              <a:extLst>
                <a:ext uri="{FF2B5EF4-FFF2-40B4-BE49-F238E27FC236}">
                  <a16:creationId xmlns:a16="http://schemas.microsoft.com/office/drawing/2014/main" id="{9F53715C-F202-4293-82B5-F631B796CA6E}"/>
                </a:ext>
              </a:extLst>
            </p:cNvPr>
            <p:cNvSpPr/>
            <p:nvPr/>
          </p:nvSpPr>
          <p:spPr>
            <a:xfrm>
              <a:off x="1019764" y="2022665"/>
              <a:ext cx="1208901" cy="2168732"/>
            </a:xfrm>
            <a:prstGeom prst="rect">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9C8E92A4-73CF-4614-9A99-7B0252269A14}"/>
                </a:ext>
              </a:extLst>
            </p:cNvPr>
            <p:cNvSpPr/>
            <p:nvPr/>
          </p:nvSpPr>
          <p:spPr>
            <a:xfrm>
              <a:off x="984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6515A158-BD98-4798-AA76-73BDB6CBD8B9}"/>
              </a:ext>
            </a:extLst>
          </p:cNvPr>
          <p:cNvGrpSpPr/>
          <p:nvPr/>
        </p:nvGrpSpPr>
        <p:grpSpPr>
          <a:xfrm>
            <a:off x="1130980" y="2108835"/>
            <a:ext cx="1000125" cy="2003161"/>
            <a:chOff x="1130980" y="2108835"/>
            <a:chExt cx="1000125" cy="2003161"/>
          </a:xfrm>
        </p:grpSpPr>
        <p:sp>
          <p:nvSpPr>
            <p:cNvPr id="11" name="Rectangle 10">
              <a:extLst>
                <a:ext uri="{FF2B5EF4-FFF2-40B4-BE49-F238E27FC236}">
                  <a16:creationId xmlns:a16="http://schemas.microsoft.com/office/drawing/2014/main" id="{6E764FCF-561E-4B1E-9A72-CBB21AEF3859}"/>
                </a:ext>
              </a:extLst>
            </p:cNvPr>
            <p:cNvSpPr>
              <a:spLocks/>
            </p:cNvSpPr>
            <p:nvPr/>
          </p:nvSpPr>
          <p:spPr>
            <a:xfrm>
              <a:off x="1131705" y="3941728"/>
              <a:ext cx="999400" cy="1702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607FD1-5DA3-4CFC-BD26-8B952D6A7AE5}"/>
                </a:ext>
              </a:extLst>
            </p:cNvPr>
            <p:cNvSpPr>
              <a:spLocks/>
            </p:cNvSpPr>
            <p:nvPr/>
          </p:nvSpPr>
          <p:spPr>
            <a:xfrm>
              <a:off x="1131705" y="3737407"/>
              <a:ext cx="999400" cy="1702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7181120-1D10-464B-87C9-58AE30F5432B}"/>
                </a:ext>
              </a:extLst>
            </p:cNvPr>
            <p:cNvSpPr>
              <a:spLocks/>
            </p:cNvSpPr>
            <p:nvPr/>
          </p:nvSpPr>
          <p:spPr>
            <a:xfrm>
              <a:off x="1131705" y="3533085"/>
              <a:ext cx="999400" cy="1702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EBF583-AFDD-49B5-956D-7CC063B7C9D5}"/>
                </a:ext>
              </a:extLst>
            </p:cNvPr>
            <p:cNvSpPr>
              <a:spLocks/>
            </p:cNvSpPr>
            <p:nvPr/>
          </p:nvSpPr>
          <p:spPr>
            <a:xfrm>
              <a:off x="1131705" y="3328764"/>
              <a:ext cx="999400" cy="1702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E12A9C7-BA74-4A79-8DF8-CEAADB49F7EC}"/>
                </a:ext>
              </a:extLst>
            </p:cNvPr>
            <p:cNvSpPr>
              <a:spLocks/>
            </p:cNvSpPr>
            <p:nvPr/>
          </p:nvSpPr>
          <p:spPr>
            <a:xfrm>
              <a:off x="1131342" y="3124442"/>
              <a:ext cx="999400" cy="1702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251D7E7-9A36-4F48-9F53-7B144D546D0B}"/>
                </a:ext>
              </a:extLst>
            </p:cNvPr>
            <p:cNvSpPr>
              <a:spLocks/>
            </p:cNvSpPr>
            <p:nvPr/>
          </p:nvSpPr>
          <p:spPr>
            <a:xfrm>
              <a:off x="1131342" y="2926120"/>
              <a:ext cx="999400" cy="1702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4ED5FE-3D2C-4991-B212-12C40FEC3132}"/>
                </a:ext>
              </a:extLst>
            </p:cNvPr>
            <p:cNvSpPr>
              <a:spLocks/>
            </p:cNvSpPr>
            <p:nvPr/>
          </p:nvSpPr>
          <p:spPr>
            <a:xfrm>
              <a:off x="1131342" y="2721799"/>
              <a:ext cx="999400" cy="1702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94B368D-C456-4903-A8E5-3B0654B6FB70}"/>
                </a:ext>
              </a:extLst>
            </p:cNvPr>
            <p:cNvSpPr>
              <a:spLocks/>
            </p:cNvSpPr>
            <p:nvPr/>
          </p:nvSpPr>
          <p:spPr>
            <a:xfrm>
              <a:off x="1131342" y="2517477"/>
              <a:ext cx="999400" cy="170268"/>
            </a:xfrm>
            <a:prstGeom prst="rect">
              <a:avLst/>
            </a:prstGeom>
            <a:solidFill>
              <a:srgbClr val="EF3425">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49AC42A-23F8-4B74-B8BC-2F2B2268F2BB}"/>
                </a:ext>
              </a:extLst>
            </p:cNvPr>
            <p:cNvSpPr>
              <a:spLocks/>
            </p:cNvSpPr>
            <p:nvPr/>
          </p:nvSpPr>
          <p:spPr>
            <a:xfrm>
              <a:off x="1131342" y="2313156"/>
              <a:ext cx="999400" cy="170268"/>
            </a:xfrm>
            <a:prstGeom prst="rect">
              <a:avLst/>
            </a:prstGeom>
            <a:solidFill>
              <a:srgbClr val="EF3425">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A630D8-BBB2-4DA9-9627-0C3F19078427}"/>
                </a:ext>
              </a:extLst>
            </p:cNvPr>
            <p:cNvSpPr>
              <a:spLocks/>
            </p:cNvSpPr>
            <p:nvPr/>
          </p:nvSpPr>
          <p:spPr>
            <a:xfrm>
              <a:off x="1130980" y="2108835"/>
              <a:ext cx="999400" cy="170268"/>
            </a:xfrm>
            <a:prstGeom prst="rect">
              <a:avLst/>
            </a:prstGeom>
            <a:solidFill>
              <a:srgbClr val="EF3425">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C2B0CF73-EB0F-4E7E-949D-AF05EEFE964A}"/>
              </a:ext>
            </a:extLst>
          </p:cNvPr>
          <p:cNvSpPr txBox="1"/>
          <p:nvPr/>
        </p:nvSpPr>
        <p:spPr>
          <a:xfrm>
            <a:off x="457200" y="4372309"/>
            <a:ext cx="2346960" cy="2103120"/>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70%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8B886040-EA14-45C7-96CB-50F2DBA03F7B}"/>
              </a:ext>
            </a:extLst>
          </p:cNvPr>
          <p:cNvGrpSpPr/>
          <p:nvPr/>
        </p:nvGrpSpPr>
        <p:grpSpPr>
          <a:xfrm>
            <a:off x="3200400" y="3922006"/>
            <a:ext cx="1280160" cy="2385761"/>
            <a:chOff x="3200400" y="3922006"/>
            <a:chExt cx="1280160" cy="2385761"/>
          </a:xfrm>
        </p:grpSpPr>
        <p:sp>
          <p:nvSpPr>
            <p:cNvPr id="90" name="Rectangle 89">
              <a:extLst>
                <a:ext uri="{FF2B5EF4-FFF2-40B4-BE49-F238E27FC236}">
                  <a16:creationId xmlns:a16="http://schemas.microsoft.com/office/drawing/2014/main" id="{A0101EC4-F3D9-45C1-8999-64F6670083A9}"/>
                </a:ext>
              </a:extLst>
            </p:cNvPr>
            <p:cNvSpPr/>
            <p:nvPr/>
          </p:nvSpPr>
          <p:spPr>
            <a:xfrm>
              <a:off x="3241178" y="4111996"/>
              <a:ext cx="1208901" cy="2168732"/>
            </a:xfrm>
            <a:prstGeom prst="rect">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FCCD0A8F-48FD-4BAA-BF0C-072776BED709}"/>
                </a:ext>
              </a:extLst>
            </p:cNvPr>
            <p:cNvSpPr/>
            <p:nvPr/>
          </p:nvSpPr>
          <p:spPr>
            <a:xfrm>
              <a:off x="3200400"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5" name="Group 84">
            <a:extLst>
              <a:ext uri="{FF2B5EF4-FFF2-40B4-BE49-F238E27FC236}">
                <a16:creationId xmlns:a16="http://schemas.microsoft.com/office/drawing/2014/main" id="{522E7091-9184-44A5-90A8-C032E6CE026A}"/>
              </a:ext>
            </a:extLst>
          </p:cNvPr>
          <p:cNvGrpSpPr/>
          <p:nvPr/>
        </p:nvGrpSpPr>
        <p:grpSpPr>
          <a:xfrm>
            <a:off x="3347245" y="4202041"/>
            <a:ext cx="1000125" cy="2003161"/>
            <a:chOff x="3347245" y="4202041"/>
            <a:chExt cx="1000125" cy="2003161"/>
          </a:xfrm>
        </p:grpSpPr>
        <p:sp>
          <p:nvSpPr>
            <p:cNvPr id="28" name="Rectangle 27">
              <a:extLst>
                <a:ext uri="{FF2B5EF4-FFF2-40B4-BE49-F238E27FC236}">
                  <a16:creationId xmlns:a16="http://schemas.microsoft.com/office/drawing/2014/main" id="{21EF654B-7C53-4CD6-9E80-A781AD441E05}"/>
                </a:ext>
              </a:extLst>
            </p:cNvPr>
            <p:cNvSpPr>
              <a:spLocks/>
            </p:cNvSpPr>
            <p:nvPr/>
          </p:nvSpPr>
          <p:spPr>
            <a:xfrm>
              <a:off x="3347970" y="6034934"/>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DAB9591-83A8-4329-AAFD-BCC923470DFE}"/>
                </a:ext>
              </a:extLst>
            </p:cNvPr>
            <p:cNvSpPr>
              <a:spLocks/>
            </p:cNvSpPr>
            <p:nvPr/>
          </p:nvSpPr>
          <p:spPr>
            <a:xfrm>
              <a:off x="3347970" y="5830613"/>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A34809B-13D8-475B-98C3-265CD2D941DF}"/>
                </a:ext>
              </a:extLst>
            </p:cNvPr>
            <p:cNvSpPr>
              <a:spLocks/>
            </p:cNvSpPr>
            <p:nvPr/>
          </p:nvSpPr>
          <p:spPr>
            <a:xfrm>
              <a:off x="3347970" y="5626291"/>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68D541CB-938F-434F-A535-120B87630853}"/>
                </a:ext>
              </a:extLst>
            </p:cNvPr>
            <p:cNvSpPr>
              <a:spLocks/>
            </p:cNvSpPr>
            <p:nvPr/>
          </p:nvSpPr>
          <p:spPr>
            <a:xfrm>
              <a:off x="3347970" y="5421970"/>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6DEF5B69-9B4B-44AC-B413-DF25A578535C}"/>
                </a:ext>
              </a:extLst>
            </p:cNvPr>
            <p:cNvSpPr>
              <a:spLocks/>
            </p:cNvSpPr>
            <p:nvPr/>
          </p:nvSpPr>
          <p:spPr>
            <a:xfrm>
              <a:off x="3347607" y="5217648"/>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8C985686-0BE0-4E91-B9A8-CE7ACE9AE3D5}"/>
                </a:ext>
              </a:extLst>
            </p:cNvPr>
            <p:cNvSpPr>
              <a:spLocks/>
            </p:cNvSpPr>
            <p:nvPr/>
          </p:nvSpPr>
          <p:spPr>
            <a:xfrm>
              <a:off x="3347607" y="5019326"/>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2D15772-82D0-4974-B3CC-191D6215D707}"/>
                </a:ext>
              </a:extLst>
            </p:cNvPr>
            <p:cNvSpPr>
              <a:spLocks/>
            </p:cNvSpPr>
            <p:nvPr/>
          </p:nvSpPr>
          <p:spPr>
            <a:xfrm>
              <a:off x="3347607" y="4815005"/>
              <a:ext cx="999400" cy="170268"/>
            </a:xfrm>
            <a:prstGeom prst="rect">
              <a:avLst/>
            </a:prstGeom>
            <a:solidFill>
              <a:srgbClr val="44546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591361B-185E-4F26-BAE6-55E58C3AB144}"/>
                </a:ext>
              </a:extLst>
            </p:cNvPr>
            <p:cNvSpPr>
              <a:spLocks/>
            </p:cNvSpPr>
            <p:nvPr/>
          </p:nvSpPr>
          <p:spPr>
            <a:xfrm>
              <a:off x="3347607" y="4610683"/>
              <a:ext cx="999400" cy="170268"/>
            </a:xfrm>
            <a:prstGeom prst="rect">
              <a:avLst/>
            </a:prstGeom>
            <a:solidFill>
              <a:srgbClr val="44546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9591294D-9AEC-4FAB-95DD-0A631C04B759}"/>
                </a:ext>
              </a:extLst>
            </p:cNvPr>
            <p:cNvSpPr>
              <a:spLocks/>
            </p:cNvSpPr>
            <p:nvPr/>
          </p:nvSpPr>
          <p:spPr>
            <a:xfrm>
              <a:off x="3347607" y="4406362"/>
              <a:ext cx="999400" cy="170268"/>
            </a:xfrm>
            <a:prstGeom prst="rect">
              <a:avLst/>
            </a:prstGeom>
            <a:solidFill>
              <a:srgbClr val="44546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CBB7367-FC2F-4D3C-B1C5-2C65DE531724}"/>
                </a:ext>
              </a:extLst>
            </p:cNvPr>
            <p:cNvSpPr>
              <a:spLocks/>
            </p:cNvSpPr>
            <p:nvPr/>
          </p:nvSpPr>
          <p:spPr>
            <a:xfrm>
              <a:off x="3347245" y="4202041"/>
              <a:ext cx="999400" cy="170268"/>
            </a:xfrm>
            <a:prstGeom prst="rect">
              <a:avLst/>
            </a:prstGeom>
            <a:solidFill>
              <a:srgbClr val="44546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E488C800-279D-410A-99EC-03A2159F49EB}"/>
              </a:ext>
            </a:extLst>
          </p:cNvPr>
          <p:cNvSpPr txBox="1"/>
          <p:nvPr/>
        </p:nvSpPr>
        <p:spPr>
          <a:xfrm>
            <a:off x="2743200" y="1755373"/>
            <a:ext cx="2350008" cy="2103120"/>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60%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A844AD69-991D-4CC1-9EAA-7A3E41EB4450}"/>
              </a:ext>
            </a:extLst>
          </p:cNvPr>
          <p:cNvGrpSpPr/>
          <p:nvPr/>
        </p:nvGrpSpPr>
        <p:grpSpPr>
          <a:xfrm>
            <a:off x="5556135" y="1828800"/>
            <a:ext cx="1280160" cy="2385761"/>
            <a:chOff x="5556135" y="1828800"/>
            <a:chExt cx="1280160" cy="2385761"/>
          </a:xfrm>
        </p:grpSpPr>
        <p:sp>
          <p:nvSpPr>
            <p:cNvPr id="91" name="Rectangle 90">
              <a:extLst>
                <a:ext uri="{FF2B5EF4-FFF2-40B4-BE49-F238E27FC236}">
                  <a16:creationId xmlns:a16="http://schemas.microsoft.com/office/drawing/2014/main" id="{DB6E1011-600E-4980-B32C-175030E5F934}"/>
                </a:ext>
              </a:extLst>
            </p:cNvPr>
            <p:cNvSpPr/>
            <p:nvPr/>
          </p:nvSpPr>
          <p:spPr>
            <a:xfrm>
              <a:off x="5591764" y="2034036"/>
              <a:ext cx="1208901" cy="2168732"/>
            </a:xfrm>
            <a:prstGeom prst="rect">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F96A0378-72F9-4A6F-90B6-C48DD9F90EAF}"/>
                </a:ext>
              </a:extLst>
            </p:cNvPr>
            <p:cNvSpPr/>
            <p:nvPr/>
          </p:nvSpPr>
          <p:spPr>
            <a:xfrm>
              <a:off x="5556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6" name="Group 85">
            <a:extLst>
              <a:ext uri="{FF2B5EF4-FFF2-40B4-BE49-F238E27FC236}">
                <a16:creationId xmlns:a16="http://schemas.microsoft.com/office/drawing/2014/main" id="{5DF0EE07-0914-4DF1-A3E4-369361F05CDF}"/>
              </a:ext>
            </a:extLst>
          </p:cNvPr>
          <p:cNvGrpSpPr/>
          <p:nvPr/>
        </p:nvGrpSpPr>
        <p:grpSpPr>
          <a:xfrm>
            <a:off x="5702980" y="2108835"/>
            <a:ext cx="1000125" cy="2003161"/>
            <a:chOff x="5702980" y="2108835"/>
            <a:chExt cx="1000125" cy="2003161"/>
          </a:xfrm>
        </p:grpSpPr>
        <p:sp>
          <p:nvSpPr>
            <p:cNvPr id="41" name="Rectangle 40">
              <a:extLst>
                <a:ext uri="{FF2B5EF4-FFF2-40B4-BE49-F238E27FC236}">
                  <a16:creationId xmlns:a16="http://schemas.microsoft.com/office/drawing/2014/main" id="{77FE2F38-761D-426D-AD1C-8C1394F377FA}"/>
                </a:ext>
              </a:extLst>
            </p:cNvPr>
            <p:cNvSpPr>
              <a:spLocks/>
            </p:cNvSpPr>
            <p:nvPr/>
          </p:nvSpPr>
          <p:spPr>
            <a:xfrm>
              <a:off x="5703705" y="3941728"/>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45E25B4-80D6-4D9E-8530-F1B499063053}"/>
                </a:ext>
              </a:extLst>
            </p:cNvPr>
            <p:cNvSpPr>
              <a:spLocks/>
            </p:cNvSpPr>
            <p:nvPr/>
          </p:nvSpPr>
          <p:spPr>
            <a:xfrm>
              <a:off x="5703705" y="3737407"/>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B795F48-D60E-41F4-B806-1B2F4ADE024A}"/>
                </a:ext>
              </a:extLst>
            </p:cNvPr>
            <p:cNvSpPr>
              <a:spLocks/>
            </p:cNvSpPr>
            <p:nvPr/>
          </p:nvSpPr>
          <p:spPr>
            <a:xfrm>
              <a:off x="5703705" y="3533085"/>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FA6C502B-7426-4B77-B239-6D713CA70C57}"/>
                </a:ext>
              </a:extLst>
            </p:cNvPr>
            <p:cNvSpPr>
              <a:spLocks/>
            </p:cNvSpPr>
            <p:nvPr/>
          </p:nvSpPr>
          <p:spPr>
            <a:xfrm>
              <a:off x="5703705" y="3328764"/>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FBCBCCEA-21CC-48E9-93BC-9D4CC23664CA}"/>
                </a:ext>
              </a:extLst>
            </p:cNvPr>
            <p:cNvSpPr>
              <a:spLocks/>
            </p:cNvSpPr>
            <p:nvPr/>
          </p:nvSpPr>
          <p:spPr>
            <a:xfrm>
              <a:off x="5703342" y="3124442"/>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137A96A-011C-47FF-99EB-52CFB31D42D6}"/>
                </a:ext>
              </a:extLst>
            </p:cNvPr>
            <p:cNvSpPr>
              <a:spLocks/>
            </p:cNvSpPr>
            <p:nvPr/>
          </p:nvSpPr>
          <p:spPr>
            <a:xfrm>
              <a:off x="5703342" y="2926120"/>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049C1076-350B-4C53-8722-61482CA40D37}"/>
                </a:ext>
              </a:extLst>
            </p:cNvPr>
            <p:cNvSpPr>
              <a:spLocks/>
            </p:cNvSpPr>
            <p:nvPr/>
          </p:nvSpPr>
          <p:spPr>
            <a:xfrm>
              <a:off x="5703342" y="2721799"/>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19A40F25-B748-40D9-9DF0-BFD68D5D161D}"/>
                </a:ext>
              </a:extLst>
            </p:cNvPr>
            <p:cNvSpPr>
              <a:spLocks/>
            </p:cNvSpPr>
            <p:nvPr/>
          </p:nvSpPr>
          <p:spPr>
            <a:xfrm>
              <a:off x="5703342" y="2517477"/>
              <a:ext cx="999400" cy="170268"/>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A52B4FDE-88BE-4897-B944-EEE829C2661E}"/>
                </a:ext>
              </a:extLst>
            </p:cNvPr>
            <p:cNvSpPr>
              <a:spLocks/>
            </p:cNvSpPr>
            <p:nvPr/>
          </p:nvSpPr>
          <p:spPr>
            <a:xfrm>
              <a:off x="5703342" y="2313156"/>
              <a:ext cx="999400" cy="170268"/>
            </a:xfrm>
            <a:prstGeom prst="rect">
              <a:avLst/>
            </a:prstGeom>
            <a:solidFill>
              <a:srgbClr val="5C7089">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9D98D024-B383-46AD-A24F-C622D5C7003F}"/>
                </a:ext>
              </a:extLst>
            </p:cNvPr>
            <p:cNvSpPr>
              <a:spLocks/>
            </p:cNvSpPr>
            <p:nvPr/>
          </p:nvSpPr>
          <p:spPr>
            <a:xfrm>
              <a:off x="5702980" y="2108835"/>
              <a:ext cx="999400" cy="170268"/>
            </a:xfrm>
            <a:prstGeom prst="rect">
              <a:avLst/>
            </a:prstGeom>
            <a:solidFill>
              <a:srgbClr val="5C7089">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77145222-8781-407B-B31D-1C9E59E73369}"/>
              </a:ext>
            </a:extLst>
          </p:cNvPr>
          <p:cNvSpPr txBox="1"/>
          <p:nvPr/>
        </p:nvSpPr>
        <p:spPr>
          <a:xfrm>
            <a:off x="5029200" y="4372309"/>
            <a:ext cx="2346960" cy="2103120"/>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 80%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7" name="Group 96">
            <a:extLst>
              <a:ext uri="{FF2B5EF4-FFF2-40B4-BE49-F238E27FC236}">
                <a16:creationId xmlns:a16="http://schemas.microsoft.com/office/drawing/2014/main" id="{4648EB83-CF78-472D-9663-5730D1E9E0AF}"/>
              </a:ext>
            </a:extLst>
          </p:cNvPr>
          <p:cNvGrpSpPr/>
          <p:nvPr/>
        </p:nvGrpSpPr>
        <p:grpSpPr>
          <a:xfrm>
            <a:off x="7843659" y="3922006"/>
            <a:ext cx="1280160" cy="2385761"/>
            <a:chOff x="7843659" y="3922006"/>
            <a:chExt cx="1280160" cy="2385761"/>
          </a:xfrm>
        </p:grpSpPr>
        <p:sp>
          <p:nvSpPr>
            <p:cNvPr id="92" name="Rectangle 91">
              <a:extLst>
                <a:ext uri="{FF2B5EF4-FFF2-40B4-BE49-F238E27FC236}">
                  <a16:creationId xmlns:a16="http://schemas.microsoft.com/office/drawing/2014/main" id="{CF16C378-218F-40EE-A79D-157944277BF3}"/>
                </a:ext>
              </a:extLst>
            </p:cNvPr>
            <p:cNvSpPr/>
            <p:nvPr/>
          </p:nvSpPr>
          <p:spPr>
            <a:xfrm>
              <a:off x="7884229" y="4111996"/>
              <a:ext cx="1208901" cy="2168732"/>
            </a:xfrm>
            <a:prstGeom prst="rect">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2A6DEC82-45DD-4B67-94BC-A0146CFC03BF}"/>
                </a:ext>
              </a:extLst>
            </p:cNvPr>
            <p:cNvSpPr/>
            <p:nvPr/>
          </p:nvSpPr>
          <p:spPr>
            <a:xfrm>
              <a:off x="7843659"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7" name="Group 86">
            <a:extLst>
              <a:ext uri="{FF2B5EF4-FFF2-40B4-BE49-F238E27FC236}">
                <a16:creationId xmlns:a16="http://schemas.microsoft.com/office/drawing/2014/main" id="{DC4C6808-F0BD-4D65-A864-6B4E77E99C5D}"/>
              </a:ext>
            </a:extLst>
          </p:cNvPr>
          <p:cNvGrpSpPr/>
          <p:nvPr/>
        </p:nvGrpSpPr>
        <p:grpSpPr>
          <a:xfrm>
            <a:off x="7990504" y="4202041"/>
            <a:ext cx="1000125" cy="2003161"/>
            <a:chOff x="7990504" y="4202041"/>
            <a:chExt cx="1000125" cy="2003161"/>
          </a:xfrm>
        </p:grpSpPr>
        <p:sp>
          <p:nvSpPr>
            <p:cNvPr id="54" name="Rectangle 53">
              <a:extLst>
                <a:ext uri="{FF2B5EF4-FFF2-40B4-BE49-F238E27FC236}">
                  <a16:creationId xmlns:a16="http://schemas.microsoft.com/office/drawing/2014/main" id="{276DEBC6-C672-4A43-A4B7-1DBDF175701B}"/>
                </a:ext>
              </a:extLst>
            </p:cNvPr>
            <p:cNvSpPr>
              <a:spLocks/>
            </p:cNvSpPr>
            <p:nvPr/>
          </p:nvSpPr>
          <p:spPr>
            <a:xfrm>
              <a:off x="7991229" y="6034934"/>
              <a:ext cx="999400" cy="170268"/>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E33CAB09-2C80-49ED-BC52-951A28C8CB8F}"/>
                </a:ext>
              </a:extLst>
            </p:cNvPr>
            <p:cNvSpPr>
              <a:spLocks/>
            </p:cNvSpPr>
            <p:nvPr/>
          </p:nvSpPr>
          <p:spPr>
            <a:xfrm>
              <a:off x="7991229" y="5830613"/>
              <a:ext cx="999400" cy="170268"/>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81FF851-E566-4C2A-AF5F-B4FAB098CD7C}"/>
                </a:ext>
              </a:extLst>
            </p:cNvPr>
            <p:cNvSpPr>
              <a:spLocks/>
            </p:cNvSpPr>
            <p:nvPr/>
          </p:nvSpPr>
          <p:spPr>
            <a:xfrm>
              <a:off x="7991229" y="5626291"/>
              <a:ext cx="999400" cy="170268"/>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55F87582-77C5-422F-AF61-16F9A194F1FE}"/>
                </a:ext>
              </a:extLst>
            </p:cNvPr>
            <p:cNvSpPr>
              <a:spLocks/>
            </p:cNvSpPr>
            <p:nvPr/>
          </p:nvSpPr>
          <p:spPr>
            <a:xfrm>
              <a:off x="7991229" y="5421970"/>
              <a:ext cx="999400" cy="170268"/>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5B3D1F45-060D-4022-B92F-9FC19CB5EA17}"/>
                </a:ext>
              </a:extLst>
            </p:cNvPr>
            <p:cNvSpPr>
              <a:spLocks/>
            </p:cNvSpPr>
            <p:nvPr/>
          </p:nvSpPr>
          <p:spPr>
            <a:xfrm>
              <a:off x="7990866" y="5217648"/>
              <a:ext cx="999400" cy="170268"/>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21CCF8A-8728-4921-9FC6-7F11014BC019}"/>
                </a:ext>
              </a:extLst>
            </p:cNvPr>
            <p:cNvSpPr>
              <a:spLocks/>
            </p:cNvSpPr>
            <p:nvPr/>
          </p:nvSpPr>
          <p:spPr>
            <a:xfrm>
              <a:off x="7990866" y="5019326"/>
              <a:ext cx="999400" cy="170268"/>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D017CAF3-3357-42F8-AA36-D538B49F75FF}"/>
                </a:ext>
              </a:extLst>
            </p:cNvPr>
            <p:cNvSpPr>
              <a:spLocks/>
            </p:cNvSpPr>
            <p:nvPr/>
          </p:nvSpPr>
          <p:spPr>
            <a:xfrm>
              <a:off x="7990866" y="4815005"/>
              <a:ext cx="999400" cy="170268"/>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0F36572-0154-4C73-B822-755E7508295C}"/>
                </a:ext>
              </a:extLst>
            </p:cNvPr>
            <p:cNvSpPr>
              <a:spLocks/>
            </p:cNvSpPr>
            <p:nvPr/>
          </p:nvSpPr>
          <p:spPr>
            <a:xfrm>
              <a:off x="7990866" y="4610683"/>
              <a:ext cx="999400" cy="170268"/>
            </a:xfrm>
            <a:prstGeom prst="rect">
              <a:avLst/>
            </a:prstGeom>
            <a:solidFill>
              <a:srgbClr val="72869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80458EE1-F1F9-4225-9655-C6DF27A9B73B}"/>
                </a:ext>
              </a:extLst>
            </p:cNvPr>
            <p:cNvSpPr>
              <a:spLocks/>
            </p:cNvSpPr>
            <p:nvPr/>
          </p:nvSpPr>
          <p:spPr>
            <a:xfrm>
              <a:off x="7990866" y="4406362"/>
              <a:ext cx="999400" cy="170268"/>
            </a:xfrm>
            <a:prstGeom prst="rect">
              <a:avLst/>
            </a:prstGeom>
            <a:solidFill>
              <a:srgbClr val="72869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01C79AD1-BBB9-4683-9351-8980A86DF766}"/>
                </a:ext>
              </a:extLst>
            </p:cNvPr>
            <p:cNvSpPr>
              <a:spLocks/>
            </p:cNvSpPr>
            <p:nvPr/>
          </p:nvSpPr>
          <p:spPr>
            <a:xfrm>
              <a:off x="7990504" y="4202041"/>
              <a:ext cx="999400" cy="170268"/>
            </a:xfrm>
            <a:prstGeom prst="rect">
              <a:avLst/>
            </a:prstGeom>
            <a:solidFill>
              <a:srgbClr val="72869F">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Box 63">
            <a:extLst>
              <a:ext uri="{FF2B5EF4-FFF2-40B4-BE49-F238E27FC236}">
                <a16:creationId xmlns:a16="http://schemas.microsoft.com/office/drawing/2014/main" id="{78A6F1E4-CF8B-40CC-9368-EC14900C3DE5}"/>
              </a:ext>
            </a:extLst>
          </p:cNvPr>
          <p:cNvSpPr txBox="1"/>
          <p:nvPr/>
        </p:nvSpPr>
        <p:spPr>
          <a:xfrm>
            <a:off x="7315200" y="1755373"/>
            <a:ext cx="2350008" cy="2103120"/>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 70%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8" name="Group 97">
            <a:extLst>
              <a:ext uri="{FF2B5EF4-FFF2-40B4-BE49-F238E27FC236}">
                <a16:creationId xmlns:a16="http://schemas.microsoft.com/office/drawing/2014/main" id="{5E940F23-93E2-465E-BCD2-B8FF66822F71}"/>
              </a:ext>
            </a:extLst>
          </p:cNvPr>
          <p:cNvGrpSpPr/>
          <p:nvPr/>
        </p:nvGrpSpPr>
        <p:grpSpPr>
          <a:xfrm>
            <a:off x="10128135" y="1753274"/>
            <a:ext cx="1280160" cy="2385761"/>
            <a:chOff x="10128135" y="1753274"/>
            <a:chExt cx="1280160" cy="2385761"/>
          </a:xfrm>
        </p:grpSpPr>
        <p:sp>
          <p:nvSpPr>
            <p:cNvPr id="93" name="Rectangle 92">
              <a:extLst>
                <a:ext uri="{FF2B5EF4-FFF2-40B4-BE49-F238E27FC236}">
                  <a16:creationId xmlns:a16="http://schemas.microsoft.com/office/drawing/2014/main" id="{D75837F1-B2FE-46A2-92B0-FB42D1E9A48A}"/>
                </a:ext>
              </a:extLst>
            </p:cNvPr>
            <p:cNvSpPr/>
            <p:nvPr/>
          </p:nvSpPr>
          <p:spPr>
            <a:xfrm>
              <a:off x="10163764" y="1936496"/>
              <a:ext cx="1208901" cy="2168732"/>
            </a:xfrm>
            <a:prstGeom prst="rect">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777A3CCB-86BC-49E6-9052-C8704DD67E48}"/>
                </a:ext>
              </a:extLst>
            </p:cNvPr>
            <p:cNvSpPr/>
            <p:nvPr/>
          </p:nvSpPr>
          <p:spPr>
            <a:xfrm>
              <a:off x="10128135" y="1753274"/>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8" name="Group 87">
            <a:extLst>
              <a:ext uri="{FF2B5EF4-FFF2-40B4-BE49-F238E27FC236}">
                <a16:creationId xmlns:a16="http://schemas.microsoft.com/office/drawing/2014/main" id="{8D6B250E-5569-431C-B65E-7D7163E4E66E}"/>
              </a:ext>
            </a:extLst>
          </p:cNvPr>
          <p:cNvGrpSpPr/>
          <p:nvPr/>
        </p:nvGrpSpPr>
        <p:grpSpPr>
          <a:xfrm>
            <a:off x="10274980" y="2033309"/>
            <a:ext cx="1000125" cy="2003161"/>
            <a:chOff x="10274980" y="2033309"/>
            <a:chExt cx="1000125" cy="2003161"/>
          </a:xfrm>
        </p:grpSpPr>
        <p:sp>
          <p:nvSpPr>
            <p:cNvPr id="67" name="Rectangle 66">
              <a:extLst>
                <a:ext uri="{FF2B5EF4-FFF2-40B4-BE49-F238E27FC236}">
                  <a16:creationId xmlns:a16="http://schemas.microsoft.com/office/drawing/2014/main" id="{544CD2BD-8374-4BFC-B4B0-7245D1E964ED}"/>
                </a:ext>
              </a:extLst>
            </p:cNvPr>
            <p:cNvSpPr>
              <a:spLocks/>
            </p:cNvSpPr>
            <p:nvPr/>
          </p:nvSpPr>
          <p:spPr>
            <a:xfrm>
              <a:off x="10275705" y="3866202"/>
              <a:ext cx="999400" cy="170268"/>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9EF057ED-2C7C-4C11-87D7-DCE57F5F96F6}"/>
                </a:ext>
              </a:extLst>
            </p:cNvPr>
            <p:cNvSpPr>
              <a:spLocks/>
            </p:cNvSpPr>
            <p:nvPr/>
          </p:nvSpPr>
          <p:spPr>
            <a:xfrm>
              <a:off x="10275705" y="3661881"/>
              <a:ext cx="999400" cy="170268"/>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67E377-3DF5-4EAD-B055-AE0F946B57E0}"/>
                </a:ext>
              </a:extLst>
            </p:cNvPr>
            <p:cNvSpPr>
              <a:spLocks/>
            </p:cNvSpPr>
            <p:nvPr/>
          </p:nvSpPr>
          <p:spPr>
            <a:xfrm>
              <a:off x="10275705" y="3457559"/>
              <a:ext cx="999400" cy="170268"/>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3B10D4E-16F8-4FFC-B385-29C4B20D5450}"/>
                </a:ext>
              </a:extLst>
            </p:cNvPr>
            <p:cNvSpPr>
              <a:spLocks/>
            </p:cNvSpPr>
            <p:nvPr/>
          </p:nvSpPr>
          <p:spPr>
            <a:xfrm>
              <a:off x="10275705" y="3253238"/>
              <a:ext cx="999400" cy="170268"/>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4BD36A04-7646-4B5A-B353-1407F484B946}"/>
                </a:ext>
              </a:extLst>
            </p:cNvPr>
            <p:cNvSpPr>
              <a:spLocks/>
            </p:cNvSpPr>
            <p:nvPr/>
          </p:nvSpPr>
          <p:spPr>
            <a:xfrm>
              <a:off x="10275342" y="3048916"/>
              <a:ext cx="999400" cy="170268"/>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B368ED9A-65C5-4B53-AB97-CF88DEC035E2}"/>
                </a:ext>
              </a:extLst>
            </p:cNvPr>
            <p:cNvSpPr>
              <a:spLocks/>
            </p:cNvSpPr>
            <p:nvPr/>
          </p:nvSpPr>
          <p:spPr>
            <a:xfrm>
              <a:off x="10275342" y="2850594"/>
              <a:ext cx="999400" cy="170268"/>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746207AA-12D8-42D1-B19C-A8E81658984E}"/>
                </a:ext>
              </a:extLst>
            </p:cNvPr>
            <p:cNvSpPr>
              <a:spLocks/>
            </p:cNvSpPr>
            <p:nvPr/>
          </p:nvSpPr>
          <p:spPr>
            <a:xfrm>
              <a:off x="10275342" y="2646273"/>
              <a:ext cx="999400" cy="170268"/>
            </a:xfrm>
            <a:prstGeom prst="rect">
              <a:avLst/>
            </a:prstGeom>
            <a:solidFill>
              <a:srgbClr val="8DA1B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9A67EDCF-5773-43E0-930D-40CA8C9BACAA}"/>
                </a:ext>
              </a:extLst>
            </p:cNvPr>
            <p:cNvSpPr>
              <a:spLocks/>
            </p:cNvSpPr>
            <p:nvPr/>
          </p:nvSpPr>
          <p:spPr>
            <a:xfrm>
              <a:off x="10275342" y="2441951"/>
              <a:ext cx="999400" cy="170268"/>
            </a:xfrm>
            <a:prstGeom prst="rect">
              <a:avLst/>
            </a:prstGeom>
            <a:solidFill>
              <a:srgbClr val="8DA1B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A1207AD1-E082-42AC-A70B-4C30E4E3AA30}"/>
                </a:ext>
              </a:extLst>
            </p:cNvPr>
            <p:cNvSpPr>
              <a:spLocks/>
            </p:cNvSpPr>
            <p:nvPr/>
          </p:nvSpPr>
          <p:spPr>
            <a:xfrm>
              <a:off x="10275342" y="2237630"/>
              <a:ext cx="999400" cy="170268"/>
            </a:xfrm>
            <a:prstGeom prst="rect">
              <a:avLst/>
            </a:prstGeom>
            <a:solidFill>
              <a:srgbClr val="8DA1B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A097A387-51AD-457E-9848-F2DE1717DCEE}"/>
                </a:ext>
              </a:extLst>
            </p:cNvPr>
            <p:cNvSpPr>
              <a:spLocks/>
            </p:cNvSpPr>
            <p:nvPr/>
          </p:nvSpPr>
          <p:spPr>
            <a:xfrm>
              <a:off x="10274980" y="2033309"/>
              <a:ext cx="999400" cy="170268"/>
            </a:xfrm>
            <a:prstGeom prst="rect">
              <a:avLst/>
            </a:prstGeom>
            <a:solidFill>
              <a:srgbClr val="8DA1B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TextBox 76">
            <a:extLst>
              <a:ext uri="{FF2B5EF4-FFF2-40B4-BE49-F238E27FC236}">
                <a16:creationId xmlns:a16="http://schemas.microsoft.com/office/drawing/2014/main" id="{0EFA3594-EB12-444A-ADD4-4DDF4D7869D1}"/>
              </a:ext>
            </a:extLst>
          </p:cNvPr>
          <p:cNvSpPr txBox="1"/>
          <p:nvPr/>
        </p:nvSpPr>
        <p:spPr>
          <a:xfrm>
            <a:off x="9601200" y="4296783"/>
            <a:ext cx="2346960" cy="2103120"/>
          </a:xfrm>
          <a:prstGeom prst="rect">
            <a:avLst/>
          </a:prstGeom>
          <a:noFill/>
        </p:spPr>
        <p:txBody>
          <a:bodyPr wrap="square" rtlCol="0">
            <a:spAutoFit/>
          </a:bodyPr>
          <a:lstStyle/>
          <a:p>
            <a:pPr algn="ctr"/>
            <a:r>
              <a:rPr lang="en-US" sz="1400" dirty="0">
                <a:solidFill>
                  <a:srgbClr val="8DA1BB"/>
                </a:solidFill>
                <a:latin typeface="Bernard MT Condensed" panose="02050806060905020404" pitchFamily="18" charset="0"/>
              </a:rPr>
              <a:t>LOREM IPSUM 60%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3" name="TextBox 82">
            <a:extLst>
              <a:ext uri="{FF2B5EF4-FFF2-40B4-BE49-F238E27FC236}">
                <a16:creationId xmlns:a16="http://schemas.microsoft.com/office/drawing/2014/main" id="{F4F33110-A751-4259-9368-A8B1CCD4AE5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78" name="Picture 77">
            <a:hlinkClick r:id="rId2"/>
            <a:extLst>
              <a:ext uri="{FF2B5EF4-FFF2-40B4-BE49-F238E27FC236}">
                <a16:creationId xmlns:a16="http://schemas.microsoft.com/office/drawing/2014/main" id="{4277A2E1-C1F6-4350-AC8A-4ECB3DAE5E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5339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1000"/>
                                        <p:tgtEl>
                                          <p:spTgt spid="83"/>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p:cTn id="11" dur="500" fill="hold"/>
                                        <p:tgtEl>
                                          <p:spTgt spid="94"/>
                                        </p:tgtEl>
                                        <p:attrNameLst>
                                          <p:attrName>ppt_w</p:attrName>
                                        </p:attrNameLst>
                                      </p:cBhvr>
                                      <p:tavLst>
                                        <p:tav tm="0">
                                          <p:val>
                                            <p:fltVal val="0"/>
                                          </p:val>
                                        </p:tav>
                                        <p:tav tm="100000">
                                          <p:val>
                                            <p:strVal val="#ppt_w"/>
                                          </p:val>
                                        </p:tav>
                                      </p:tavLst>
                                    </p:anim>
                                    <p:anim calcmode="lin" valueType="num">
                                      <p:cBhvr>
                                        <p:cTn id="12" dur="500" fill="hold"/>
                                        <p:tgtEl>
                                          <p:spTgt spid="94"/>
                                        </p:tgtEl>
                                        <p:attrNameLst>
                                          <p:attrName>ppt_h</p:attrName>
                                        </p:attrNameLst>
                                      </p:cBhvr>
                                      <p:tavLst>
                                        <p:tav tm="0">
                                          <p:val>
                                            <p:fltVal val="0"/>
                                          </p:val>
                                        </p:tav>
                                        <p:tav tm="100000">
                                          <p:val>
                                            <p:strVal val="#ppt_h"/>
                                          </p:val>
                                        </p:tav>
                                      </p:tavLst>
                                    </p:anim>
                                    <p:animEffect transition="in" filter="fade">
                                      <p:cBhvr>
                                        <p:cTn id="13" dur="500"/>
                                        <p:tgtEl>
                                          <p:spTgt spid="94"/>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wipe(down)">
                                      <p:cBhvr>
                                        <p:cTn id="33" dur="500"/>
                                        <p:tgtEl>
                                          <p:spTgt spid="85"/>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1000"/>
                                        <p:tgtEl>
                                          <p:spTgt spid="38"/>
                                        </p:tgtEl>
                                      </p:cBhvr>
                                    </p:animEffect>
                                    <p:anim calcmode="lin" valueType="num">
                                      <p:cBhvr>
                                        <p:cTn id="38" dur="1000" fill="hold"/>
                                        <p:tgtEl>
                                          <p:spTgt spid="38"/>
                                        </p:tgtEl>
                                        <p:attrNameLst>
                                          <p:attrName>ppt_x</p:attrName>
                                        </p:attrNameLst>
                                      </p:cBhvr>
                                      <p:tavLst>
                                        <p:tav tm="0">
                                          <p:val>
                                            <p:strVal val="#ppt_x"/>
                                          </p:val>
                                        </p:tav>
                                        <p:tav tm="100000">
                                          <p:val>
                                            <p:strVal val="#ppt_x"/>
                                          </p:val>
                                        </p:tav>
                                      </p:tavLst>
                                    </p:anim>
                                    <p:anim calcmode="lin" valueType="num">
                                      <p:cBhvr>
                                        <p:cTn id="39" dur="1000" fill="hold"/>
                                        <p:tgtEl>
                                          <p:spTgt spid="38"/>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96"/>
                                        </p:tgtEl>
                                        <p:attrNameLst>
                                          <p:attrName>style.visibility</p:attrName>
                                        </p:attrNameLst>
                                      </p:cBhvr>
                                      <p:to>
                                        <p:strVal val="visible"/>
                                      </p:to>
                                    </p:set>
                                    <p:anim calcmode="lin" valueType="num">
                                      <p:cBhvr>
                                        <p:cTn id="43" dur="500" fill="hold"/>
                                        <p:tgtEl>
                                          <p:spTgt spid="96"/>
                                        </p:tgtEl>
                                        <p:attrNameLst>
                                          <p:attrName>ppt_w</p:attrName>
                                        </p:attrNameLst>
                                      </p:cBhvr>
                                      <p:tavLst>
                                        <p:tav tm="0">
                                          <p:val>
                                            <p:fltVal val="0"/>
                                          </p:val>
                                        </p:tav>
                                        <p:tav tm="100000">
                                          <p:val>
                                            <p:strVal val="#ppt_w"/>
                                          </p:val>
                                        </p:tav>
                                      </p:tavLst>
                                    </p:anim>
                                    <p:anim calcmode="lin" valueType="num">
                                      <p:cBhvr>
                                        <p:cTn id="44" dur="500" fill="hold"/>
                                        <p:tgtEl>
                                          <p:spTgt spid="96"/>
                                        </p:tgtEl>
                                        <p:attrNameLst>
                                          <p:attrName>ppt_h</p:attrName>
                                        </p:attrNameLst>
                                      </p:cBhvr>
                                      <p:tavLst>
                                        <p:tav tm="0">
                                          <p:val>
                                            <p:fltVal val="0"/>
                                          </p:val>
                                        </p:tav>
                                        <p:tav tm="100000">
                                          <p:val>
                                            <p:strVal val="#ppt_h"/>
                                          </p:val>
                                        </p:tav>
                                      </p:tavLst>
                                    </p:anim>
                                    <p:animEffect transition="in" filter="fade">
                                      <p:cBhvr>
                                        <p:cTn id="45" dur="500"/>
                                        <p:tgtEl>
                                          <p:spTgt spid="96"/>
                                        </p:tgtEl>
                                      </p:cBhvr>
                                    </p:animEffect>
                                  </p:childTnLst>
                                </p:cTn>
                              </p:par>
                            </p:childTnLst>
                          </p:cTn>
                        </p:par>
                        <p:par>
                          <p:cTn id="46" fill="hold">
                            <p:stCondLst>
                              <p:cond delay="5500"/>
                            </p:stCondLst>
                            <p:childTnLst>
                              <p:par>
                                <p:cTn id="47" presetID="22" presetClass="entr" presetSubtype="4" fill="hold" nodeType="afterEffect">
                                  <p:stCondLst>
                                    <p:cond delay="0"/>
                                  </p:stCondLst>
                                  <p:childTnLst>
                                    <p:set>
                                      <p:cBhvr>
                                        <p:cTn id="48" dur="1" fill="hold">
                                          <p:stCondLst>
                                            <p:cond delay="0"/>
                                          </p:stCondLst>
                                        </p:cTn>
                                        <p:tgtEl>
                                          <p:spTgt spid="86"/>
                                        </p:tgtEl>
                                        <p:attrNameLst>
                                          <p:attrName>style.visibility</p:attrName>
                                        </p:attrNameLst>
                                      </p:cBhvr>
                                      <p:to>
                                        <p:strVal val="visible"/>
                                      </p:to>
                                    </p:set>
                                    <p:animEffect transition="in" filter="wipe(down)">
                                      <p:cBhvr>
                                        <p:cTn id="49" dur="500"/>
                                        <p:tgtEl>
                                          <p:spTgt spid="86"/>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fade">
                                      <p:cBhvr>
                                        <p:cTn id="53" dur="1000"/>
                                        <p:tgtEl>
                                          <p:spTgt spid="51"/>
                                        </p:tgtEl>
                                      </p:cBhvr>
                                    </p:animEffect>
                                    <p:anim calcmode="lin" valueType="num">
                                      <p:cBhvr>
                                        <p:cTn id="54" dur="1000" fill="hold"/>
                                        <p:tgtEl>
                                          <p:spTgt spid="51"/>
                                        </p:tgtEl>
                                        <p:attrNameLst>
                                          <p:attrName>ppt_x</p:attrName>
                                        </p:attrNameLst>
                                      </p:cBhvr>
                                      <p:tavLst>
                                        <p:tav tm="0">
                                          <p:val>
                                            <p:strVal val="#ppt_x"/>
                                          </p:val>
                                        </p:tav>
                                        <p:tav tm="100000">
                                          <p:val>
                                            <p:strVal val="#ppt_x"/>
                                          </p:val>
                                        </p:tav>
                                      </p:tavLst>
                                    </p:anim>
                                    <p:anim calcmode="lin" valueType="num">
                                      <p:cBhvr>
                                        <p:cTn id="55" dur="1000" fill="hold"/>
                                        <p:tgtEl>
                                          <p:spTgt spid="51"/>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97"/>
                                        </p:tgtEl>
                                        <p:attrNameLst>
                                          <p:attrName>style.visibility</p:attrName>
                                        </p:attrNameLst>
                                      </p:cBhvr>
                                      <p:to>
                                        <p:strVal val="visible"/>
                                      </p:to>
                                    </p:set>
                                    <p:anim calcmode="lin" valueType="num">
                                      <p:cBhvr>
                                        <p:cTn id="59" dur="500" fill="hold"/>
                                        <p:tgtEl>
                                          <p:spTgt spid="97"/>
                                        </p:tgtEl>
                                        <p:attrNameLst>
                                          <p:attrName>ppt_w</p:attrName>
                                        </p:attrNameLst>
                                      </p:cBhvr>
                                      <p:tavLst>
                                        <p:tav tm="0">
                                          <p:val>
                                            <p:fltVal val="0"/>
                                          </p:val>
                                        </p:tav>
                                        <p:tav tm="100000">
                                          <p:val>
                                            <p:strVal val="#ppt_w"/>
                                          </p:val>
                                        </p:tav>
                                      </p:tavLst>
                                    </p:anim>
                                    <p:anim calcmode="lin" valueType="num">
                                      <p:cBhvr>
                                        <p:cTn id="60" dur="500" fill="hold"/>
                                        <p:tgtEl>
                                          <p:spTgt spid="97"/>
                                        </p:tgtEl>
                                        <p:attrNameLst>
                                          <p:attrName>ppt_h</p:attrName>
                                        </p:attrNameLst>
                                      </p:cBhvr>
                                      <p:tavLst>
                                        <p:tav tm="0">
                                          <p:val>
                                            <p:fltVal val="0"/>
                                          </p:val>
                                        </p:tav>
                                        <p:tav tm="100000">
                                          <p:val>
                                            <p:strVal val="#ppt_h"/>
                                          </p:val>
                                        </p:tav>
                                      </p:tavLst>
                                    </p:anim>
                                    <p:animEffect transition="in" filter="fade">
                                      <p:cBhvr>
                                        <p:cTn id="61" dur="500"/>
                                        <p:tgtEl>
                                          <p:spTgt spid="97"/>
                                        </p:tgtEl>
                                      </p:cBhvr>
                                    </p:animEffect>
                                  </p:childTnLst>
                                </p:cTn>
                              </p:par>
                            </p:childTnLst>
                          </p:cTn>
                        </p:par>
                        <p:par>
                          <p:cTn id="62" fill="hold">
                            <p:stCondLst>
                              <p:cond delay="7500"/>
                            </p:stCondLst>
                            <p:childTnLst>
                              <p:par>
                                <p:cTn id="63" presetID="22" presetClass="entr" presetSubtype="4"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down)">
                                      <p:cBhvr>
                                        <p:cTn id="65" dur="500"/>
                                        <p:tgtEl>
                                          <p:spTgt spid="87"/>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childTnLst>
                                </p:cTn>
                              </p:par>
                            </p:childTnLst>
                          </p:cTn>
                        </p:par>
                        <p:par>
                          <p:cTn id="78" fill="hold">
                            <p:stCondLst>
                              <p:cond delay="9500"/>
                            </p:stCondLst>
                            <p:childTnLst>
                              <p:par>
                                <p:cTn id="79" presetID="22" presetClass="entr" presetSubtype="4"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wipe(down)">
                                      <p:cBhvr>
                                        <p:cTn id="81" dur="500"/>
                                        <p:tgtEl>
                                          <p:spTgt spid="88"/>
                                        </p:tgtEl>
                                      </p:cBhvr>
                                    </p:animEffect>
                                  </p:childTnLst>
                                </p:cTn>
                              </p:par>
                            </p:childTnLst>
                          </p:cTn>
                        </p:par>
                        <p:par>
                          <p:cTn id="82" fill="hold">
                            <p:stCondLst>
                              <p:cond delay="10000"/>
                            </p:stCondLst>
                            <p:childTnLst>
                              <p:par>
                                <p:cTn id="83" presetID="42" presetClass="entr" presetSubtype="0" fill="hold" grpId="0" nodeType="afterEffect">
                                  <p:stCondLst>
                                    <p:cond delay="0"/>
                                  </p:stCondLst>
                                  <p:childTnLst>
                                    <p:set>
                                      <p:cBhvr>
                                        <p:cTn id="84" dur="1" fill="hold">
                                          <p:stCondLst>
                                            <p:cond delay="0"/>
                                          </p:stCondLst>
                                        </p:cTn>
                                        <p:tgtEl>
                                          <p:spTgt spid="77"/>
                                        </p:tgtEl>
                                        <p:attrNameLst>
                                          <p:attrName>style.visibility</p:attrName>
                                        </p:attrNameLst>
                                      </p:cBhvr>
                                      <p:to>
                                        <p:strVal val="visible"/>
                                      </p:to>
                                    </p:set>
                                    <p:animEffect transition="in" filter="fade">
                                      <p:cBhvr>
                                        <p:cTn id="85" dur="1000"/>
                                        <p:tgtEl>
                                          <p:spTgt spid="77"/>
                                        </p:tgtEl>
                                      </p:cBhvr>
                                    </p:animEffect>
                                    <p:anim calcmode="lin" valueType="num">
                                      <p:cBhvr>
                                        <p:cTn id="86" dur="1000" fill="hold"/>
                                        <p:tgtEl>
                                          <p:spTgt spid="77"/>
                                        </p:tgtEl>
                                        <p:attrNameLst>
                                          <p:attrName>ppt_x</p:attrName>
                                        </p:attrNameLst>
                                      </p:cBhvr>
                                      <p:tavLst>
                                        <p:tav tm="0">
                                          <p:val>
                                            <p:strVal val="#ppt_x"/>
                                          </p:val>
                                        </p:tav>
                                        <p:tav tm="100000">
                                          <p:val>
                                            <p:strVal val="#ppt_x"/>
                                          </p:val>
                                        </p:tav>
                                      </p:tavLst>
                                    </p:anim>
                                    <p:anim calcmode="lin" valueType="num">
                                      <p:cBhvr>
                                        <p:cTn id="8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8" grpId="0"/>
      <p:bldP spid="51" grpId="0"/>
      <p:bldP spid="64" grpId="0"/>
      <p:bldP spid="77"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1512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2019-09-25T20:20:30Z</dcterms:modified>
</cp:coreProperties>
</file>