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088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198515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50800" dist="38100" dir="2700000" algn="tl"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50800" dist="38100" dir="2700000" algn="tl"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198515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F9C8515E-67AD-4771-8F10-FD788BD1DB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2019-09-25T19:31:54Z</dcterms:modified>
</cp:coreProperties>
</file>