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25290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2BB91325-FAE4-44F0-B4D5-7A067D31C177}"/>
              </a:ext>
            </a:extLst>
          </p:cNvPr>
          <p:cNvSpPr>
            <a:spLocks/>
          </p:cNvSpPr>
          <p:nvPr/>
        </p:nvSpPr>
        <p:spPr>
          <a:xfrm>
            <a:off x="595883" y="1655064"/>
            <a:ext cx="5349240" cy="1545336"/>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645DE01D-E15D-43CA-82F7-96727F45C2A1}"/>
              </a:ext>
            </a:extLst>
          </p:cNvPr>
          <p:cNvSpPr>
            <a:spLocks/>
          </p:cNvSpPr>
          <p:nvPr/>
        </p:nvSpPr>
        <p:spPr>
          <a:xfrm>
            <a:off x="685800" y="1741933"/>
            <a:ext cx="5138928" cy="1371601"/>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896CA1DE-83FD-458E-A252-1897DE848488}"/>
              </a:ext>
            </a:extLst>
          </p:cNvPr>
          <p:cNvSpPr>
            <a:spLocks noChangeAspect="1"/>
          </p:cNvSpPr>
          <p:nvPr/>
        </p:nvSpPr>
        <p:spPr>
          <a:xfrm>
            <a:off x="3749449" y="1741933"/>
            <a:ext cx="2117373" cy="1371601"/>
          </a:xfrm>
          <a:custGeom>
            <a:avLst/>
            <a:gdLst>
              <a:gd name="connsiteX0" fmla="*/ 428466 w 2117373"/>
              <a:gd name="connsiteY0" fmla="*/ 0 h 1371601"/>
              <a:gd name="connsiteX1" fmla="*/ 1426056 w 2117373"/>
              <a:gd name="connsiteY1" fmla="*/ 0 h 1371601"/>
              <a:gd name="connsiteX2" fmla="*/ 1426056 w 2117373"/>
              <a:gd name="connsiteY2" fmla="*/ 557 h 1371601"/>
              <a:gd name="connsiteX3" fmla="*/ 1431573 w 2117373"/>
              <a:gd name="connsiteY3" fmla="*/ 1 h 1371601"/>
              <a:gd name="connsiteX4" fmla="*/ 2117373 w 2117373"/>
              <a:gd name="connsiteY4" fmla="*/ 685801 h 1371601"/>
              <a:gd name="connsiteX5" fmla="*/ 1431573 w 2117373"/>
              <a:gd name="connsiteY5" fmla="*/ 1371601 h 1371601"/>
              <a:gd name="connsiteX6" fmla="*/ 1426056 w 2117373"/>
              <a:gd name="connsiteY6" fmla="*/ 1371045 h 1371601"/>
              <a:gd name="connsiteX7" fmla="*/ 1426056 w 2117373"/>
              <a:gd name="connsiteY7" fmla="*/ 1371601 h 1371601"/>
              <a:gd name="connsiteX8" fmla="*/ 443524 w 2117373"/>
              <a:gd name="connsiteY8" fmla="*/ 1371601 h 1371601"/>
              <a:gd name="connsiteX9" fmla="*/ 0 w 2117373"/>
              <a:gd name="connsiteY9" fmla="*/ 673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17373" h="1371601">
                <a:moveTo>
                  <a:pt x="428466" y="0"/>
                </a:moveTo>
                <a:lnTo>
                  <a:pt x="1426056" y="0"/>
                </a:lnTo>
                <a:lnTo>
                  <a:pt x="1426056" y="557"/>
                </a:lnTo>
                <a:lnTo>
                  <a:pt x="1431573" y="1"/>
                </a:lnTo>
                <a:cubicBezTo>
                  <a:pt x="1810330" y="1"/>
                  <a:pt x="2117373" y="307044"/>
                  <a:pt x="2117373" y="685801"/>
                </a:cubicBezTo>
                <a:cubicBezTo>
                  <a:pt x="2117373" y="1064558"/>
                  <a:pt x="1810330" y="1371601"/>
                  <a:pt x="1431573" y="1371601"/>
                </a:cubicBezTo>
                <a:lnTo>
                  <a:pt x="1426056" y="1371045"/>
                </a:lnTo>
                <a:lnTo>
                  <a:pt x="1426056" y="1371601"/>
                </a:lnTo>
                <a:lnTo>
                  <a:pt x="443524" y="1371601"/>
                </a:lnTo>
                <a:lnTo>
                  <a:pt x="0" y="673957"/>
                </a:lnTo>
                <a:close/>
              </a:path>
            </a:pathLst>
          </a:cu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79205F68-0F35-42FF-A135-5DD99C453126}"/>
              </a:ext>
            </a:extLst>
          </p:cNvPr>
          <p:cNvSpPr txBox="1"/>
          <p:nvPr/>
        </p:nvSpPr>
        <p:spPr>
          <a:xfrm>
            <a:off x="1213104" y="1839880"/>
            <a:ext cx="2689150" cy="1175706"/>
          </a:xfrm>
          <a:prstGeom prst="rect">
            <a:avLst/>
          </a:prstGeom>
          <a:noFill/>
        </p:spPr>
        <p:txBody>
          <a:bodyPr wrap="square" rtlCol="0">
            <a:spAutoFit/>
          </a:bodyPr>
          <a:lstStyle/>
          <a:p>
            <a:pPr defTabSz="1219170">
              <a:spcBef>
                <a:spcPct val="20000"/>
              </a:spcBef>
              <a:defRPr/>
            </a:pPr>
            <a:r>
              <a:rPr lang="en-US" sz="1400" dirty="0">
                <a:solidFill>
                  <a:srgbClr val="4D4D4D"/>
                </a:solidFill>
                <a:latin typeface="Bernard MT Condensed" panose="02050806060905020404" pitchFamily="18" charset="0"/>
              </a:rPr>
              <a:t>LOREM IPSUM DOLOR</a:t>
            </a:r>
          </a:p>
          <a:p>
            <a:pPr defTabSz="1219170">
              <a:spcBef>
                <a:spcPct val="20000"/>
              </a:spcBef>
              <a:defRPr/>
            </a:pPr>
            <a:endParaRPr lang="en-US" sz="2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grpSp>
        <p:nvGrpSpPr>
          <p:cNvPr id="20" name="Group 19">
            <a:extLst>
              <a:ext uri="{FF2B5EF4-FFF2-40B4-BE49-F238E27FC236}">
                <a16:creationId xmlns:a16="http://schemas.microsoft.com/office/drawing/2014/main" id="{5CFAA63D-8B49-4A11-AB03-CA441C2B1880}"/>
              </a:ext>
            </a:extLst>
          </p:cNvPr>
          <p:cNvGrpSpPr/>
          <p:nvPr/>
        </p:nvGrpSpPr>
        <p:grpSpPr>
          <a:xfrm>
            <a:off x="4156841" y="1741933"/>
            <a:ext cx="1709980" cy="1371601"/>
            <a:chOff x="6982337" y="1904999"/>
            <a:chExt cx="1709980" cy="1371601"/>
          </a:xfrm>
        </p:grpSpPr>
        <p:sp>
          <p:nvSpPr>
            <p:cNvPr id="13" name="Freeform: Shape 12">
              <a:extLst>
                <a:ext uri="{FF2B5EF4-FFF2-40B4-BE49-F238E27FC236}">
                  <a16:creationId xmlns:a16="http://schemas.microsoft.com/office/drawing/2014/main" id="{8B8E9AD4-10DF-410A-854A-4C1290908A20}"/>
                </a:ext>
              </a:extLst>
            </p:cNvPr>
            <p:cNvSpPr>
              <a:spLocks noChangeAspect="1"/>
            </p:cNvSpPr>
            <p:nvPr/>
          </p:nvSpPr>
          <p:spPr>
            <a:xfrm>
              <a:off x="6982337" y="1904999"/>
              <a:ext cx="1709980" cy="1371601"/>
            </a:xfrm>
            <a:custGeom>
              <a:avLst/>
              <a:gdLst>
                <a:gd name="connsiteX0" fmla="*/ 435994 w 1709980"/>
                <a:gd name="connsiteY0" fmla="*/ 0 h 1371601"/>
                <a:gd name="connsiteX1" fmla="*/ 1018663 w 1709980"/>
                <a:gd name="connsiteY1" fmla="*/ 0 h 1371601"/>
                <a:gd name="connsiteX2" fmla="*/ 1018663 w 1709980"/>
                <a:gd name="connsiteY2" fmla="*/ 557 h 1371601"/>
                <a:gd name="connsiteX3" fmla="*/ 1024180 w 1709980"/>
                <a:gd name="connsiteY3" fmla="*/ 1 h 1371601"/>
                <a:gd name="connsiteX4" fmla="*/ 1709980 w 1709980"/>
                <a:gd name="connsiteY4" fmla="*/ 685801 h 1371601"/>
                <a:gd name="connsiteX5" fmla="*/ 1024180 w 1709980"/>
                <a:gd name="connsiteY5" fmla="*/ 1371601 h 1371601"/>
                <a:gd name="connsiteX6" fmla="*/ 1018663 w 1709980"/>
                <a:gd name="connsiteY6" fmla="*/ 1371045 h 1371601"/>
                <a:gd name="connsiteX7" fmla="*/ 1018663 w 1709980"/>
                <a:gd name="connsiteY7" fmla="*/ 1371601 h 1371601"/>
                <a:gd name="connsiteX8" fmla="*/ 435996 w 1709980"/>
                <a:gd name="connsiteY8" fmla="*/ 1371601 h 1371601"/>
                <a:gd name="connsiteX9" fmla="*/ 0 w 1709980"/>
                <a:gd name="connsiteY9" fmla="*/ 685799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09980" h="1371601">
                  <a:moveTo>
                    <a:pt x="435994" y="0"/>
                  </a:moveTo>
                  <a:lnTo>
                    <a:pt x="1018663" y="0"/>
                  </a:lnTo>
                  <a:lnTo>
                    <a:pt x="1018663" y="557"/>
                  </a:lnTo>
                  <a:lnTo>
                    <a:pt x="1024180" y="1"/>
                  </a:lnTo>
                  <a:cubicBezTo>
                    <a:pt x="1402937" y="1"/>
                    <a:pt x="1709980" y="307044"/>
                    <a:pt x="1709980" y="685801"/>
                  </a:cubicBezTo>
                  <a:cubicBezTo>
                    <a:pt x="1709980" y="1064558"/>
                    <a:pt x="1402937" y="1371601"/>
                    <a:pt x="1024180" y="1371601"/>
                  </a:cubicBezTo>
                  <a:lnTo>
                    <a:pt x="1018663" y="1371045"/>
                  </a:lnTo>
                  <a:lnTo>
                    <a:pt x="1018663" y="1371601"/>
                  </a:lnTo>
                  <a:lnTo>
                    <a:pt x="435996" y="1371601"/>
                  </a:lnTo>
                  <a:lnTo>
                    <a:pt x="0" y="685799"/>
                  </a:lnTo>
                  <a:close/>
                </a:path>
              </a:pathLst>
            </a:custGeom>
            <a:solidFill>
              <a:srgbClr val="222A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C7928B3D-BBD9-43DE-AFAC-6B6088C2937A}"/>
                </a:ext>
              </a:extLst>
            </p:cNvPr>
            <p:cNvSpPr txBox="1"/>
            <p:nvPr/>
          </p:nvSpPr>
          <p:spPr>
            <a:xfrm>
              <a:off x="7266665" y="2113745"/>
              <a:ext cx="1105787" cy="954107"/>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01</a:t>
              </a:r>
            </a:p>
            <a:p>
              <a:pPr algn="ctr"/>
              <a:r>
                <a:rPr lang="en-US" sz="1400" b="1" dirty="0">
                  <a:solidFill>
                    <a:schemeClr val="bg1"/>
                  </a:solidFill>
                </a:rPr>
                <a:t>OPTION</a:t>
              </a:r>
            </a:p>
          </p:txBody>
        </p:sp>
      </p:grpSp>
      <p:sp>
        <p:nvSpPr>
          <p:cNvPr id="21" name="TextBox 20">
            <a:extLst>
              <a:ext uri="{FF2B5EF4-FFF2-40B4-BE49-F238E27FC236}">
                <a16:creationId xmlns:a16="http://schemas.microsoft.com/office/drawing/2014/main" id="{3F933FA0-5EB8-4A20-A576-5D5095FCBDF8}"/>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22" name="Freeform: Shape 21">
            <a:extLst>
              <a:ext uri="{FF2B5EF4-FFF2-40B4-BE49-F238E27FC236}">
                <a16:creationId xmlns:a16="http://schemas.microsoft.com/office/drawing/2014/main" id="{7138040B-A885-485E-AD49-DF514760ADC6}"/>
              </a:ext>
            </a:extLst>
          </p:cNvPr>
          <p:cNvSpPr>
            <a:spLocks/>
          </p:cNvSpPr>
          <p:nvPr/>
        </p:nvSpPr>
        <p:spPr>
          <a:xfrm>
            <a:off x="6246877" y="1655064"/>
            <a:ext cx="5349240" cy="1545336"/>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928D7408-5867-4E1D-BCFD-85707E0C18CC}"/>
              </a:ext>
            </a:extLst>
          </p:cNvPr>
          <p:cNvSpPr>
            <a:spLocks/>
          </p:cNvSpPr>
          <p:nvPr/>
        </p:nvSpPr>
        <p:spPr>
          <a:xfrm>
            <a:off x="6336794" y="1741933"/>
            <a:ext cx="5138928" cy="1371601"/>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A5B1F416-58CC-4C49-9157-75E8856BE4A8}"/>
              </a:ext>
            </a:extLst>
          </p:cNvPr>
          <p:cNvSpPr>
            <a:spLocks noChangeAspect="1"/>
          </p:cNvSpPr>
          <p:nvPr/>
        </p:nvSpPr>
        <p:spPr>
          <a:xfrm>
            <a:off x="9400443" y="1741933"/>
            <a:ext cx="2117373" cy="1371601"/>
          </a:xfrm>
          <a:custGeom>
            <a:avLst/>
            <a:gdLst>
              <a:gd name="connsiteX0" fmla="*/ 428466 w 2117373"/>
              <a:gd name="connsiteY0" fmla="*/ 0 h 1371601"/>
              <a:gd name="connsiteX1" fmla="*/ 1426056 w 2117373"/>
              <a:gd name="connsiteY1" fmla="*/ 0 h 1371601"/>
              <a:gd name="connsiteX2" fmla="*/ 1426056 w 2117373"/>
              <a:gd name="connsiteY2" fmla="*/ 557 h 1371601"/>
              <a:gd name="connsiteX3" fmla="*/ 1431573 w 2117373"/>
              <a:gd name="connsiteY3" fmla="*/ 1 h 1371601"/>
              <a:gd name="connsiteX4" fmla="*/ 2117373 w 2117373"/>
              <a:gd name="connsiteY4" fmla="*/ 685801 h 1371601"/>
              <a:gd name="connsiteX5" fmla="*/ 1431573 w 2117373"/>
              <a:gd name="connsiteY5" fmla="*/ 1371601 h 1371601"/>
              <a:gd name="connsiteX6" fmla="*/ 1426056 w 2117373"/>
              <a:gd name="connsiteY6" fmla="*/ 1371045 h 1371601"/>
              <a:gd name="connsiteX7" fmla="*/ 1426056 w 2117373"/>
              <a:gd name="connsiteY7" fmla="*/ 1371601 h 1371601"/>
              <a:gd name="connsiteX8" fmla="*/ 443524 w 2117373"/>
              <a:gd name="connsiteY8" fmla="*/ 1371601 h 1371601"/>
              <a:gd name="connsiteX9" fmla="*/ 0 w 2117373"/>
              <a:gd name="connsiteY9" fmla="*/ 673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17373" h="1371601">
                <a:moveTo>
                  <a:pt x="428466" y="0"/>
                </a:moveTo>
                <a:lnTo>
                  <a:pt x="1426056" y="0"/>
                </a:lnTo>
                <a:lnTo>
                  <a:pt x="1426056" y="557"/>
                </a:lnTo>
                <a:lnTo>
                  <a:pt x="1431573" y="1"/>
                </a:lnTo>
                <a:cubicBezTo>
                  <a:pt x="1810330" y="1"/>
                  <a:pt x="2117373" y="307044"/>
                  <a:pt x="2117373" y="685801"/>
                </a:cubicBezTo>
                <a:cubicBezTo>
                  <a:pt x="2117373" y="1064558"/>
                  <a:pt x="1810330" y="1371601"/>
                  <a:pt x="1431573" y="1371601"/>
                </a:cubicBezTo>
                <a:lnTo>
                  <a:pt x="1426056" y="1371045"/>
                </a:lnTo>
                <a:lnTo>
                  <a:pt x="1426056" y="1371601"/>
                </a:lnTo>
                <a:lnTo>
                  <a:pt x="443524" y="1371601"/>
                </a:lnTo>
                <a:lnTo>
                  <a:pt x="0" y="673957"/>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E36904E2-AFC9-4911-B651-5BC925B80485}"/>
              </a:ext>
            </a:extLst>
          </p:cNvPr>
          <p:cNvSpPr txBox="1"/>
          <p:nvPr/>
        </p:nvSpPr>
        <p:spPr>
          <a:xfrm>
            <a:off x="6864098" y="1839880"/>
            <a:ext cx="2689150" cy="1175706"/>
          </a:xfrm>
          <a:prstGeom prst="rect">
            <a:avLst/>
          </a:prstGeom>
          <a:noFill/>
        </p:spPr>
        <p:txBody>
          <a:bodyPr wrap="square" rtlCol="0">
            <a:spAutoFit/>
          </a:bodyPr>
          <a:lstStyle/>
          <a:p>
            <a:pPr defTabSz="1219170">
              <a:spcBef>
                <a:spcPct val="20000"/>
              </a:spcBef>
              <a:defRPr/>
            </a:pPr>
            <a:r>
              <a:rPr lang="en-US" sz="1400" dirty="0">
                <a:solidFill>
                  <a:srgbClr val="4D4D4D"/>
                </a:solidFill>
                <a:latin typeface="Bernard MT Condensed" panose="02050806060905020404" pitchFamily="18" charset="0"/>
              </a:rPr>
              <a:t>LOREM IPSUM DOLOR</a:t>
            </a:r>
          </a:p>
          <a:p>
            <a:pPr defTabSz="1219170">
              <a:spcBef>
                <a:spcPct val="20000"/>
              </a:spcBef>
              <a:defRPr/>
            </a:pPr>
            <a:endParaRPr lang="en-US" sz="2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grpSp>
        <p:nvGrpSpPr>
          <p:cNvPr id="26" name="Group 25">
            <a:extLst>
              <a:ext uri="{FF2B5EF4-FFF2-40B4-BE49-F238E27FC236}">
                <a16:creationId xmlns:a16="http://schemas.microsoft.com/office/drawing/2014/main" id="{65550D27-D39D-4B4D-9659-02BC1E242496}"/>
              </a:ext>
            </a:extLst>
          </p:cNvPr>
          <p:cNvGrpSpPr/>
          <p:nvPr/>
        </p:nvGrpSpPr>
        <p:grpSpPr>
          <a:xfrm>
            <a:off x="9807835" y="1741933"/>
            <a:ext cx="1709980" cy="1371601"/>
            <a:chOff x="6982337" y="1904999"/>
            <a:chExt cx="1709980" cy="1371601"/>
          </a:xfrm>
        </p:grpSpPr>
        <p:sp>
          <p:nvSpPr>
            <p:cNvPr id="27" name="Freeform: Shape 26">
              <a:extLst>
                <a:ext uri="{FF2B5EF4-FFF2-40B4-BE49-F238E27FC236}">
                  <a16:creationId xmlns:a16="http://schemas.microsoft.com/office/drawing/2014/main" id="{16C52184-0672-4FB0-AD91-AF5538EDE6D7}"/>
                </a:ext>
              </a:extLst>
            </p:cNvPr>
            <p:cNvSpPr>
              <a:spLocks noChangeAspect="1"/>
            </p:cNvSpPr>
            <p:nvPr/>
          </p:nvSpPr>
          <p:spPr>
            <a:xfrm>
              <a:off x="6982337" y="1904999"/>
              <a:ext cx="1709980" cy="1371601"/>
            </a:xfrm>
            <a:custGeom>
              <a:avLst/>
              <a:gdLst>
                <a:gd name="connsiteX0" fmla="*/ 435994 w 1709980"/>
                <a:gd name="connsiteY0" fmla="*/ 0 h 1371601"/>
                <a:gd name="connsiteX1" fmla="*/ 1018663 w 1709980"/>
                <a:gd name="connsiteY1" fmla="*/ 0 h 1371601"/>
                <a:gd name="connsiteX2" fmla="*/ 1018663 w 1709980"/>
                <a:gd name="connsiteY2" fmla="*/ 557 h 1371601"/>
                <a:gd name="connsiteX3" fmla="*/ 1024180 w 1709980"/>
                <a:gd name="connsiteY3" fmla="*/ 1 h 1371601"/>
                <a:gd name="connsiteX4" fmla="*/ 1709980 w 1709980"/>
                <a:gd name="connsiteY4" fmla="*/ 685801 h 1371601"/>
                <a:gd name="connsiteX5" fmla="*/ 1024180 w 1709980"/>
                <a:gd name="connsiteY5" fmla="*/ 1371601 h 1371601"/>
                <a:gd name="connsiteX6" fmla="*/ 1018663 w 1709980"/>
                <a:gd name="connsiteY6" fmla="*/ 1371045 h 1371601"/>
                <a:gd name="connsiteX7" fmla="*/ 1018663 w 1709980"/>
                <a:gd name="connsiteY7" fmla="*/ 1371601 h 1371601"/>
                <a:gd name="connsiteX8" fmla="*/ 435996 w 1709980"/>
                <a:gd name="connsiteY8" fmla="*/ 1371601 h 1371601"/>
                <a:gd name="connsiteX9" fmla="*/ 0 w 1709980"/>
                <a:gd name="connsiteY9" fmla="*/ 685799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09980" h="1371601">
                  <a:moveTo>
                    <a:pt x="435994" y="0"/>
                  </a:moveTo>
                  <a:lnTo>
                    <a:pt x="1018663" y="0"/>
                  </a:lnTo>
                  <a:lnTo>
                    <a:pt x="1018663" y="557"/>
                  </a:lnTo>
                  <a:lnTo>
                    <a:pt x="1024180" y="1"/>
                  </a:lnTo>
                  <a:cubicBezTo>
                    <a:pt x="1402937" y="1"/>
                    <a:pt x="1709980" y="307044"/>
                    <a:pt x="1709980" y="685801"/>
                  </a:cubicBezTo>
                  <a:cubicBezTo>
                    <a:pt x="1709980" y="1064558"/>
                    <a:pt x="1402937" y="1371601"/>
                    <a:pt x="1024180" y="1371601"/>
                  </a:cubicBezTo>
                  <a:lnTo>
                    <a:pt x="1018663" y="1371045"/>
                  </a:lnTo>
                  <a:lnTo>
                    <a:pt x="1018663" y="1371601"/>
                  </a:lnTo>
                  <a:lnTo>
                    <a:pt x="435996" y="1371601"/>
                  </a:lnTo>
                  <a:lnTo>
                    <a:pt x="0" y="685799"/>
                  </a:lnTo>
                  <a:close/>
                </a:path>
              </a:pathLst>
            </a:custGeom>
            <a:solidFill>
              <a:srgbClr val="222A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a:extLst>
                <a:ext uri="{FF2B5EF4-FFF2-40B4-BE49-F238E27FC236}">
                  <a16:creationId xmlns:a16="http://schemas.microsoft.com/office/drawing/2014/main" id="{1B2F596C-D49F-449C-885D-38D4DA6B1EBC}"/>
                </a:ext>
              </a:extLst>
            </p:cNvPr>
            <p:cNvSpPr txBox="1"/>
            <p:nvPr/>
          </p:nvSpPr>
          <p:spPr>
            <a:xfrm>
              <a:off x="7266665" y="2113745"/>
              <a:ext cx="1105787" cy="954107"/>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02</a:t>
              </a:r>
            </a:p>
            <a:p>
              <a:pPr algn="ctr"/>
              <a:r>
                <a:rPr lang="en-US" sz="1400" b="1" dirty="0">
                  <a:solidFill>
                    <a:schemeClr val="bg1"/>
                  </a:solidFill>
                </a:rPr>
                <a:t>OPTION</a:t>
              </a:r>
            </a:p>
          </p:txBody>
        </p:sp>
      </p:grpSp>
      <p:sp>
        <p:nvSpPr>
          <p:cNvPr id="29" name="Freeform: Shape 28">
            <a:extLst>
              <a:ext uri="{FF2B5EF4-FFF2-40B4-BE49-F238E27FC236}">
                <a16:creationId xmlns:a16="http://schemas.microsoft.com/office/drawing/2014/main" id="{7315B5D2-70D2-44AA-8840-2EAFC1197AFD}"/>
              </a:ext>
            </a:extLst>
          </p:cNvPr>
          <p:cNvSpPr>
            <a:spLocks/>
          </p:cNvSpPr>
          <p:nvPr/>
        </p:nvSpPr>
        <p:spPr>
          <a:xfrm>
            <a:off x="595883" y="3375221"/>
            <a:ext cx="5349240" cy="1545336"/>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885A99C4-3956-46FE-98A9-66652118B664}"/>
              </a:ext>
            </a:extLst>
          </p:cNvPr>
          <p:cNvSpPr>
            <a:spLocks/>
          </p:cNvSpPr>
          <p:nvPr/>
        </p:nvSpPr>
        <p:spPr>
          <a:xfrm>
            <a:off x="685800" y="3462090"/>
            <a:ext cx="5138928" cy="1371601"/>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BB2A9CE2-005F-4C98-A44A-5016C615F701}"/>
              </a:ext>
            </a:extLst>
          </p:cNvPr>
          <p:cNvSpPr>
            <a:spLocks noChangeAspect="1"/>
          </p:cNvSpPr>
          <p:nvPr/>
        </p:nvSpPr>
        <p:spPr>
          <a:xfrm>
            <a:off x="3749449" y="3462090"/>
            <a:ext cx="2117373" cy="1371601"/>
          </a:xfrm>
          <a:custGeom>
            <a:avLst/>
            <a:gdLst>
              <a:gd name="connsiteX0" fmla="*/ 428466 w 2117373"/>
              <a:gd name="connsiteY0" fmla="*/ 0 h 1371601"/>
              <a:gd name="connsiteX1" fmla="*/ 1426056 w 2117373"/>
              <a:gd name="connsiteY1" fmla="*/ 0 h 1371601"/>
              <a:gd name="connsiteX2" fmla="*/ 1426056 w 2117373"/>
              <a:gd name="connsiteY2" fmla="*/ 557 h 1371601"/>
              <a:gd name="connsiteX3" fmla="*/ 1431573 w 2117373"/>
              <a:gd name="connsiteY3" fmla="*/ 1 h 1371601"/>
              <a:gd name="connsiteX4" fmla="*/ 2117373 w 2117373"/>
              <a:gd name="connsiteY4" fmla="*/ 685801 h 1371601"/>
              <a:gd name="connsiteX5" fmla="*/ 1431573 w 2117373"/>
              <a:gd name="connsiteY5" fmla="*/ 1371601 h 1371601"/>
              <a:gd name="connsiteX6" fmla="*/ 1426056 w 2117373"/>
              <a:gd name="connsiteY6" fmla="*/ 1371045 h 1371601"/>
              <a:gd name="connsiteX7" fmla="*/ 1426056 w 2117373"/>
              <a:gd name="connsiteY7" fmla="*/ 1371601 h 1371601"/>
              <a:gd name="connsiteX8" fmla="*/ 443524 w 2117373"/>
              <a:gd name="connsiteY8" fmla="*/ 1371601 h 1371601"/>
              <a:gd name="connsiteX9" fmla="*/ 0 w 2117373"/>
              <a:gd name="connsiteY9" fmla="*/ 673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17373" h="1371601">
                <a:moveTo>
                  <a:pt x="428466" y="0"/>
                </a:moveTo>
                <a:lnTo>
                  <a:pt x="1426056" y="0"/>
                </a:lnTo>
                <a:lnTo>
                  <a:pt x="1426056" y="557"/>
                </a:lnTo>
                <a:lnTo>
                  <a:pt x="1431573" y="1"/>
                </a:lnTo>
                <a:cubicBezTo>
                  <a:pt x="1810330" y="1"/>
                  <a:pt x="2117373" y="307044"/>
                  <a:pt x="2117373" y="685801"/>
                </a:cubicBezTo>
                <a:cubicBezTo>
                  <a:pt x="2117373" y="1064558"/>
                  <a:pt x="1810330" y="1371601"/>
                  <a:pt x="1431573" y="1371601"/>
                </a:cubicBezTo>
                <a:lnTo>
                  <a:pt x="1426056" y="1371045"/>
                </a:lnTo>
                <a:lnTo>
                  <a:pt x="1426056" y="1371601"/>
                </a:lnTo>
                <a:lnTo>
                  <a:pt x="443524" y="1371601"/>
                </a:lnTo>
                <a:lnTo>
                  <a:pt x="0" y="673957"/>
                </a:lnTo>
                <a:close/>
              </a:path>
            </a:pathLst>
          </a:custGeom>
          <a:solidFill>
            <a:srgbClr val="5C708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0475D1DB-332B-4238-8DA5-08EEDDD78499}"/>
              </a:ext>
            </a:extLst>
          </p:cNvPr>
          <p:cNvSpPr txBox="1"/>
          <p:nvPr/>
        </p:nvSpPr>
        <p:spPr>
          <a:xfrm>
            <a:off x="1213104" y="3560037"/>
            <a:ext cx="2689150" cy="1175706"/>
          </a:xfrm>
          <a:prstGeom prst="rect">
            <a:avLst/>
          </a:prstGeom>
          <a:noFill/>
        </p:spPr>
        <p:txBody>
          <a:bodyPr wrap="square" rtlCol="0">
            <a:spAutoFit/>
          </a:bodyPr>
          <a:lstStyle/>
          <a:p>
            <a:pPr defTabSz="1219170">
              <a:spcBef>
                <a:spcPct val="20000"/>
              </a:spcBef>
              <a:defRPr/>
            </a:pPr>
            <a:r>
              <a:rPr lang="en-US" sz="1400" dirty="0">
                <a:solidFill>
                  <a:srgbClr val="4D4D4D"/>
                </a:solidFill>
                <a:latin typeface="Bernard MT Condensed" panose="02050806060905020404" pitchFamily="18" charset="0"/>
              </a:rPr>
              <a:t>LOREM IPSUM DOLOR</a:t>
            </a:r>
          </a:p>
          <a:p>
            <a:pPr defTabSz="1219170">
              <a:spcBef>
                <a:spcPct val="20000"/>
              </a:spcBef>
              <a:defRPr/>
            </a:pPr>
            <a:endParaRPr lang="en-US" sz="2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grpSp>
        <p:nvGrpSpPr>
          <p:cNvPr id="33" name="Group 32">
            <a:extLst>
              <a:ext uri="{FF2B5EF4-FFF2-40B4-BE49-F238E27FC236}">
                <a16:creationId xmlns:a16="http://schemas.microsoft.com/office/drawing/2014/main" id="{61A30856-FBC3-4766-9979-26486E48C679}"/>
              </a:ext>
            </a:extLst>
          </p:cNvPr>
          <p:cNvGrpSpPr/>
          <p:nvPr/>
        </p:nvGrpSpPr>
        <p:grpSpPr>
          <a:xfrm>
            <a:off x="4156841" y="3462090"/>
            <a:ext cx="1709980" cy="1371601"/>
            <a:chOff x="6982337" y="1904999"/>
            <a:chExt cx="1709980" cy="1371601"/>
          </a:xfrm>
        </p:grpSpPr>
        <p:sp>
          <p:nvSpPr>
            <p:cNvPr id="34" name="Freeform: Shape 33">
              <a:extLst>
                <a:ext uri="{FF2B5EF4-FFF2-40B4-BE49-F238E27FC236}">
                  <a16:creationId xmlns:a16="http://schemas.microsoft.com/office/drawing/2014/main" id="{49D3594C-E99C-4515-8CD9-49348ACEB5AB}"/>
                </a:ext>
              </a:extLst>
            </p:cNvPr>
            <p:cNvSpPr>
              <a:spLocks noChangeAspect="1"/>
            </p:cNvSpPr>
            <p:nvPr/>
          </p:nvSpPr>
          <p:spPr>
            <a:xfrm>
              <a:off x="6982337" y="1904999"/>
              <a:ext cx="1709980" cy="1371601"/>
            </a:xfrm>
            <a:custGeom>
              <a:avLst/>
              <a:gdLst>
                <a:gd name="connsiteX0" fmla="*/ 435994 w 1709980"/>
                <a:gd name="connsiteY0" fmla="*/ 0 h 1371601"/>
                <a:gd name="connsiteX1" fmla="*/ 1018663 w 1709980"/>
                <a:gd name="connsiteY1" fmla="*/ 0 h 1371601"/>
                <a:gd name="connsiteX2" fmla="*/ 1018663 w 1709980"/>
                <a:gd name="connsiteY2" fmla="*/ 557 h 1371601"/>
                <a:gd name="connsiteX3" fmla="*/ 1024180 w 1709980"/>
                <a:gd name="connsiteY3" fmla="*/ 1 h 1371601"/>
                <a:gd name="connsiteX4" fmla="*/ 1709980 w 1709980"/>
                <a:gd name="connsiteY4" fmla="*/ 685801 h 1371601"/>
                <a:gd name="connsiteX5" fmla="*/ 1024180 w 1709980"/>
                <a:gd name="connsiteY5" fmla="*/ 1371601 h 1371601"/>
                <a:gd name="connsiteX6" fmla="*/ 1018663 w 1709980"/>
                <a:gd name="connsiteY6" fmla="*/ 1371045 h 1371601"/>
                <a:gd name="connsiteX7" fmla="*/ 1018663 w 1709980"/>
                <a:gd name="connsiteY7" fmla="*/ 1371601 h 1371601"/>
                <a:gd name="connsiteX8" fmla="*/ 435996 w 1709980"/>
                <a:gd name="connsiteY8" fmla="*/ 1371601 h 1371601"/>
                <a:gd name="connsiteX9" fmla="*/ 0 w 1709980"/>
                <a:gd name="connsiteY9" fmla="*/ 685799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09980" h="1371601">
                  <a:moveTo>
                    <a:pt x="435994" y="0"/>
                  </a:moveTo>
                  <a:lnTo>
                    <a:pt x="1018663" y="0"/>
                  </a:lnTo>
                  <a:lnTo>
                    <a:pt x="1018663" y="557"/>
                  </a:lnTo>
                  <a:lnTo>
                    <a:pt x="1024180" y="1"/>
                  </a:lnTo>
                  <a:cubicBezTo>
                    <a:pt x="1402937" y="1"/>
                    <a:pt x="1709980" y="307044"/>
                    <a:pt x="1709980" y="685801"/>
                  </a:cubicBezTo>
                  <a:cubicBezTo>
                    <a:pt x="1709980" y="1064558"/>
                    <a:pt x="1402937" y="1371601"/>
                    <a:pt x="1024180" y="1371601"/>
                  </a:cubicBezTo>
                  <a:lnTo>
                    <a:pt x="1018663" y="1371045"/>
                  </a:lnTo>
                  <a:lnTo>
                    <a:pt x="1018663" y="1371601"/>
                  </a:lnTo>
                  <a:lnTo>
                    <a:pt x="435996" y="1371601"/>
                  </a:lnTo>
                  <a:lnTo>
                    <a:pt x="0" y="685799"/>
                  </a:lnTo>
                  <a:close/>
                </a:path>
              </a:pathLst>
            </a:custGeom>
            <a:solidFill>
              <a:srgbClr val="222A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a:extLst>
                <a:ext uri="{FF2B5EF4-FFF2-40B4-BE49-F238E27FC236}">
                  <a16:creationId xmlns:a16="http://schemas.microsoft.com/office/drawing/2014/main" id="{67CA9C0F-3127-4AAE-81BE-F8D188FD7A25}"/>
                </a:ext>
              </a:extLst>
            </p:cNvPr>
            <p:cNvSpPr txBox="1"/>
            <p:nvPr/>
          </p:nvSpPr>
          <p:spPr>
            <a:xfrm>
              <a:off x="7266665" y="2113745"/>
              <a:ext cx="1105787" cy="954107"/>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03</a:t>
              </a:r>
            </a:p>
            <a:p>
              <a:pPr algn="ctr"/>
              <a:r>
                <a:rPr lang="en-US" sz="1400" b="1" dirty="0">
                  <a:solidFill>
                    <a:schemeClr val="bg1"/>
                  </a:solidFill>
                </a:rPr>
                <a:t>OPTION</a:t>
              </a:r>
            </a:p>
          </p:txBody>
        </p:sp>
      </p:grpSp>
      <p:sp>
        <p:nvSpPr>
          <p:cNvPr id="36" name="Freeform: Shape 35">
            <a:extLst>
              <a:ext uri="{FF2B5EF4-FFF2-40B4-BE49-F238E27FC236}">
                <a16:creationId xmlns:a16="http://schemas.microsoft.com/office/drawing/2014/main" id="{256222C2-3930-460E-9A8D-322A6D9264A2}"/>
              </a:ext>
            </a:extLst>
          </p:cNvPr>
          <p:cNvSpPr>
            <a:spLocks/>
          </p:cNvSpPr>
          <p:nvPr/>
        </p:nvSpPr>
        <p:spPr>
          <a:xfrm>
            <a:off x="6246877" y="3375221"/>
            <a:ext cx="5349240" cy="1545336"/>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050B3BE6-D478-4D1C-AD92-EA3CC5473DC1}"/>
              </a:ext>
            </a:extLst>
          </p:cNvPr>
          <p:cNvSpPr>
            <a:spLocks/>
          </p:cNvSpPr>
          <p:nvPr/>
        </p:nvSpPr>
        <p:spPr>
          <a:xfrm>
            <a:off x="6336794" y="3462090"/>
            <a:ext cx="5138928" cy="1371601"/>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Freeform: Shape 37">
            <a:extLst>
              <a:ext uri="{FF2B5EF4-FFF2-40B4-BE49-F238E27FC236}">
                <a16:creationId xmlns:a16="http://schemas.microsoft.com/office/drawing/2014/main" id="{9397AF37-A000-4D68-8140-3AE527798176}"/>
              </a:ext>
            </a:extLst>
          </p:cNvPr>
          <p:cNvSpPr>
            <a:spLocks noChangeAspect="1"/>
          </p:cNvSpPr>
          <p:nvPr/>
        </p:nvSpPr>
        <p:spPr>
          <a:xfrm>
            <a:off x="9400443" y="3462090"/>
            <a:ext cx="2117373" cy="1371601"/>
          </a:xfrm>
          <a:custGeom>
            <a:avLst/>
            <a:gdLst>
              <a:gd name="connsiteX0" fmla="*/ 428466 w 2117373"/>
              <a:gd name="connsiteY0" fmla="*/ 0 h 1371601"/>
              <a:gd name="connsiteX1" fmla="*/ 1426056 w 2117373"/>
              <a:gd name="connsiteY1" fmla="*/ 0 h 1371601"/>
              <a:gd name="connsiteX2" fmla="*/ 1426056 w 2117373"/>
              <a:gd name="connsiteY2" fmla="*/ 557 h 1371601"/>
              <a:gd name="connsiteX3" fmla="*/ 1431573 w 2117373"/>
              <a:gd name="connsiteY3" fmla="*/ 1 h 1371601"/>
              <a:gd name="connsiteX4" fmla="*/ 2117373 w 2117373"/>
              <a:gd name="connsiteY4" fmla="*/ 685801 h 1371601"/>
              <a:gd name="connsiteX5" fmla="*/ 1431573 w 2117373"/>
              <a:gd name="connsiteY5" fmla="*/ 1371601 h 1371601"/>
              <a:gd name="connsiteX6" fmla="*/ 1426056 w 2117373"/>
              <a:gd name="connsiteY6" fmla="*/ 1371045 h 1371601"/>
              <a:gd name="connsiteX7" fmla="*/ 1426056 w 2117373"/>
              <a:gd name="connsiteY7" fmla="*/ 1371601 h 1371601"/>
              <a:gd name="connsiteX8" fmla="*/ 443524 w 2117373"/>
              <a:gd name="connsiteY8" fmla="*/ 1371601 h 1371601"/>
              <a:gd name="connsiteX9" fmla="*/ 0 w 2117373"/>
              <a:gd name="connsiteY9" fmla="*/ 673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17373" h="1371601">
                <a:moveTo>
                  <a:pt x="428466" y="0"/>
                </a:moveTo>
                <a:lnTo>
                  <a:pt x="1426056" y="0"/>
                </a:lnTo>
                <a:lnTo>
                  <a:pt x="1426056" y="557"/>
                </a:lnTo>
                <a:lnTo>
                  <a:pt x="1431573" y="1"/>
                </a:lnTo>
                <a:cubicBezTo>
                  <a:pt x="1810330" y="1"/>
                  <a:pt x="2117373" y="307044"/>
                  <a:pt x="2117373" y="685801"/>
                </a:cubicBezTo>
                <a:cubicBezTo>
                  <a:pt x="2117373" y="1064558"/>
                  <a:pt x="1810330" y="1371601"/>
                  <a:pt x="1431573" y="1371601"/>
                </a:cubicBezTo>
                <a:lnTo>
                  <a:pt x="1426056" y="1371045"/>
                </a:lnTo>
                <a:lnTo>
                  <a:pt x="1426056" y="1371601"/>
                </a:lnTo>
                <a:lnTo>
                  <a:pt x="443524" y="1371601"/>
                </a:lnTo>
                <a:lnTo>
                  <a:pt x="0" y="673957"/>
                </a:lnTo>
                <a:close/>
              </a:path>
            </a:pathLst>
          </a:custGeom>
          <a:solidFill>
            <a:srgbClr val="72869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DF331C58-593C-4774-ACC1-F7EE8A5CDFE4}"/>
              </a:ext>
            </a:extLst>
          </p:cNvPr>
          <p:cNvSpPr txBox="1"/>
          <p:nvPr/>
        </p:nvSpPr>
        <p:spPr>
          <a:xfrm>
            <a:off x="6864098" y="3560037"/>
            <a:ext cx="2689150" cy="1175706"/>
          </a:xfrm>
          <a:prstGeom prst="rect">
            <a:avLst/>
          </a:prstGeom>
          <a:noFill/>
        </p:spPr>
        <p:txBody>
          <a:bodyPr wrap="square" rtlCol="0">
            <a:spAutoFit/>
          </a:bodyPr>
          <a:lstStyle/>
          <a:p>
            <a:pPr defTabSz="1219170">
              <a:spcBef>
                <a:spcPct val="20000"/>
              </a:spcBef>
              <a:defRPr/>
            </a:pPr>
            <a:r>
              <a:rPr lang="en-US" sz="1400" dirty="0">
                <a:solidFill>
                  <a:srgbClr val="4D4D4D"/>
                </a:solidFill>
                <a:latin typeface="Bernard MT Condensed" panose="02050806060905020404" pitchFamily="18" charset="0"/>
              </a:rPr>
              <a:t>LOREM IPSUM DOLOR</a:t>
            </a:r>
          </a:p>
          <a:p>
            <a:pPr defTabSz="1219170">
              <a:spcBef>
                <a:spcPct val="20000"/>
              </a:spcBef>
              <a:defRPr/>
            </a:pPr>
            <a:endParaRPr lang="en-US" sz="2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grpSp>
        <p:nvGrpSpPr>
          <p:cNvPr id="40" name="Group 39">
            <a:extLst>
              <a:ext uri="{FF2B5EF4-FFF2-40B4-BE49-F238E27FC236}">
                <a16:creationId xmlns:a16="http://schemas.microsoft.com/office/drawing/2014/main" id="{1B56490E-6476-43F4-8E5C-6B6ACA5C808C}"/>
              </a:ext>
            </a:extLst>
          </p:cNvPr>
          <p:cNvGrpSpPr/>
          <p:nvPr/>
        </p:nvGrpSpPr>
        <p:grpSpPr>
          <a:xfrm>
            <a:off x="9807835" y="3462090"/>
            <a:ext cx="1709980" cy="1371601"/>
            <a:chOff x="6982337" y="1904999"/>
            <a:chExt cx="1709980" cy="1371601"/>
          </a:xfrm>
        </p:grpSpPr>
        <p:sp>
          <p:nvSpPr>
            <p:cNvPr id="41" name="Freeform: Shape 40">
              <a:extLst>
                <a:ext uri="{FF2B5EF4-FFF2-40B4-BE49-F238E27FC236}">
                  <a16:creationId xmlns:a16="http://schemas.microsoft.com/office/drawing/2014/main" id="{71D1A8EC-BC27-4C32-81D5-EE7F3A807B98}"/>
                </a:ext>
              </a:extLst>
            </p:cNvPr>
            <p:cNvSpPr>
              <a:spLocks noChangeAspect="1"/>
            </p:cNvSpPr>
            <p:nvPr/>
          </p:nvSpPr>
          <p:spPr>
            <a:xfrm>
              <a:off x="6982337" y="1904999"/>
              <a:ext cx="1709980" cy="1371601"/>
            </a:xfrm>
            <a:custGeom>
              <a:avLst/>
              <a:gdLst>
                <a:gd name="connsiteX0" fmla="*/ 435994 w 1709980"/>
                <a:gd name="connsiteY0" fmla="*/ 0 h 1371601"/>
                <a:gd name="connsiteX1" fmla="*/ 1018663 w 1709980"/>
                <a:gd name="connsiteY1" fmla="*/ 0 h 1371601"/>
                <a:gd name="connsiteX2" fmla="*/ 1018663 w 1709980"/>
                <a:gd name="connsiteY2" fmla="*/ 557 h 1371601"/>
                <a:gd name="connsiteX3" fmla="*/ 1024180 w 1709980"/>
                <a:gd name="connsiteY3" fmla="*/ 1 h 1371601"/>
                <a:gd name="connsiteX4" fmla="*/ 1709980 w 1709980"/>
                <a:gd name="connsiteY4" fmla="*/ 685801 h 1371601"/>
                <a:gd name="connsiteX5" fmla="*/ 1024180 w 1709980"/>
                <a:gd name="connsiteY5" fmla="*/ 1371601 h 1371601"/>
                <a:gd name="connsiteX6" fmla="*/ 1018663 w 1709980"/>
                <a:gd name="connsiteY6" fmla="*/ 1371045 h 1371601"/>
                <a:gd name="connsiteX7" fmla="*/ 1018663 w 1709980"/>
                <a:gd name="connsiteY7" fmla="*/ 1371601 h 1371601"/>
                <a:gd name="connsiteX8" fmla="*/ 435996 w 1709980"/>
                <a:gd name="connsiteY8" fmla="*/ 1371601 h 1371601"/>
                <a:gd name="connsiteX9" fmla="*/ 0 w 1709980"/>
                <a:gd name="connsiteY9" fmla="*/ 685799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09980" h="1371601">
                  <a:moveTo>
                    <a:pt x="435994" y="0"/>
                  </a:moveTo>
                  <a:lnTo>
                    <a:pt x="1018663" y="0"/>
                  </a:lnTo>
                  <a:lnTo>
                    <a:pt x="1018663" y="557"/>
                  </a:lnTo>
                  <a:lnTo>
                    <a:pt x="1024180" y="1"/>
                  </a:lnTo>
                  <a:cubicBezTo>
                    <a:pt x="1402937" y="1"/>
                    <a:pt x="1709980" y="307044"/>
                    <a:pt x="1709980" y="685801"/>
                  </a:cubicBezTo>
                  <a:cubicBezTo>
                    <a:pt x="1709980" y="1064558"/>
                    <a:pt x="1402937" y="1371601"/>
                    <a:pt x="1024180" y="1371601"/>
                  </a:cubicBezTo>
                  <a:lnTo>
                    <a:pt x="1018663" y="1371045"/>
                  </a:lnTo>
                  <a:lnTo>
                    <a:pt x="1018663" y="1371601"/>
                  </a:lnTo>
                  <a:lnTo>
                    <a:pt x="435996" y="1371601"/>
                  </a:lnTo>
                  <a:lnTo>
                    <a:pt x="0" y="685799"/>
                  </a:lnTo>
                  <a:close/>
                </a:path>
              </a:pathLst>
            </a:custGeom>
            <a:solidFill>
              <a:srgbClr val="222A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a:extLst>
                <a:ext uri="{FF2B5EF4-FFF2-40B4-BE49-F238E27FC236}">
                  <a16:creationId xmlns:a16="http://schemas.microsoft.com/office/drawing/2014/main" id="{6D79E307-C75C-4933-9E7D-A8C7BF3ED46F}"/>
                </a:ext>
              </a:extLst>
            </p:cNvPr>
            <p:cNvSpPr txBox="1"/>
            <p:nvPr/>
          </p:nvSpPr>
          <p:spPr>
            <a:xfrm>
              <a:off x="7266665" y="2113745"/>
              <a:ext cx="1105787" cy="954107"/>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04</a:t>
              </a:r>
            </a:p>
            <a:p>
              <a:pPr algn="ctr"/>
              <a:r>
                <a:rPr lang="en-US" sz="1400" b="1" dirty="0">
                  <a:solidFill>
                    <a:schemeClr val="bg1"/>
                  </a:solidFill>
                </a:rPr>
                <a:t>OPTION</a:t>
              </a:r>
            </a:p>
          </p:txBody>
        </p:sp>
      </p:grpSp>
      <p:sp>
        <p:nvSpPr>
          <p:cNvPr id="43" name="Freeform: Shape 42">
            <a:extLst>
              <a:ext uri="{FF2B5EF4-FFF2-40B4-BE49-F238E27FC236}">
                <a16:creationId xmlns:a16="http://schemas.microsoft.com/office/drawing/2014/main" id="{5C63C925-E82D-45FB-8E6C-F4C8C48FC90D}"/>
              </a:ext>
            </a:extLst>
          </p:cNvPr>
          <p:cNvSpPr>
            <a:spLocks/>
          </p:cNvSpPr>
          <p:nvPr/>
        </p:nvSpPr>
        <p:spPr>
          <a:xfrm>
            <a:off x="595883" y="5105400"/>
            <a:ext cx="5349240" cy="1545336"/>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rgbClr val="8DA1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D88AD353-A8A8-49D2-B28D-41D4B66683B4}"/>
              </a:ext>
            </a:extLst>
          </p:cNvPr>
          <p:cNvSpPr>
            <a:spLocks/>
          </p:cNvSpPr>
          <p:nvPr/>
        </p:nvSpPr>
        <p:spPr>
          <a:xfrm>
            <a:off x="685800" y="5192269"/>
            <a:ext cx="5138928" cy="1371601"/>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27A608EF-29B8-4322-BA2B-BB51318C5680}"/>
              </a:ext>
            </a:extLst>
          </p:cNvPr>
          <p:cNvSpPr>
            <a:spLocks noChangeAspect="1"/>
          </p:cNvSpPr>
          <p:nvPr/>
        </p:nvSpPr>
        <p:spPr>
          <a:xfrm>
            <a:off x="3749449" y="5192269"/>
            <a:ext cx="2117373" cy="1371601"/>
          </a:xfrm>
          <a:custGeom>
            <a:avLst/>
            <a:gdLst>
              <a:gd name="connsiteX0" fmla="*/ 428466 w 2117373"/>
              <a:gd name="connsiteY0" fmla="*/ 0 h 1371601"/>
              <a:gd name="connsiteX1" fmla="*/ 1426056 w 2117373"/>
              <a:gd name="connsiteY1" fmla="*/ 0 h 1371601"/>
              <a:gd name="connsiteX2" fmla="*/ 1426056 w 2117373"/>
              <a:gd name="connsiteY2" fmla="*/ 557 h 1371601"/>
              <a:gd name="connsiteX3" fmla="*/ 1431573 w 2117373"/>
              <a:gd name="connsiteY3" fmla="*/ 1 h 1371601"/>
              <a:gd name="connsiteX4" fmla="*/ 2117373 w 2117373"/>
              <a:gd name="connsiteY4" fmla="*/ 685801 h 1371601"/>
              <a:gd name="connsiteX5" fmla="*/ 1431573 w 2117373"/>
              <a:gd name="connsiteY5" fmla="*/ 1371601 h 1371601"/>
              <a:gd name="connsiteX6" fmla="*/ 1426056 w 2117373"/>
              <a:gd name="connsiteY6" fmla="*/ 1371045 h 1371601"/>
              <a:gd name="connsiteX7" fmla="*/ 1426056 w 2117373"/>
              <a:gd name="connsiteY7" fmla="*/ 1371601 h 1371601"/>
              <a:gd name="connsiteX8" fmla="*/ 443524 w 2117373"/>
              <a:gd name="connsiteY8" fmla="*/ 1371601 h 1371601"/>
              <a:gd name="connsiteX9" fmla="*/ 0 w 2117373"/>
              <a:gd name="connsiteY9" fmla="*/ 673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17373" h="1371601">
                <a:moveTo>
                  <a:pt x="428466" y="0"/>
                </a:moveTo>
                <a:lnTo>
                  <a:pt x="1426056" y="0"/>
                </a:lnTo>
                <a:lnTo>
                  <a:pt x="1426056" y="557"/>
                </a:lnTo>
                <a:lnTo>
                  <a:pt x="1431573" y="1"/>
                </a:lnTo>
                <a:cubicBezTo>
                  <a:pt x="1810330" y="1"/>
                  <a:pt x="2117373" y="307044"/>
                  <a:pt x="2117373" y="685801"/>
                </a:cubicBezTo>
                <a:cubicBezTo>
                  <a:pt x="2117373" y="1064558"/>
                  <a:pt x="1810330" y="1371601"/>
                  <a:pt x="1431573" y="1371601"/>
                </a:cubicBezTo>
                <a:lnTo>
                  <a:pt x="1426056" y="1371045"/>
                </a:lnTo>
                <a:lnTo>
                  <a:pt x="1426056" y="1371601"/>
                </a:lnTo>
                <a:lnTo>
                  <a:pt x="443524" y="1371601"/>
                </a:lnTo>
                <a:lnTo>
                  <a:pt x="0" y="673957"/>
                </a:lnTo>
                <a:close/>
              </a:path>
            </a:pathLst>
          </a:custGeom>
          <a:solidFill>
            <a:srgbClr val="8DA1B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53358ADE-C850-428E-AD7B-0A66372852D2}"/>
              </a:ext>
            </a:extLst>
          </p:cNvPr>
          <p:cNvSpPr txBox="1"/>
          <p:nvPr/>
        </p:nvSpPr>
        <p:spPr>
          <a:xfrm>
            <a:off x="1213104" y="5290216"/>
            <a:ext cx="2689150" cy="1175706"/>
          </a:xfrm>
          <a:prstGeom prst="rect">
            <a:avLst/>
          </a:prstGeom>
          <a:noFill/>
        </p:spPr>
        <p:txBody>
          <a:bodyPr wrap="square" rtlCol="0">
            <a:spAutoFit/>
          </a:bodyPr>
          <a:lstStyle/>
          <a:p>
            <a:pPr defTabSz="1219170">
              <a:spcBef>
                <a:spcPct val="20000"/>
              </a:spcBef>
              <a:defRPr/>
            </a:pPr>
            <a:r>
              <a:rPr lang="en-US" sz="1400" dirty="0">
                <a:solidFill>
                  <a:srgbClr val="4D4D4D"/>
                </a:solidFill>
                <a:latin typeface="Bernard MT Condensed" panose="02050806060905020404" pitchFamily="18" charset="0"/>
              </a:rPr>
              <a:t>LOREM IPSUM DOLOR</a:t>
            </a:r>
          </a:p>
          <a:p>
            <a:pPr defTabSz="1219170">
              <a:spcBef>
                <a:spcPct val="20000"/>
              </a:spcBef>
              <a:defRPr/>
            </a:pPr>
            <a:endParaRPr lang="en-US" sz="2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grpSp>
        <p:nvGrpSpPr>
          <p:cNvPr id="47" name="Group 46">
            <a:extLst>
              <a:ext uri="{FF2B5EF4-FFF2-40B4-BE49-F238E27FC236}">
                <a16:creationId xmlns:a16="http://schemas.microsoft.com/office/drawing/2014/main" id="{CC0D9AA3-0B8D-4D67-BA33-FAFB80D45E98}"/>
              </a:ext>
            </a:extLst>
          </p:cNvPr>
          <p:cNvGrpSpPr/>
          <p:nvPr/>
        </p:nvGrpSpPr>
        <p:grpSpPr>
          <a:xfrm>
            <a:off x="4156841" y="5192269"/>
            <a:ext cx="1709980" cy="1371601"/>
            <a:chOff x="6982337" y="1904999"/>
            <a:chExt cx="1709980" cy="1371601"/>
          </a:xfrm>
        </p:grpSpPr>
        <p:sp>
          <p:nvSpPr>
            <p:cNvPr id="48" name="Freeform: Shape 47">
              <a:extLst>
                <a:ext uri="{FF2B5EF4-FFF2-40B4-BE49-F238E27FC236}">
                  <a16:creationId xmlns:a16="http://schemas.microsoft.com/office/drawing/2014/main" id="{9D9921FC-0276-4232-B05E-0A98E5A9B8E1}"/>
                </a:ext>
              </a:extLst>
            </p:cNvPr>
            <p:cNvSpPr>
              <a:spLocks noChangeAspect="1"/>
            </p:cNvSpPr>
            <p:nvPr/>
          </p:nvSpPr>
          <p:spPr>
            <a:xfrm>
              <a:off x="6982337" y="1904999"/>
              <a:ext cx="1709980" cy="1371601"/>
            </a:xfrm>
            <a:custGeom>
              <a:avLst/>
              <a:gdLst>
                <a:gd name="connsiteX0" fmla="*/ 435994 w 1709980"/>
                <a:gd name="connsiteY0" fmla="*/ 0 h 1371601"/>
                <a:gd name="connsiteX1" fmla="*/ 1018663 w 1709980"/>
                <a:gd name="connsiteY1" fmla="*/ 0 h 1371601"/>
                <a:gd name="connsiteX2" fmla="*/ 1018663 w 1709980"/>
                <a:gd name="connsiteY2" fmla="*/ 557 h 1371601"/>
                <a:gd name="connsiteX3" fmla="*/ 1024180 w 1709980"/>
                <a:gd name="connsiteY3" fmla="*/ 1 h 1371601"/>
                <a:gd name="connsiteX4" fmla="*/ 1709980 w 1709980"/>
                <a:gd name="connsiteY4" fmla="*/ 685801 h 1371601"/>
                <a:gd name="connsiteX5" fmla="*/ 1024180 w 1709980"/>
                <a:gd name="connsiteY5" fmla="*/ 1371601 h 1371601"/>
                <a:gd name="connsiteX6" fmla="*/ 1018663 w 1709980"/>
                <a:gd name="connsiteY6" fmla="*/ 1371045 h 1371601"/>
                <a:gd name="connsiteX7" fmla="*/ 1018663 w 1709980"/>
                <a:gd name="connsiteY7" fmla="*/ 1371601 h 1371601"/>
                <a:gd name="connsiteX8" fmla="*/ 435996 w 1709980"/>
                <a:gd name="connsiteY8" fmla="*/ 1371601 h 1371601"/>
                <a:gd name="connsiteX9" fmla="*/ 0 w 1709980"/>
                <a:gd name="connsiteY9" fmla="*/ 685799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09980" h="1371601">
                  <a:moveTo>
                    <a:pt x="435994" y="0"/>
                  </a:moveTo>
                  <a:lnTo>
                    <a:pt x="1018663" y="0"/>
                  </a:lnTo>
                  <a:lnTo>
                    <a:pt x="1018663" y="557"/>
                  </a:lnTo>
                  <a:lnTo>
                    <a:pt x="1024180" y="1"/>
                  </a:lnTo>
                  <a:cubicBezTo>
                    <a:pt x="1402937" y="1"/>
                    <a:pt x="1709980" y="307044"/>
                    <a:pt x="1709980" y="685801"/>
                  </a:cubicBezTo>
                  <a:cubicBezTo>
                    <a:pt x="1709980" y="1064558"/>
                    <a:pt x="1402937" y="1371601"/>
                    <a:pt x="1024180" y="1371601"/>
                  </a:cubicBezTo>
                  <a:lnTo>
                    <a:pt x="1018663" y="1371045"/>
                  </a:lnTo>
                  <a:lnTo>
                    <a:pt x="1018663" y="1371601"/>
                  </a:lnTo>
                  <a:lnTo>
                    <a:pt x="435996" y="1371601"/>
                  </a:lnTo>
                  <a:lnTo>
                    <a:pt x="0" y="685799"/>
                  </a:lnTo>
                  <a:close/>
                </a:path>
              </a:pathLst>
            </a:custGeom>
            <a:solidFill>
              <a:srgbClr val="222A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extBox 48">
              <a:extLst>
                <a:ext uri="{FF2B5EF4-FFF2-40B4-BE49-F238E27FC236}">
                  <a16:creationId xmlns:a16="http://schemas.microsoft.com/office/drawing/2014/main" id="{3260C03A-94A4-43EE-8282-77912CA2E7ED}"/>
                </a:ext>
              </a:extLst>
            </p:cNvPr>
            <p:cNvSpPr txBox="1"/>
            <p:nvPr/>
          </p:nvSpPr>
          <p:spPr>
            <a:xfrm>
              <a:off x="7266665" y="2113745"/>
              <a:ext cx="1105787" cy="954107"/>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05</a:t>
              </a:r>
            </a:p>
            <a:p>
              <a:pPr algn="ctr"/>
              <a:r>
                <a:rPr lang="en-US" sz="1400" b="1" dirty="0">
                  <a:solidFill>
                    <a:schemeClr val="bg1"/>
                  </a:solidFill>
                </a:rPr>
                <a:t>OPTION</a:t>
              </a:r>
            </a:p>
          </p:txBody>
        </p:sp>
      </p:grpSp>
      <p:sp>
        <p:nvSpPr>
          <p:cNvPr id="50" name="Freeform: Shape 49">
            <a:extLst>
              <a:ext uri="{FF2B5EF4-FFF2-40B4-BE49-F238E27FC236}">
                <a16:creationId xmlns:a16="http://schemas.microsoft.com/office/drawing/2014/main" id="{368DB30A-B6DB-4460-B27E-6A0E40E7593D}"/>
              </a:ext>
            </a:extLst>
          </p:cNvPr>
          <p:cNvSpPr>
            <a:spLocks/>
          </p:cNvSpPr>
          <p:nvPr/>
        </p:nvSpPr>
        <p:spPr>
          <a:xfrm>
            <a:off x="6246877" y="5115331"/>
            <a:ext cx="5349240" cy="1545336"/>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E8B083B2-4627-443D-84F6-C380716633FF}"/>
              </a:ext>
            </a:extLst>
          </p:cNvPr>
          <p:cNvSpPr>
            <a:spLocks/>
          </p:cNvSpPr>
          <p:nvPr/>
        </p:nvSpPr>
        <p:spPr>
          <a:xfrm>
            <a:off x="6336794" y="5202200"/>
            <a:ext cx="5138928" cy="1371601"/>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Freeform: Shape 51">
            <a:extLst>
              <a:ext uri="{FF2B5EF4-FFF2-40B4-BE49-F238E27FC236}">
                <a16:creationId xmlns:a16="http://schemas.microsoft.com/office/drawing/2014/main" id="{CA29CFFB-81C1-4BD9-84F3-9D5E827F14E5}"/>
              </a:ext>
            </a:extLst>
          </p:cNvPr>
          <p:cNvSpPr>
            <a:spLocks noChangeAspect="1"/>
          </p:cNvSpPr>
          <p:nvPr/>
        </p:nvSpPr>
        <p:spPr>
          <a:xfrm>
            <a:off x="9400443" y="5202200"/>
            <a:ext cx="2117373" cy="1371601"/>
          </a:xfrm>
          <a:custGeom>
            <a:avLst/>
            <a:gdLst>
              <a:gd name="connsiteX0" fmla="*/ 428466 w 2117373"/>
              <a:gd name="connsiteY0" fmla="*/ 0 h 1371601"/>
              <a:gd name="connsiteX1" fmla="*/ 1426056 w 2117373"/>
              <a:gd name="connsiteY1" fmla="*/ 0 h 1371601"/>
              <a:gd name="connsiteX2" fmla="*/ 1426056 w 2117373"/>
              <a:gd name="connsiteY2" fmla="*/ 557 h 1371601"/>
              <a:gd name="connsiteX3" fmla="*/ 1431573 w 2117373"/>
              <a:gd name="connsiteY3" fmla="*/ 1 h 1371601"/>
              <a:gd name="connsiteX4" fmla="*/ 2117373 w 2117373"/>
              <a:gd name="connsiteY4" fmla="*/ 685801 h 1371601"/>
              <a:gd name="connsiteX5" fmla="*/ 1431573 w 2117373"/>
              <a:gd name="connsiteY5" fmla="*/ 1371601 h 1371601"/>
              <a:gd name="connsiteX6" fmla="*/ 1426056 w 2117373"/>
              <a:gd name="connsiteY6" fmla="*/ 1371045 h 1371601"/>
              <a:gd name="connsiteX7" fmla="*/ 1426056 w 2117373"/>
              <a:gd name="connsiteY7" fmla="*/ 1371601 h 1371601"/>
              <a:gd name="connsiteX8" fmla="*/ 443524 w 2117373"/>
              <a:gd name="connsiteY8" fmla="*/ 1371601 h 1371601"/>
              <a:gd name="connsiteX9" fmla="*/ 0 w 2117373"/>
              <a:gd name="connsiteY9" fmla="*/ 673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17373" h="1371601">
                <a:moveTo>
                  <a:pt x="428466" y="0"/>
                </a:moveTo>
                <a:lnTo>
                  <a:pt x="1426056" y="0"/>
                </a:lnTo>
                <a:lnTo>
                  <a:pt x="1426056" y="557"/>
                </a:lnTo>
                <a:lnTo>
                  <a:pt x="1431573" y="1"/>
                </a:lnTo>
                <a:cubicBezTo>
                  <a:pt x="1810330" y="1"/>
                  <a:pt x="2117373" y="307044"/>
                  <a:pt x="2117373" y="685801"/>
                </a:cubicBezTo>
                <a:cubicBezTo>
                  <a:pt x="2117373" y="1064558"/>
                  <a:pt x="1810330" y="1371601"/>
                  <a:pt x="1431573" y="1371601"/>
                </a:cubicBezTo>
                <a:lnTo>
                  <a:pt x="1426056" y="1371045"/>
                </a:lnTo>
                <a:lnTo>
                  <a:pt x="1426056" y="1371601"/>
                </a:lnTo>
                <a:lnTo>
                  <a:pt x="443524" y="1371601"/>
                </a:lnTo>
                <a:lnTo>
                  <a:pt x="0" y="673957"/>
                </a:lnTo>
                <a:close/>
              </a:path>
            </a:pathLst>
          </a:custGeom>
          <a:solidFill>
            <a:srgbClr val="B5B5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389211C7-49D7-4115-9793-A6978CA63D14}"/>
              </a:ext>
            </a:extLst>
          </p:cNvPr>
          <p:cNvSpPr txBox="1"/>
          <p:nvPr/>
        </p:nvSpPr>
        <p:spPr>
          <a:xfrm>
            <a:off x="6864098" y="5300147"/>
            <a:ext cx="2689150" cy="1175706"/>
          </a:xfrm>
          <a:prstGeom prst="rect">
            <a:avLst/>
          </a:prstGeom>
          <a:noFill/>
        </p:spPr>
        <p:txBody>
          <a:bodyPr wrap="square" rtlCol="0">
            <a:spAutoFit/>
          </a:bodyPr>
          <a:lstStyle/>
          <a:p>
            <a:pPr defTabSz="1219170">
              <a:spcBef>
                <a:spcPct val="20000"/>
              </a:spcBef>
              <a:defRPr/>
            </a:pPr>
            <a:r>
              <a:rPr lang="en-US" sz="1400" dirty="0">
                <a:solidFill>
                  <a:srgbClr val="4D4D4D"/>
                </a:solidFill>
                <a:latin typeface="Bernard MT Condensed" panose="02050806060905020404" pitchFamily="18" charset="0"/>
              </a:rPr>
              <a:t>LOREM IPSUM DOLOR</a:t>
            </a:r>
          </a:p>
          <a:p>
            <a:pPr defTabSz="1219170">
              <a:spcBef>
                <a:spcPct val="20000"/>
              </a:spcBef>
              <a:defRPr/>
            </a:pPr>
            <a:endParaRPr lang="en-US" sz="2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grpSp>
        <p:nvGrpSpPr>
          <p:cNvPr id="54" name="Group 53">
            <a:extLst>
              <a:ext uri="{FF2B5EF4-FFF2-40B4-BE49-F238E27FC236}">
                <a16:creationId xmlns:a16="http://schemas.microsoft.com/office/drawing/2014/main" id="{5574D150-C787-4961-82E1-FEFADA8CF0E6}"/>
              </a:ext>
            </a:extLst>
          </p:cNvPr>
          <p:cNvGrpSpPr/>
          <p:nvPr/>
        </p:nvGrpSpPr>
        <p:grpSpPr>
          <a:xfrm>
            <a:off x="9807835" y="5202200"/>
            <a:ext cx="1709980" cy="1371601"/>
            <a:chOff x="6982337" y="1904999"/>
            <a:chExt cx="1709980" cy="1371601"/>
          </a:xfrm>
        </p:grpSpPr>
        <p:sp>
          <p:nvSpPr>
            <p:cNvPr id="55" name="Freeform: Shape 54">
              <a:extLst>
                <a:ext uri="{FF2B5EF4-FFF2-40B4-BE49-F238E27FC236}">
                  <a16:creationId xmlns:a16="http://schemas.microsoft.com/office/drawing/2014/main" id="{8F8136B6-D23C-4361-9BD1-E11455A170F4}"/>
                </a:ext>
              </a:extLst>
            </p:cNvPr>
            <p:cNvSpPr>
              <a:spLocks noChangeAspect="1"/>
            </p:cNvSpPr>
            <p:nvPr/>
          </p:nvSpPr>
          <p:spPr>
            <a:xfrm>
              <a:off x="6982337" y="1904999"/>
              <a:ext cx="1709980" cy="1371601"/>
            </a:xfrm>
            <a:custGeom>
              <a:avLst/>
              <a:gdLst>
                <a:gd name="connsiteX0" fmla="*/ 435994 w 1709980"/>
                <a:gd name="connsiteY0" fmla="*/ 0 h 1371601"/>
                <a:gd name="connsiteX1" fmla="*/ 1018663 w 1709980"/>
                <a:gd name="connsiteY1" fmla="*/ 0 h 1371601"/>
                <a:gd name="connsiteX2" fmla="*/ 1018663 w 1709980"/>
                <a:gd name="connsiteY2" fmla="*/ 557 h 1371601"/>
                <a:gd name="connsiteX3" fmla="*/ 1024180 w 1709980"/>
                <a:gd name="connsiteY3" fmla="*/ 1 h 1371601"/>
                <a:gd name="connsiteX4" fmla="*/ 1709980 w 1709980"/>
                <a:gd name="connsiteY4" fmla="*/ 685801 h 1371601"/>
                <a:gd name="connsiteX5" fmla="*/ 1024180 w 1709980"/>
                <a:gd name="connsiteY5" fmla="*/ 1371601 h 1371601"/>
                <a:gd name="connsiteX6" fmla="*/ 1018663 w 1709980"/>
                <a:gd name="connsiteY6" fmla="*/ 1371045 h 1371601"/>
                <a:gd name="connsiteX7" fmla="*/ 1018663 w 1709980"/>
                <a:gd name="connsiteY7" fmla="*/ 1371601 h 1371601"/>
                <a:gd name="connsiteX8" fmla="*/ 435996 w 1709980"/>
                <a:gd name="connsiteY8" fmla="*/ 1371601 h 1371601"/>
                <a:gd name="connsiteX9" fmla="*/ 0 w 1709980"/>
                <a:gd name="connsiteY9" fmla="*/ 685799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09980" h="1371601">
                  <a:moveTo>
                    <a:pt x="435994" y="0"/>
                  </a:moveTo>
                  <a:lnTo>
                    <a:pt x="1018663" y="0"/>
                  </a:lnTo>
                  <a:lnTo>
                    <a:pt x="1018663" y="557"/>
                  </a:lnTo>
                  <a:lnTo>
                    <a:pt x="1024180" y="1"/>
                  </a:lnTo>
                  <a:cubicBezTo>
                    <a:pt x="1402937" y="1"/>
                    <a:pt x="1709980" y="307044"/>
                    <a:pt x="1709980" y="685801"/>
                  </a:cubicBezTo>
                  <a:cubicBezTo>
                    <a:pt x="1709980" y="1064558"/>
                    <a:pt x="1402937" y="1371601"/>
                    <a:pt x="1024180" y="1371601"/>
                  </a:cubicBezTo>
                  <a:lnTo>
                    <a:pt x="1018663" y="1371045"/>
                  </a:lnTo>
                  <a:lnTo>
                    <a:pt x="1018663" y="1371601"/>
                  </a:lnTo>
                  <a:lnTo>
                    <a:pt x="435996" y="1371601"/>
                  </a:lnTo>
                  <a:lnTo>
                    <a:pt x="0" y="685799"/>
                  </a:lnTo>
                  <a:close/>
                </a:path>
              </a:pathLst>
            </a:custGeom>
            <a:solidFill>
              <a:srgbClr val="222A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extBox 55">
              <a:extLst>
                <a:ext uri="{FF2B5EF4-FFF2-40B4-BE49-F238E27FC236}">
                  <a16:creationId xmlns:a16="http://schemas.microsoft.com/office/drawing/2014/main" id="{009892B2-A1D7-4C16-9400-1B8C25D268E0}"/>
                </a:ext>
              </a:extLst>
            </p:cNvPr>
            <p:cNvSpPr txBox="1"/>
            <p:nvPr/>
          </p:nvSpPr>
          <p:spPr>
            <a:xfrm>
              <a:off x="7266665" y="2113745"/>
              <a:ext cx="1105787" cy="954107"/>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06</a:t>
              </a:r>
            </a:p>
            <a:p>
              <a:pPr algn="ctr"/>
              <a:r>
                <a:rPr lang="en-US" sz="1400" b="1" dirty="0">
                  <a:solidFill>
                    <a:schemeClr val="bg1"/>
                  </a:solidFill>
                </a:rPr>
                <a:t>OPTION</a:t>
              </a:r>
            </a:p>
          </p:txBody>
        </p:sp>
      </p:grpSp>
      <p:pic>
        <p:nvPicPr>
          <p:cNvPr id="57" name="Picture 56">
            <a:hlinkClick r:id="rId2"/>
            <a:extLst>
              <a:ext uri="{FF2B5EF4-FFF2-40B4-BE49-F238E27FC236}">
                <a16:creationId xmlns:a16="http://schemas.microsoft.com/office/drawing/2014/main" id="{E6142DE4-073A-4C86-B07F-8DA814FB22E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25453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1000"/>
                                        <p:tgtEl>
                                          <p:spTgt spid="21"/>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animEffect transition="in" filter="fade">
                                      <p:cBhvr>
                                        <p:cTn id="13" dur="500"/>
                                        <p:tgtEl>
                                          <p:spTgt spid="10"/>
                                        </p:tgtEl>
                                      </p:cBhvr>
                                    </p:animEffect>
                                  </p:childTnLst>
                                </p:cTn>
                              </p:par>
                            </p:childTnLst>
                          </p:cTn>
                        </p:par>
                        <p:par>
                          <p:cTn id="14" fill="hold">
                            <p:stCondLst>
                              <p:cond delay="1500"/>
                            </p:stCondLst>
                            <p:childTnLst>
                              <p:par>
                                <p:cTn id="15" presetID="22" presetClass="entr" presetSubtype="2"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wipe(right)">
                                      <p:cBhvr>
                                        <p:cTn id="17" dur="500"/>
                                        <p:tgtEl>
                                          <p:spTgt spid="20"/>
                                        </p:tgtEl>
                                      </p:cBhvr>
                                    </p:animEffect>
                                  </p:childTnLst>
                                </p:cTn>
                              </p:par>
                              <p:par>
                                <p:cTn id="18" presetID="22" presetClass="entr" presetSubtype="2" fill="hold" grpId="0" nodeType="with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wipe(right)">
                                      <p:cBhvr>
                                        <p:cTn id="20" dur="750"/>
                                        <p:tgtEl>
                                          <p:spTgt spid="16"/>
                                        </p:tgtEl>
                                      </p:cBhvr>
                                    </p:animEffect>
                                  </p:childTnLst>
                                </p:cTn>
                              </p:par>
                              <p:par>
                                <p:cTn id="21" presetID="22" presetClass="entr" presetSubtype="2" fill="hold" grpId="0" nodeType="with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wipe(right)">
                                      <p:cBhvr>
                                        <p:cTn id="23" dur="1250"/>
                                        <p:tgtEl>
                                          <p:spTgt spid="17"/>
                                        </p:tgtEl>
                                      </p:cBhvr>
                                    </p:animEffect>
                                  </p:childTnLst>
                                </p:cTn>
                              </p:par>
                            </p:childTnLst>
                          </p:cTn>
                        </p:par>
                        <p:par>
                          <p:cTn id="24" fill="hold">
                            <p:stCondLst>
                              <p:cond delay="2750"/>
                            </p:stCondLst>
                            <p:childTnLst>
                              <p:par>
                                <p:cTn id="25" presetID="22" presetClass="entr" presetSubtype="8" fill="hold" grpId="0" nodeType="after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wipe(left)">
                                      <p:cBhvr>
                                        <p:cTn id="27" dur="500"/>
                                        <p:tgtEl>
                                          <p:spTgt spid="18"/>
                                        </p:tgtEl>
                                      </p:cBhvr>
                                    </p:animEffect>
                                  </p:childTnLst>
                                </p:cTn>
                              </p:par>
                            </p:childTnLst>
                          </p:cTn>
                        </p:par>
                        <p:par>
                          <p:cTn id="28" fill="hold">
                            <p:stCondLst>
                              <p:cond delay="3250"/>
                            </p:stCondLst>
                            <p:childTnLst>
                              <p:par>
                                <p:cTn id="29" presetID="53" presetClass="entr" presetSubtype="16" fill="hold" grpId="0" nodeType="afterEffect">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cBhvr>
                                        <p:cTn id="31" dur="500" fill="hold"/>
                                        <p:tgtEl>
                                          <p:spTgt spid="22"/>
                                        </p:tgtEl>
                                        <p:attrNameLst>
                                          <p:attrName>ppt_w</p:attrName>
                                        </p:attrNameLst>
                                      </p:cBhvr>
                                      <p:tavLst>
                                        <p:tav tm="0">
                                          <p:val>
                                            <p:fltVal val="0"/>
                                          </p:val>
                                        </p:tav>
                                        <p:tav tm="100000">
                                          <p:val>
                                            <p:strVal val="#ppt_w"/>
                                          </p:val>
                                        </p:tav>
                                      </p:tavLst>
                                    </p:anim>
                                    <p:anim calcmode="lin" valueType="num">
                                      <p:cBhvr>
                                        <p:cTn id="32" dur="500" fill="hold"/>
                                        <p:tgtEl>
                                          <p:spTgt spid="22"/>
                                        </p:tgtEl>
                                        <p:attrNameLst>
                                          <p:attrName>ppt_h</p:attrName>
                                        </p:attrNameLst>
                                      </p:cBhvr>
                                      <p:tavLst>
                                        <p:tav tm="0">
                                          <p:val>
                                            <p:fltVal val="0"/>
                                          </p:val>
                                        </p:tav>
                                        <p:tav tm="100000">
                                          <p:val>
                                            <p:strVal val="#ppt_h"/>
                                          </p:val>
                                        </p:tav>
                                      </p:tavLst>
                                    </p:anim>
                                    <p:animEffect transition="in" filter="fade">
                                      <p:cBhvr>
                                        <p:cTn id="33" dur="500"/>
                                        <p:tgtEl>
                                          <p:spTgt spid="22"/>
                                        </p:tgtEl>
                                      </p:cBhvr>
                                    </p:animEffect>
                                  </p:childTnLst>
                                </p:cTn>
                              </p:par>
                            </p:childTnLst>
                          </p:cTn>
                        </p:par>
                        <p:par>
                          <p:cTn id="34" fill="hold">
                            <p:stCondLst>
                              <p:cond delay="3750"/>
                            </p:stCondLst>
                            <p:childTnLst>
                              <p:par>
                                <p:cTn id="35" presetID="22" presetClass="entr" presetSubtype="2" fill="hold" nodeType="after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wipe(right)">
                                      <p:cBhvr>
                                        <p:cTn id="37" dur="500"/>
                                        <p:tgtEl>
                                          <p:spTgt spid="26"/>
                                        </p:tgtEl>
                                      </p:cBhvr>
                                    </p:animEffect>
                                  </p:childTnLst>
                                </p:cTn>
                              </p:par>
                              <p:par>
                                <p:cTn id="38" presetID="22" presetClass="entr" presetSubtype="2" fill="hold" grpId="0" nodeType="withEffect">
                                  <p:stCondLst>
                                    <p:cond delay="0"/>
                                  </p:stCondLst>
                                  <p:childTnLst>
                                    <p:set>
                                      <p:cBhvr>
                                        <p:cTn id="39" dur="1" fill="hold">
                                          <p:stCondLst>
                                            <p:cond delay="0"/>
                                          </p:stCondLst>
                                        </p:cTn>
                                        <p:tgtEl>
                                          <p:spTgt spid="24"/>
                                        </p:tgtEl>
                                        <p:attrNameLst>
                                          <p:attrName>style.visibility</p:attrName>
                                        </p:attrNameLst>
                                      </p:cBhvr>
                                      <p:to>
                                        <p:strVal val="visible"/>
                                      </p:to>
                                    </p:set>
                                    <p:animEffect transition="in" filter="wipe(right)">
                                      <p:cBhvr>
                                        <p:cTn id="40" dur="750"/>
                                        <p:tgtEl>
                                          <p:spTgt spid="24"/>
                                        </p:tgtEl>
                                      </p:cBhvr>
                                    </p:animEffect>
                                  </p:childTnLst>
                                </p:cTn>
                              </p:par>
                              <p:par>
                                <p:cTn id="41" presetID="22" presetClass="entr" presetSubtype="2" fill="hold" grpId="0" nodeType="withEffect">
                                  <p:stCondLst>
                                    <p:cond delay="0"/>
                                  </p:stCondLst>
                                  <p:childTnLst>
                                    <p:set>
                                      <p:cBhvr>
                                        <p:cTn id="42" dur="1" fill="hold">
                                          <p:stCondLst>
                                            <p:cond delay="0"/>
                                          </p:stCondLst>
                                        </p:cTn>
                                        <p:tgtEl>
                                          <p:spTgt spid="23"/>
                                        </p:tgtEl>
                                        <p:attrNameLst>
                                          <p:attrName>style.visibility</p:attrName>
                                        </p:attrNameLst>
                                      </p:cBhvr>
                                      <p:to>
                                        <p:strVal val="visible"/>
                                      </p:to>
                                    </p:set>
                                    <p:animEffect transition="in" filter="wipe(right)">
                                      <p:cBhvr>
                                        <p:cTn id="43" dur="1250"/>
                                        <p:tgtEl>
                                          <p:spTgt spid="23"/>
                                        </p:tgtEl>
                                      </p:cBhvr>
                                    </p:animEffect>
                                  </p:childTnLst>
                                </p:cTn>
                              </p:par>
                            </p:childTnLst>
                          </p:cTn>
                        </p:par>
                        <p:par>
                          <p:cTn id="44" fill="hold">
                            <p:stCondLst>
                              <p:cond delay="5000"/>
                            </p:stCondLst>
                            <p:childTnLst>
                              <p:par>
                                <p:cTn id="45" presetID="22" presetClass="entr" presetSubtype="8" fill="hold" grpId="0" nodeType="after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wipe(left)">
                                      <p:cBhvr>
                                        <p:cTn id="47" dur="500"/>
                                        <p:tgtEl>
                                          <p:spTgt spid="25"/>
                                        </p:tgtEl>
                                      </p:cBhvr>
                                    </p:animEffect>
                                  </p:childTnLst>
                                </p:cTn>
                              </p:par>
                            </p:childTnLst>
                          </p:cTn>
                        </p:par>
                        <p:par>
                          <p:cTn id="48" fill="hold">
                            <p:stCondLst>
                              <p:cond delay="5500"/>
                            </p:stCondLst>
                            <p:childTnLst>
                              <p:par>
                                <p:cTn id="49" presetID="53" presetClass="entr" presetSubtype="16" fill="hold" grpId="0" nodeType="afterEffect">
                                  <p:stCondLst>
                                    <p:cond delay="0"/>
                                  </p:stCondLst>
                                  <p:childTnLst>
                                    <p:set>
                                      <p:cBhvr>
                                        <p:cTn id="50" dur="1" fill="hold">
                                          <p:stCondLst>
                                            <p:cond delay="0"/>
                                          </p:stCondLst>
                                        </p:cTn>
                                        <p:tgtEl>
                                          <p:spTgt spid="29"/>
                                        </p:tgtEl>
                                        <p:attrNameLst>
                                          <p:attrName>style.visibility</p:attrName>
                                        </p:attrNameLst>
                                      </p:cBhvr>
                                      <p:to>
                                        <p:strVal val="visible"/>
                                      </p:to>
                                    </p:set>
                                    <p:anim calcmode="lin" valueType="num">
                                      <p:cBhvr>
                                        <p:cTn id="51" dur="500" fill="hold"/>
                                        <p:tgtEl>
                                          <p:spTgt spid="29"/>
                                        </p:tgtEl>
                                        <p:attrNameLst>
                                          <p:attrName>ppt_w</p:attrName>
                                        </p:attrNameLst>
                                      </p:cBhvr>
                                      <p:tavLst>
                                        <p:tav tm="0">
                                          <p:val>
                                            <p:fltVal val="0"/>
                                          </p:val>
                                        </p:tav>
                                        <p:tav tm="100000">
                                          <p:val>
                                            <p:strVal val="#ppt_w"/>
                                          </p:val>
                                        </p:tav>
                                      </p:tavLst>
                                    </p:anim>
                                    <p:anim calcmode="lin" valueType="num">
                                      <p:cBhvr>
                                        <p:cTn id="52" dur="500" fill="hold"/>
                                        <p:tgtEl>
                                          <p:spTgt spid="29"/>
                                        </p:tgtEl>
                                        <p:attrNameLst>
                                          <p:attrName>ppt_h</p:attrName>
                                        </p:attrNameLst>
                                      </p:cBhvr>
                                      <p:tavLst>
                                        <p:tav tm="0">
                                          <p:val>
                                            <p:fltVal val="0"/>
                                          </p:val>
                                        </p:tav>
                                        <p:tav tm="100000">
                                          <p:val>
                                            <p:strVal val="#ppt_h"/>
                                          </p:val>
                                        </p:tav>
                                      </p:tavLst>
                                    </p:anim>
                                    <p:animEffect transition="in" filter="fade">
                                      <p:cBhvr>
                                        <p:cTn id="53" dur="500"/>
                                        <p:tgtEl>
                                          <p:spTgt spid="29"/>
                                        </p:tgtEl>
                                      </p:cBhvr>
                                    </p:animEffect>
                                  </p:childTnLst>
                                </p:cTn>
                              </p:par>
                            </p:childTnLst>
                          </p:cTn>
                        </p:par>
                        <p:par>
                          <p:cTn id="54" fill="hold">
                            <p:stCondLst>
                              <p:cond delay="6000"/>
                            </p:stCondLst>
                            <p:childTnLst>
                              <p:par>
                                <p:cTn id="55" presetID="22" presetClass="entr" presetSubtype="2" fill="hold" nodeType="afterEffect">
                                  <p:stCondLst>
                                    <p:cond delay="0"/>
                                  </p:stCondLst>
                                  <p:childTnLst>
                                    <p:set>
                                      <p:cBhvr>
                                        <p:cTn id="56" dur="1" fill="hold">
                                          <p:stCondLst>
                                            <p:cond delay="0"/>
                                          </p:stCondLst>
                                        </p:cTn>
                                        <p:tgtEl>
                                          <p:spTgt spid="33"/>
                                        </p:tgtEl>
                                        <p:attrNameLst>
                                          <p:attrName>style.visibility</p:attrName>
                                        </p:attrNameLst>
                                      </p:cBhvr>
                                      <p:to>
                                        <p:strVal val="visible"/>
                                      </p:to>
                                    </p:set>
                                    <p:animEffect transition="in" filter="wipe(right)">
                                      <p:cBhvr>
                                        <p:cTn id="57" dur="500"/>
                                        <p:tgtEl>
                                          <p:spTgt spid="33"/>
                                        </p:tgtEl>
                                      </p:cBhvr>
                                    </p:animEffect>
                                  </p:childTnLst>
                                </p:cTn>
                              </p:par>
                              <p:par>
                                <p:cTn id="58" presetID="22" presetClass="entr" presetSubtype="2" fill="hold" grpId="0" nodeType="withEffect">
                                  <p:stCondLst>
                                    <p:cond delay="0"/>
                                  </p:stCondLst>
                                  <p:childTnLst>
                                    <p:set>
                                      <p:cBhvr>
                                        <p:cTn id="59" dur="1" fill="hold">
                                          <p:stCondLst>
                                            <p:cond delay="0"/>
                                          </p:stCondLst>
                                        </p:cTn>
                                        <p:tgtEl>
                                          <p:spTgt spid="31"/>
                                        </p:tgtEl>
                                        <p:attrNameLst>
                                          <p:attrName>style.visibility</p:attrName>
                                        </p:attrNameLst>
                                      </p:cBhvr>
                                      <p:to>
                                        <p:strVal val="visible"/>
                                      </p:to>
                                    </p:set>
                                    <p:animEffect transition="in" filter="wipe(right)">
                                      <p:cBhvr>
                                        <p:cTn id="60" dur="750"/>
                                        <p:tgtEl>
                                          <p:spTgt spid="31"/>
                                        </p:tgtEl>
                                      </p:cBhvr>
                                    </p:animEffect>
                                  </p:childTnLst>
                                </p:cTn>
                              </p:par>
                              <p:par>
                                <p:cTn id="61" presetID="22" presetClass="entr" presetSubtype="2" fill="hold" grpId="0" nodeType="withEffect">
                                  <p:stCondLst>
                                    <p:cond delay="0"/>
                                  </p:stCondLst>
                                  <p:childTnLst>
                                    <p:set>
                                      <p:cBhvr>
                                        <p:cTn id="62" dur="1" fill="hold">
                                          <p:stCondLst>
                                            <p:cond delay="0"/>
                                          </p:stCondLst>
                                        </p:cTn>
                                        <p:tgtEl>
                                          <p:spTgt spid="30"/>
                                        </p:tgtEl>
                                        <p:attrNameLst>
                                          <p:attrName>style.visibility</p:attrName>
                                        </p:attrNameLst>
                                      </p:cBhvr>
                                      <p:to>
                                        <p:strVal val="visible"/>
                                      </p:to>
                                    </p:set>
                                    <p:animEffect transition="in" filter="wipe(right)">
                                      <p:cBhvr>
                                        <p:cTn id="63" dur="1250"/>
                                        <p:tgtEl>
                                          <p:spTgt spid="30"/>
                                        </p:tgtEl>
                                      </p:cBhvr>
                                    </p:animEffect>
                                  </p:childTnLst>
                                </p:cTn>
                              </p:par>
                            </p:childTnLst>
                          </p:cTn>
                        </p:par>
                        <p:par>
                          <p:cTn id="64" fill="hold">
                            <p:stCondLst>
                              <p:cond delay="7250"/>
                            </p:stCondLst>
                            <p:childTnLst>
                              <p:par>
                                <p:cTn id="65" presetID="22" presetClass="entr" presetSubtype="8" fill="hold" grpId="0" nodeType="afterEffect">
                                  <p:stCondLst>
                                    <p:cond delay="0"/>
                                  </p:stCondLst>
                                  <p:childTnLst>
                                    <p:set>
                                      <p:cBhvr>
                                        <p:cTn id="66" dur="1" fill="hold">
                                          <p:stCondLst>
                                            <p:cond delay="0"/>
                                          </p:stCondLst>
                                        </p:cTn>
                                        <p:tgtEl>
                                          <p:spTgt spid="32"/>
                                        </p:tgtEl>
                                        <p:attrNameLst>
                                          <p:attrName>style.visibility</p:attrName>
                                        </p:attrNameLst>
                                      </p:cBhvr>
                                      <p:to>
                                        <p:strVal val="visible"/>
                                      </p:to>
                                    </p:set>
                                    <p:animEffect transition="in" filter="wipe(left)">
                                      <p:cBhvr>
                                        <p:cTn id="67" dur="500"/>
                                        <p:tgtEl>
                                          <p:spTgt spid="32"/>
                                        </p:tgtEl>
                                      </p:cBhvr>
                                    </p:animEffect>
                                  </p:childTnLst>
                                </p:cTn>
                              </p:par>
                            </p:childTnLst>
                          </p:cTn>
                        </p:par>
                        <p:par>
                          <p:cTn id="68" fill="hold">
                            <p:stCondLst>
                              <p:cond delay="7750"/>
                            </p:stCondLst>
                            <p:childTnLst>
                              <p:par>
                                <p:cTn id="69" presetID="53" presetClass="entr" presetSubtype="16" fill="hold" grpId="0" nodeType="afterEffect">
                                  <p:stCondLst>
                                    <p:cond delay="0"/>
                                  </p:stCondLst>
                                  <p:childTnLst>
                                    <p:set>
                                      <p:cBhvr>
                                        <p:cTn id="70" dur="1" fill="hold">
                                          <p:stCondLst>
                                            <p:cond delay="0"/>
                                          </p:stCondLst>
                                        </p:cTn>
                                        <p:tgtEl>
                                          <p:spTgt spid="36"/>
                                        </p:tgtEl>
                                        <p:attrNameLst>
                                          <p:attrName>style.visibility</p:attrName>
                                        </p:attrNameLst>
                                      </p:cBhvr>
                                      <p:to>
                                        <p:strVal val="visible"/>
                                      </p:to>
                                    </p:set>
                                    <p:anim calcmode="lin" valueType="num">
                                      <p:cBhvr>
                                        <p:cTn id="71" dur="500" fill="hold"/>
                                        <p:tgtEl>
                                          <p:spTgt spid="36"/>
                                        </p:tgtEl>
                                        <p:attrNameLst>
                                          <p:attrName>ppt_w</p:attrName>
                                        </p:attrNameLst>
                                      </p:cBhvr>
                                      <p:tavLst>
                                        <p:tav tm="0">
                                          <p:val>
                                            <p:fltVal val="0"/>
                                          </p:val>
                                        </p:tav>
                                        <p:tav tm="100000">
                                          <p:val>
                                            <p:strVal val="#ppt_w"/>
                                          </p:val>
                                        </p:tav>
                                      </p:tavLst>
                                    </p:anim>
                                    <p:anim calcmode="lin" valueType="num">
                                      <p:cBhvr>
                                        <p:cTn id="72" dur="500" fill="hold"/>
                                        <p:tgtEl>
                                          <p:spTgt spid="36"/>
                                        </p:tgtEl>
                                        <p:attrNameLst>
                                          <p:attrName>ppt_h</p:attrName>
                                        </p:attrNameLst>
                                      </p:cBhvr>
                                      <p:tavLst>
                                        <p:tav tm="0">
                                          <p:val>
                                            <p:fltVal val="0"/>
                                          </p:val>
                                        </p:tav>
                                        <p:tav tm="100000">
                                          <p:val>
                                            <p:strVal val="#ppt_h"/>
                                          </p:val>
                                        </p:tav>
                                      </p:tavLst>
                                    </p:anim>
                                    <p:animEffect transition="in" filter="fade">
                                      <p:cBhvr>
                                        <p:cTn id="73" dur="500"/>
                                        <p:tgtEl>
                                          <p:spTgt spid="36"/>
                                        </p:tgtEl>
                                      </p:cBhvr>
                                    </p:animEffect>
                                  </p:childTnLst>
                                </p:cTn>
                              </p:par>
                            </p:childTnLst>
                          </p:cTn>
                        </p:par>
                        <p:par>
                          <p:cTn id="74" fill="hold">
                            <p:stCondLst>
                              <p:cond delay="8250"/>
                            </p:stCondLst>
                            <p:childTnLst>
                              <p:par>
                                <p:cTn id="75" presetID="22" presetClass="entr" presetSubtype="2" fill="hold" nodeType="afterEffect">
                                  <p:stCondLst>
                                    <p:cond delay="0"/>
                                  </p:stCondLst>
                                  <p:childTnLst>
                                    <p:set>
                                      <p:cBhvr>
                                        <p:cTn id="76" dur="1" fill="hold">
                                          <p:stCondLst>
                                            <p:cond delay="0"/>
                                          </p:stCondLst>
                                        </p:cTn>
                                        <p:tgtEl>
                                          <p:spTgt spid="40"/>
                                        </p:tgtEl>
                                        <p:attrNameLst>
                                          <p:attrName>style.visibility</p:attrName>
                                        </p:attrNameLst>
                                      </p:cBhvr>
                                      <p:to>
                                        <p:strVal val="visible"/>
                                      </p:to>
                                    </p:set>
                                    <p:animEffect transition="in" filter="wipe(right)">
                                      <p:cBhvr>
                                        <p:cTn id="77" dur="500"/>
                                        <p:tgtEl>
                                          <p:spTgt spid="40"/>
                                        </p:tgtEl>
                                      </p:cBhvr>
                                    </p:animEffect>
                                  </p:childTnLst>
                                </p:cTn>
                              </p:par>
                              <p:par>
                                <p:cTn id="78" presetID="22" presetClass="entr" presetSubtype="2" fill="hold" grpId="0" nodeType="withEffect">
                                  <p:stCondLst>
                                    <p:cond delay="0"/>
                                  </p:stCondLst>
                                  <p:childTnLst>
                                    <p:set>
                                      <p:cBhvr>
                                        <p:cTn id="79" dur="1" fill="hold">
                                          <p:stCondLst>
                                            <p:cond delay="0"/>
                                          </p:stCondLst>
                                        </p:cTn>
                                        <p:tgtEl>
                                          <p:spTgt spid="38"/>
                                        </p:tgtEl>
                                        <p:attrNameLst>
                                          <p:attrName>style.visibility</p:attrName>
                                        </p:attrNameLst>
                                      </p:cBhvr>
                                      <p:to>
                                        <p:strVal val="visible"/>
                                      </p:to>
                                    </p:set>
                                    <p:animEffect transition="in" filter="wipe(right)">
                                      <p:cBhvr>
                                        <p:cTn id="80" dur="750"/>
                                        <p:tgtEl>
                                          <p:spTgt spid="38"/>
                                        </p:tgtEl>
                                      </p:cBhvr>
                                    </p:animEffect>
                                  </p:childTnLst>
                                </p:cTn>
                              </p:par>
                              <p:par>
                                <p:cTn id="81" presetID="22" presetClass="entr" presetSubtype="2" fill="hold" grpId="0" nodeType="withEffect">
                                  <p:stCondLst>
                                    <p:cond delay="0"/>
                                  </p:stCondLst>
                                  <p:childTnLst>
                                    <p:set>
                                      <p:cBhvr>
                                        <p:cTn id="82" dur="1" fill="hold">
                                          <p:stCondLst>
                                            <p:cond delay="0"/>
                                          </p:stCondLst>
                                        </p:cTn>
                                        <p:tgtEl>
                                          <p:spTgt spid="37"/>
                                        </p:tgtEl>
                                        <p:attrNameLst>
                                          <p:attrName>style.visibility</p:attrName>
                                        </p:attrNameLst>
                                      </p:cBhvr>
                                      <p:to>
                                        <p:strVal val="visible"/>
                                      </p:to>
                                    </p:set>
                                    <p:animEffect transition="in" filter="wipe(right)">
                                      <p:cBhvr>
                                        <p:cTn id="83" dur="1250"/>
                                        <p:tgtEl>
                                          <p:spTgt spid="37"/>
                                        </p:tgtEl>
                                      </p:cBhvr>
                                    </p:animEffect>
                                  </p:childTnLst>
                                </p:cTn>
                              </p:par>
                            </p:childTnLst>
                          </p:cTn>
                        </p:par>
                        <p:par>
                          <p:cTn id="84" fill="hold">
                            <p:stCondLst>
                              <p:cond delay="9500"/>
                            </p:stCondLst>
                            <p:childTnLst>
                              <p:par>
                                <p:cTn id="85" presetID="22" presetClass="entr" presetSubtype="8" fill="hold" grpId="0" nodeType="afterEffect">
                                  <p:stCondLst>
                                    <p:cond delay="0"/>
                                  </p:stCondLst>
                                  <p:childTnLst>
                                    <p:set>
                                      <p:cBhvr>
                                        <p:cTn id="86" dur="1" fill="hold">
                                          <p:stCondLst>
                                            <p:cond delay="0"/>
                                          </p:stCondLst>
                                        </p:cTn>
                                        <p:tgtEl>
                                          <p:spTgt spid="39"/>
                                        </p:tgtEl>
                                        <p:attrNameLst>
                                          <p:attrName>style.visibility</p:attrName>
                                        </p:attrNameLst>
                                      </p:cBhvr>
                                      <p:to>
                                        <p:strVal val="visible"/>
                                      </p:to>
                                    </p:set>
                                    <p:animEffect transition="in" filter="wipe(left)">
                                      <p:cBhvr>
                                        <p:cTn id="87" dur="500"/>
                                        <p:tgtEl>
                                          <p:spTgt spid="39"/>
                                        </p:tgtEl>
                                      </p:cBhvr>
                                    </p:animEffect>
                                  </p:childTnLst>
                                </p:cTn>
                              </p:par>
                            </p:childTnLst>
                          </p:cTn>
                        </p:par>
                        <p:par>
                          <p:cTn id="88" fill="hold">
                            <p:stCondLst>
                              <p:cond delay="10000"/>
                            </p:stCondLst>
                            <p:childTnLst>
                              <p:par>
                                <p:cTn id="89" presetID="53" presetClass="entr" presetSubtype="16" fill="hold" grpId="0" nodeType="afterEffect">
                                  <p:stCondLst>
                                    <p:cond delay="0"/>
                                  </p:stCondLst>
                                  <p:childTnLst>
                                    <p:set>
                                      <p:cBhvr>
                                        <p:cTn id="90" dur="1" fill="hold">
                                          <p:stCondLst>
                                            <p:cond delay="0"/>
                                          </p:stCondLst>
                                        </p:cTn>
                                        <p:tgtEl>
                                          <p:spTgt spid="43"/>
                                        </p:tgtEl>
                                        <p:attrNameLst>
                                          <p:attrName>style.visibility</p:attrName>
                                        </p:attrNameLst>
                                      </p:cBhvr>
                                      <p:to>
                                        <p:strVal val="visible"/>
                                      </p:to>
                                    </p:set>
                                    <p:anim calcmode="lin" valueType="num">
                                      <p:cBhvr>
                                        <p:cTn id="91" dur="500" fill="hold"/>
                                        <p:tgtEl>
                                          <p:spTgt spid="43"/>
                                        </p:tgtEl>
                                        <p:attrNameLst>
                                          <p:attrName>ppt_w</p:attrName>
                                        </p:attrNameLst>
                                      </p:cBhvr>
                                      <p:tavLst>
                                        <p:tav tm="0">
                                          <p:val>
                                            <p:fltVal val="0"/>
                                          </p:val>
                                        </p:tav>
                                        <p:tav tm="100000">
                                          <p:val>
                                            <p:strVal val="#ppt_w"/>
                                          </p:val>
                                        </p:tav>
                                      </p:tavLst>
                                    </p:anim>
                                    <p:anim calcmode="lin" valueType="num">
                                      <p:cBhvr>
                                        <p:cTn id="92" dur="500" fill="hold"/>
                                        <p:tgtEl>
                                          <p:spTgt spid="43"/>
                                        </p:tgtEl>
                                        <p:attrNameLst>
                                          <p:attrName>ppt_h</p:attrName>
                                        </p:attrNameLst>
                                      </p:cBhvr>
                                      <p:tavLst>
                                        <p:tav tm="0">
                                          <p:val>
                                            <p:fltVal val="0"/>
                                          </p:val>
                                        </p:tav>
                                        <p:tav tm="100000">
                                          <p:val>
                                            <p:strVal val="#ppt_h"/>
                                          </p:val>
                                        </p:tav>
                                      </p:tavLst>
                                    </p:anim>
                                    <p:animEffect transition="in" filter="fade">
                                      <p:cBhvr>
                                        <p:cTn id="93" dur="500"/>
                                        <p:tgtEl>
                                          <p:spTgt spid="43"/>
                                        </p:tgtEl>
                                      </p:cBhvr>
                                    </p:animEffect>
                                  </p:childTnLst>
                                </p:cTn>
                              </p:par>
                            </p:childTnLst>
                          </p:cTn>
                        </p:par>
                        <p:par>
                          <p:cTn id="94" fill="hold">
                            <p:stCondLst>
                              <p:cond delay="10500"/>
                            </p:stCondLst>
                            <p:childTnLst>
                              <p:par>
                                <p:cTn id="95" presetID="22" presetClass="entr" presetSubtype="2" fill="hold" nodeType="afterEffect">
                                  <p:stCondLst>
                                    <p:cond delay="0"/>
                                  </p:stCondLst>
                                  <p:childTnLst>
                                    <p:set>
                                      <p:cBhvr>
                                        <p:cTn id="96" dur="1" fill="hold">
                                          <p:stCondLst>
                                            <p:cond delay="0"/>
                                          </p:stCondLst>
                                        </p:cTn>
                                        <p:tgtEl>
                                          <p:spTgt spid="47"/>
                                        </p:tgtEl>
                                        <p:attrNameLst>
                                          <p:attrName>style.visibility</p:attrName>
                                        </p:attrNameLst>
                                      </p:cBhvr>
                                      <p:to>
                                        <p:strVal val="visible"/>
                                      </p:to>
                                    </p:set>
                                    <p:animEffect transition="in" filter="wipe(right)">
                                      <p:cBhvr>
                                        <p:cTn id="97" dur="500"/>
                                        <p:tgtEl>
                                          <p:spTgt spid="47"/>
                                        </p:tgtEl>
                                      </p:cBhvr>
                                    </p:animEffect>
                                  </p:childTnLst>
                                </p:cTn>
                              </p:par>
                              <p:par>
                                <p:cTn id="98" presetID="22" presetClass="entr" presetSubtype="2" fill="hold" grpId="0" nodeType="withEffect">
                                  <p:stCondLst>
                                    <p:cond delay="0"/>
                                  </p:stCondLst>
                                  <p:childTnLst>
                                    <p:set>
                                      <p:cBhvr>
                                        <p:cTn id="99" dur="1" fill="hold">
                                          <p:stCondLst>
                                            <p:cond delay="0"/>
                                          </p:stCondLst>
                                        </p:cTn>
                                        <p:tgtEl>
                                          <p:spTgt spid="45"/>
                                        </p:tgtEl>
                                        <p:attrNameLst>
                                          <p:attrName>style.visibility</p:attrName>
                                        </p:attrNameLst>
                                      </p:cBhvr>
                                      <p:to>
                                        <p:strVal val="visible"/>
                                      </p:to>
                                    </p:set>
                                    <p:animEffect transition="in" filter="wipe(right)">
                                      <p:cBhvr>
                                        <p:cTn id="100" dur="750"/>
                                        <p:tgtEl>
                                          <p:spTgt spid="45"/>
                                        </p:tgtEl>
                                      </p:cBhvr>
                                    </p:animEffect>
                                  </p:childTnLst>
                                </p:cTn>
                              </p:par>
                              <p:par>
                                <p:cTn id="101" presetID="22" presetClass="entr" presetSubtype="2" fill="hold" grpId="0" nodeType="withEffect">
                                  <p:stCondLst>
                                    <p:cond delay="0"/>
                                  </p:stCondLst>
                                  <p:childTnLst>
                                    <p:set>
                                      <p:cBhvr>
                                        <p:cTn id="102" dur="1" fill="hold">
                                          <p:stCondLst>
                                            <p:cond delay="0"/>
                                          </p:stCondLst>
                                        </p:cTn>
                                        <p:tgtEl>
                                          <p:spTgt spid="44"/>
                                        </p:tgtEl>
                                        <p:attrNameLst>
                                          <p:attrName>style.visibility</p:attrName>
                                        </p:attrNameLst>
                                      </p:cBhvr>
                                      <p:to>
                                        <p:strVal val="visible"/>
                                      </p:to>
                                    </p:set>
                                    <p:animEffect transition="in" filter="wipe(right)">
                                      <p:cBhvr>
                                        <p:cTn id="103" dur="1250"/>
                                        <p:tgtEl>
                                          <p:spTgt spid="44"/>
                                        </p:tgtEl>
                                      </p:cBhvr>
                                    </p:animEffect>
                                  </p:childTnLst>
                                </p:cTn>
                              </p:par>
                            </p:childTnLst>
                          </p:cTn>
                        </p:par>
                        <p:par>
                          <p:cTn id="104" fill="hold">
                            <p:stCondLst>
                              <p:cond delay="11750"/>
                            </p:stCondLst>
                            <p:childTnLst>
                              <p:par>
                                <p:cTn id="105" presetID="22" presetClass="entr" presetSubtype="8" fill="hold" grpId="0" nodeType="afterEffect">
                                  <p:stCondLst>
                                    <p:cond delay="0"/>
                                  </p:stCondLst>
                                  <p:childTnLst>
                                    <p:set>
                                      <p:cBhvr>
                                        <p:cTn id="106" dur="1" fill="hold">
                                          <p:stCondLst>
                                            <p:cond delay="0"/>
                                          </p:stCondLst>
                                        </p:cTn>
                                        <p:tgtEl>
                                          <p:spTgt spid="46"/>
                                        </p:tgtEl>
                                        <p:attrNameLst>
                                          <p:attrName>style.visibility</p:attrName>
                                        </p:attrNameLst>
                                      </p:cBhvr>
                                      <p:to>
                                        <p:strVal val="visible"/>
                                      </p:to>
                                    </p:set>
                                    <p:animEffect transition="in" filter="wipe(left)">
                                      <p:cBhvr>
                                        <p:cTn id="107" dur="500"/>
                                        <p:tgtEl>
                                          <p:spTgt spid="46"/>
                                        </p:tgtEl>
                                      </p:cBhvr>
                                    </p:animEffect>
                                  </p:childTnLst>
                                </p:cTn>
                              </p:par>
                            </p:childTnLst>
                          </p:cTn>
                        </p:par>
                        <p:par>
                          <p:cTn id="108" fill="hold">
                            <p:stCondLst>
                              <p:cond delay="12250"/>
                            </p:stCondLst>
                            <p:childTnLst>
                              <p:par>
                                <p:cTn id="109" presetID="53" presetClass="entr" presetSubtype="16" fill="hold" grpId="0" nodeType="afterEffect">
                                  <p:stCondLst>
                                    <p:cond delay="0"/>
                                  </p:stCondLst>
                                  <p:childTnLst>
                                    <p:set>
                                      <p:cBhvr>
                                        <p:cTn id="110" dur="1" fill="hold">
                                          <p:stCondLst>
                                            <p:cond delay="0"/>
                                          </p:stCondLst>
                                        </p:cTn>
                                        <p:tgtEl>
                                          <p:spTgt spid="50"/>
                                        </p:tgtEl>
                                        <p:attrNameLst>
                                          <p:attrName>style.visibility</p:attrName>
                                        </p:attrNameLst>
                                      </p:cBhvr>
                                      <p:to>
                                        <p:strVal val="visible"/>
                                      </p:to>
                                    </p:set>
                                    <p:anim calcmode="lin" valueType="num">
                                      <p:cBhvr>
                                        <p:cTn id="111" dur="500" fill="hold"/>
                                        <p:tgtEl>
                                          <p:spTgt spid="50"/>
                                        </p:tgtEl>
                                        <p:attrNameLst>
                                          <p:attrName>ppt_w</p:attrName>
                                        </p:attrNameLst>
                                      </p:cBhvr>
                                      <p:tavLst>
                                        <p:tav tm="0">
                                          <p:val>
                                            <p:fltVal val="0"/>
                                          </p:val>
                                        </p:tav>
                                        <p:tav tm="100000">
                                          <p:val>
                                            <p:strVal val="#ppt_w"/>
                                          </p:val>
                                        </p:tav>
                                      </p:tavLst>
                                    </p:anim>
                                    <p:anim calcmode="lin" valueType="num">
                                      <p:cBhvr>
                                        <p:cTn id="112" dur="500" fill="hold"/>
                                        <p:tgtEl>
                                          <p:spTgt spid="50"/>
                                        </p:tgtEl>
                                        <p:attrNameLst>
                                          <p:attrName>ppt_h</p:attrName>
                                        </p:attrNameLst>
                                      </p:cBhvr>
                                      <p:tavLst>
                                        <p:tav tm="0">
                                          <p:val>
                                            <p:fltVal val="0"/>
                                          </p:val>
                                        </p:tav>
                                        <p:tav tm="100000">
                                          <p:val>
                                            <p:strVal val="#ppt_h"/>
                                          </p:val>
                                        </p:tav>
                                      </p:tavLst>
                                    </p:anim>
                                    <p:animEffect transition="in" filter="fade">
                                      <p:cBhvr>
                                        <p:cTn id="113" dur="500"/>
                                        <p:tgtEl>
                                          <p:spTgt spid="50"/>
                                        </p:tgtEl>
                                      </p:cBhvr>
                                    </p:animEffect>
                                  </p:childTnLst>
                                </p:cTn>
                              </p:par>
                            </p:childTnLst>
                          </p:cTn>
                        </p:par>
                        <p:par>
                          <p:cTn id="114" fill="hold">
                            <p:stCondLst>
                              <p:cond delay="12750"/>
                            </p:stCondLst>
                            <p:childTnLst>
                              <p:par>
                                <p:cTn id="115" presetID="22" presetClass="entr" presetSubtype="2" fill="hold" nodeType="afterEffect">
                                  <p:stCondLst>
                                    <p:cond delay="0"/>
                                  </p:stCondLst>
                                  <p:childTnLst>
                                    <p:set>
                                      <p:cBhvr>
                                        <p:cTn id="116" dur="1" fill="hold">
                                          <p:stCondLst>
                                            <p:cond delay="0"/>
                                          </p:stCondLst>
                                        </p:cTn>
                                        <p:tgtEl>
                                          <p:spTgt spid="54"/>
                                        </p:tgtEl>
                                        <p:attrNameLst>
                                          <p:attrName>style.visibility</p:attrName>
                                        </p:attrNameLst>
                                      </p:cBhvr>
                                      <p:to>
                                        <p:strVal val="visible"/>
                                      </p:to>
                                    </p:set>
                                    <p:animEffect transition="in" filter="wipe(right)">
                                      <p:cBhvr>
                                        <p:cTn id="117" dur="500"/>
                                        <p:tgtEl>
                                          <p:spTgt spid="54"/>
                                        </p:tgtEl>
                                      </p:cBhvr>
                                    </p:animEffect>
                                  </p:childTnLst>
                                </p:cTn>
                              </p:par>
                              <p:par>
                                <p:cTn id="118" presetID="22" presetClass="entr" presetSubtype="2" fill="hold" grpId="0" nodeType="withEffect">
                                  <p:stCondLst>
                                    <p:cond delay="0"/>
                                  </p:stCondLst>
                                  <p:childTnLst>
                                    <p:set>
                                      <p:cBhvr>
                                        <p:cTn id="119" dur="1" fill="hold">
                                          <p:stCondLst>
                                            <p:cond delay="0"/>
                                          </p:stCondLst>
                                        </p:cTn>
                                        <p:tgtEl>
                                          <p:spTgt spid="52"/>
                                        </p:tgtEl>
                                        <p:attrNameLst>
                                          <p:attrName>style.visibility</p:attrName>
                                        </p:attrNameLst>
                                      </p:cBhvr>
                                      <p:to>
                                        <p:strVal val="visible"/>
                                      </p:to>
                                    </p:set>
                                    <p:animEffect transition="in" filter="wipe(right)">
                                      <p:cBhvr>
                                        <p:cTn id="120" dur="750"/>
                                        <p:tgtEl>
                                          <p:spTgt spid="52"/>
                                        </p:tgtEl>
                                      </p:cBhvr>
                                    </p:animEffect>
                                  </p:childTnLst>
                                </p:cTn>
                              </p:par>
                              <p:par>
                                <p:cTn id="121" presetID="22" presetClass="entr" presetSubtype="2" fill="hold" grpId="0" nodeType="withEffect">
                                  <p:stCondLst>
                                    <p:cond delay="0"/>
                                  </p:stCondLst>
                                  <p:childTnLst>
                                    <p:set>
                                      <p:cBhvr>
                                        <p:cTn id="122" dur="1" fill="hold">
                                          <p:stCondLst>
                                            <p:cond delay="0"/>
                                          </p:stCondLst>
                                        </p:cTn>
                                        <p:tgtEl>
                                          <p:spTgt spid="51"/>
                                        </p:tgtEl>
                                        <p:attrNameLst>
                                          <p:attrName>style.visibility</p:attrName>
                                        </p:attrNameLst>
                                      </p:cBhvr>
                                      <p:to>
                                        <p:strVal val="visible"/>
                                      </p:to>
                                    </p:set>
                                    <p:animEffect transition="in" filter="wipe(right)">
                                      <p:cBhvr>
                                        <p:cTn id="123" dur="1250"/>
                                        <p:tgtEl>
                                          <p:spTgt spid="51"/>
                                        </p:tgtEl>
                                      </p:cBhvr>
                                    </p:animEffect>
                                  </p:childTnLst>
                                </p:cTn>
                              </p:par>
                            </p:childTnLst>
                          </p:cTn>
                        </p:par>
                        <p:par>
                          <p:cTn id="124" fill="hold">
                            <p:stCondLst>
                              <p:cond delay="14000"/>
                            </p:stCondLst>
                            <p:childTnLst>
                              <p:par>
                                <p:cTn id="125" presetID="22" presetClass="entr" presetSubtype="8" fill="hold" grpId="0" nodeType="afterEffect">
                                  <p:stCondLst>
                                    <p:cond delay="0"/>
                                  </p:stCondLst>
                                  <p:childTnLst>
                                    <p:set>
                                      <p:cBhvr>
                                        <p:cTn id="126" dur="1" fill="hold">
                                          <p:stCondLst>
                                            <p:cond delay="0"/>
                                          </p:stCondLst>
                                        </p:cTn>
                                        <p:tgtEl>
                                          <p:spTgt spid="53"/>
                                        </p:tgtEl>
                                        <p:attrNameLst>
                                          <p:attrName>style.visibility</p:attrName>
                                        </p:attrNameLst>
                                      </p:cBhvr>
                                      <p:to>
                                        <p:strVal val="visible"/>
                                      </p:to>
                                    </p:set>
                                    <p:animEffect transition="in" filter="wipe(left)">
                                      <p:cBhvr>
                                        <p:cTn id="127"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7" grpId="0" animBg="1"/>
      <p:bldP spid="16" grpId="0" animBg="1"/>
      <p:bldP spid="18" grpId="0"/>
      <p:bldP spid="21" grpId="0"/>
      <p:bldP spid="22" grpId="0" animBg="1"/>
      <p:bldP spid="23" grpId="0" animBg="1"/>
      <p:bldP spid="24" grpId="0" animBg="1"/>
      <p:bldP spid="25" grpId="0"/>
      <p:bldP spid="29" grpId="0" animBg="1"/>
      <p:bldP spid="30" grpId="0" animBg="1"/>
      <p:bldP spid="31" grpId="0" animBg="1"/>
      <p:bldP spid="32" grpId="0"/>
      <p:bldP spid="36" grpId="0" animBg="1"/>
      <p:bldP spid="37" grpId="0" animBg="1"/>
      <p:bldP spid="38" grpId="0" animBg="1"/>
      <p:bldP spid="39" grpId="0"/>
      <p:bldP spid="43" grpId="0" animBg="1"/>
      <p:bldP spid="44" grpId="0" animBg="1"/>
      <p:bldP spid="45" grpId="0" animBg="1"/>
      <p:bldP spid="46" grpId="0"/>
      <p:bldP spid="50" grpId="0" animBg="1"/>
      <p:bldP spid="51" grpId="0" animBg="1"/>
      <p:bldP spid="52" grpId="0" animBg="1"/>
      <p:bldP spid="5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1679</TotalTime>
  <Words>1434</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346</cp:revision>
  <dcterms:created xsi:type="dcterms:W3CDTF">2016-09-28T22:08:47Z</dcterms:created>
  <dcterms:modified xsi:type="dcterms:W3CDTF">2019-09-25T19:29:15Z</dcterms:modified>
</cp:coreProperties>
</file>