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12"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9/25/2019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3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3303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9/25/2019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9/25/2019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9/25/2019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9/25/2019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9/25/2019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9/25/2019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5.pn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sv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 name="Freeform 24">
            <a:extLst>
              <a:ext uri="{FF2B5EF4-FFF2-40B4-BE49-F238E27FC236}">
                <a16:creationId xmlns:a16="http://schemas.microsoft.com/office/drawing/2014/main" id="{C41F48B2-6169-4FD1-942A-0ED1237C1572}"/>
              </a:ext>
            </a:extLst>
          </p:cNvPr>
          <p:cNvSpPr>
            <a:spLocks/>
          </p:cNvSpPr>
          <p:nvPr/>
        </p:nvSpPr>
        <p:spPr bwMode="auto">
          <a:xfrm>
            <a:off x="736875"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C70C00"/>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49" name="Freeform 36"/>
          <p:cNvSpPr>
            <a:spLocks/>
          </p:cNvSpPr>
          <p:nvPr/>
        </p:nvSpPr>
        <p:spPr bwMode="auto">
          <a:xfrm>
            <a:off x="739706"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EF3425"/>
              </a:gs>
              <a:gs pos="27000">
                <a:srgbClr val="FF7061"/>
              </a:gs>
              <a:gs pos="19000">
                <a:srgbClr val="C70C00"/>
              </a:gs>
              <a:gs pos="80000">
                <a:srgbClr val="EF3425"/>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71" name="Group 70">
            <a:extLst>
              <a:ext uri="{FF2B5EF4-FFF2-40B4-BE49-F238E27FC236}">
                <a16:creationId xmlns:a16="http://schemas.microsoft.com/office/drawing/2014/main" id="{A6315DFB-AAA7-4D31-8886-893830BE78DC}"/>
              </a:ext>
            </a:extLst>
          </p:cNvPr>
          <p:cNvGrpSpPr/>
          <p:nvPr/>
        </p:nvGrpSpPr>
        <p:grpSpPr>
          <a:xfrm>
            <a:off x="270168" y="1901470"/>
            <a:ext cx="2286000" cy="2072718"/>
            <a:chOff x="2198511" y="2316441"/>
            <a:chExt cx="2286000" cy="2072718"/>
          </a:xfrm>
        </p:grpSpPr>
        <p:sp>
          <p:nvSpPr>
            <p:cNvPr id="72" name="Freeform: Shape 71">
              <a:extLst>
                <a:ext uri="{FF2B5EF4-FFF2-40B4-BE49-F238E27FC236}">
                  <a16:creationId xmlns:a16="http://schemas.microsoft.com/office/drawing/2014/main" id="{65F08485-6BA3-4A2E-86E0-5EF9F890B56B}"/>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3" name="Freeform: Shape 72">
              <a:extLst>
                <a:ext uri="{FF2B5EF4-FFF2-40B4-BE49-F238E27FC236}">
                  <a16:creationId xmlns:a16="http://schemas.microsoft.com/office/drawing/2014/main" id="{34D2BCF8-C3B3-48B8-9F4A-98202187F383}"/>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74" name="Freeform: Shape 73">
              <a:extLst>
                <a:ext uri="{FF2B5EF4-FFF2-40B4-BE49-F238E27FC236}">
                  <a16:creationId xmlns:a16="http://schemas.microsoft.com/office/drawing/2014/main" id="{2B8E8758-4E69-4190-BBC0-E72661FA8C36}"/>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16" name="Freeform 24">
            <a:extLst>
              <a:ext uri="{FF2B5EF4-FFF2-40B4-BE49-F238E27FC236}">
                <a16:creationId xmlns:a16="http://schemas.microsoft.com/office/drawing/2014/main" id="{280822FF-BE16-4B4C-819A-401D183994DA}"/>
              </a:ext>
            </a:extLst>
          </p:cNvPr>
          <p:cNvSpPr>
            <a:spLocks/>
          </p:cNvSpPr>
          <p:nvPr/>
        </p:nvSpPr>
        <p:spPr bwMode="auto">
          <a:xfrm flipH="1">
            <a:off x="10455082" y="3534826"/>
            <a:ext cx="1000043" cy="1482467"/>
          </a:xfrm>
          <a:custGeom>
            <a:avLst/>
            <a:gdLst/>
            <a:ahLst/>
            <a:cxnLst>
              <a:cxn ang="0">
                <a:pos x="24" y="511"/>
              </a:cxn>
              <a:cxn ang="0">
                <a:pos x="0" y="601"/>
              </a:cxn>
              <a:cxn ang="0">
                <a:pos x="24" y="692"/>
              </a:cxn>
              <a:cxn ang="0">
                <a:pos x="233" y="1054"/>
              </a:cxn>
              <a:cxn ang="0">
                <a:pos x="712" y="226"/>
              </a:cxn>
              <a:cxn ang="0">
                <a:pos x="319" y="0"/>
              </a:cxn>
              <a:cxn ang="0">
                <a:pos x="24" y="511"/>
              </a:cxn>
            </a:cxnLst>
            <a:rect l="0" t="0" r="r" b="b"/>
            <a:pathLst>
              <a:path w="712" h="1054">
                <a:moveTo>
                  <a:pt x="24" y="511"/>
                </a:moveTo>
                <a:cubicBezTo>
                  <a:pt x="9" y="537"/>
                  <a:pt x="0" y="568"/>
                  <a:pt x="0" y="601"/>
                </a:cubicBezTo>
                <a:cubicBezTo>
                  <a:pt x="0" y="634"/>
                  <a:pt x="9" y="665"/>
                  <a:pt x="24" y="692"/>
                </a:cubicBezTo>
                <a:cubicBezTo>
                  <a:pt x="233" y="1054"/>
                  <a:pt x="233" y="1054"/>
                  <a:pt x="233" y="1054"/>
                </a:cubicBezTo>
                <a:cubicBezTo>
                  <a:pt x="712" y="226"/>
                  <a:pt x="712" y="226"/>
                  <a:pt x="712" y="226"/>
                </a:cubicBezTo>
                <a:cubicBezTo>
                  <a:pt x="319" y="0"/>
                  <a:pt x="319" y="0"/>
                  <a:pt x="319" y="0"/>
                </a:cubicBezTo>
                <a:lnTo>
                  <a:pt x="24" y="511"/>
                </a:lnTo>
                <a:close/>
              </a:path>
            </a:pathLst>
          </a:custGeom>
          <a:solidFill>
            <a:srgbClr val="34486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solidFill>
                <a:schemeClr val="bg1"/>
              </a:solidFill>
            </a:endParaRPr>
          </a:p>
        </p:txBody>
      </p:sp>
      <p:sp>
        <p:nvSpPr>
          <p:cNvPr id="17" name="Freeform 36">
            <a:extLst>
              <a:ext uri="{FF2B5EF4-FFF2-40B4-BE49-F238E27FC236}">
                <a16:creationId xmlns:a16="http://schemas.microsoft.com/office/drawing/2014/main" id="{28DD25EC-5DD2-40A8-8A45-576AF7567607}"/>
              </a:ext>
            </a:extLst>
          </p:cNvPr>
          <p:cNvSpPr>
            <a:spLocks/>
          </p:cNvSpPr>
          <p:nvPr/>
        </p:nvSpPr>
        <p:spPr bwMode="auto">
          <a:xfrm flipH="1">
            <a:off x="9083663" y="4117802"/>
            <a:ext cx="2368631" cy="1405859"/>
          </a:xfrm>
          <a:custGeom>
            <a:avLst/>
            <a:gdLst/>
            <a:ahLst/>
            <a:cxnLst>
              <a:cxn ang="0">
                <a:pos x="785" y="1000"/>
              </a:cxn>
              <a:cxn ang="0">
                <a:pos x="884" y="727"/>
              </a:cxn>
              <a:cxn ang="0">
                <a:pos x="865" y="727"/>
              </a:cxn>
              <a:cxn ang="0">
                <a:pos x="381" y="727"/>
              </a:cxn>
              <a:cxn ang="0">
                <a:pos x="291" y="702"/>
              </a:cxn>
              <a:cxn ang="0">
                <a:pos x="224" y="636"/>
              </a:cxn>
              <a:cxn ang="0">
                <a:pos x="0" y="246"/>
              </a:cxn>
              <a:cxn ang="0">
                <a:pos x="102" y="274"/>
              </a:cxn>
              <a:cxn ang="0">
                <a:pos x="865" y="274"/>
              </a:cxn>
              <a:cxn ang="0">
                <a:pos x="884" y="274"/>
              </a:cxn>
              <a:cxn ang="0">
                <a:pos x="785" y="0"/>
              </a:cxn>
              <a:cxn ang="0">
                <a:pos x="1683" y="500"/>
              </a:cxn>
              <a:cxn ang="0">
                <a:pos x="1684" y="500"/>
              </a:cxn>
              <a:cxn ang="0">
                <a:pos x="785" y="1000"/>
              </a:cxn>
            </a:cxnLst>
            <a:rect l="0" t="0" r="r" b="b"/>
            <a:pathLst>
              <a:path w="1684" h="1000">
                <a:moveTo>
                  <a:pt x="785" y="1000"/>
                </a:moveTo>
                <a:cubicBezTo>
                  <a:pt x="884" y="727"/>
                  <a:pt x="884" y="727"/>
                  <a:pt x="884" y="727"/>
                </a:cubicBezTo>
                <a:cubicBezTo>
                  <a:pt x="865" y="727"/>
                  <a:pt x="865" y="727"/>
                  <a:pt x="865" y="727"/>
                </a:cubicBezTo>
                <a:cubicBezTo>
                  <a:pt x="381" y="727"/>
                  <a:pt x="381" y="727"/>
                  <a:pt x="381" y="727"/>
                </a:cubicBezTo>
                <a:cubicBezTo>
                  <a:pt x="350" y="727"/>
                  <a:pt x="319" y="719"/>
                  <a:pt x="291" y="702"/>
                </a:cubicBezTo>
                <a:cubicBezTo>
                  <a:pt x="262" y="686"/>
                  <a:pt x="240" y="663"/>
                  <a:pt x="224" y="636"/>
                </a:cubicBezTo>
                <a:cubicBezTo>
                  <a:pt x="0" y="246"/>
                  <a:pt x="0" y="246"/>
                  <a:pt x="0" y="246"/>
                </a:cubicBezTo>
                <a:cubicBezTo>
                  <a:pt x="0" y="246"/>
                  <a:pt x="39" y="274"/>
                  <a:pt x="102" y="274"/>
                </a:cubicBezTo>
                <a:cubicBezTo>
                  <a:pt x="165" y="274"/>
                  <a:pt x="865" y="274"/>
                  <a:pt x="865" y="274"/>
                </a:cubicBezTo>
                <a:cubicBezTo>
                  <a:pt x="884" y="274"/>
                  <a:pt x="884" y="274"/>
                  <a:pt x="884" y="274"/>
                </a:cubicBezTo>
                <a:cubicBezTo>
                  <a:pt x="785" y="0"/>
                  <a:pt x="785" y="0"/>
                  <a:pt x="785" y="0"/>
                </a:cubicBezTo>
                <a:cubicBezTo>
                  <a:pt x="1015" y="200"/>
                  <a:pt x="1385" y="389"/>
                  <a:pt x="1683" y="500"/>
                </a:cubicBezTo>
                <a:cubicBezTo>
                  <a:pt x="1683" y="500"/>
                  <a:pt x="1684" y="500"/>
                  <a:pt x="1684" y="500"/>
                </a:cubicBezTo>
                <a:cubicBezTo>
                  <a:pt x="1385" y="611"/>
                  <a:pt x="1015" y="800"/>
                  <a:pt x="785" y="1000"/>
                </a:cubicBezTo>
                <a:close/>
              </a:path>
            </a:pathLst>
          </a:custGeom>
          <a:gradFill flip="none" rotWithShape="1">
            <a:gsLst>
              <a:gs pos="50000">
                <a:srgbClr val="5C7089"/>
              </a:gs>
              <a:gs pos="27000">
                <a:srgbClr val="8498B1"/>
              </a:gs>
              <a:gs pos="19000">
                <a:srgbClr val="344861"/>
              </a:gs>
              <a:gs pos="80000">
                <a:srgbClr val="5C7089"/>
              </a:gs>
            </a:gsLst>
            <a:lin ang="19800000" scaled="0"/>
            <a:tileRect/>
          </a:gradFill>
          <a:ln w="9525">
            <a:noFill/>
            <a:round/>
            <a:headEnd/>
            <a:tailEnd/>
          </a:ln>
          <a:effectLst>
            <a:outerShdw blurRad="50800" dist="38100" dir="16200000"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solidFill>
                <a:schemeClr val="bg1"/>
              </a:solidFill>
            </a:endParaRPr>
          </a:p>
        </p:txBody>
      </p:sp>
      <p:grpSp>
        <p:nvGrpSpPr>
          <p:cNvPr id="18" name="Group 17">
            <a:extLst>
              <a:ext uri="{FF2B5EF4-FFF2-40B4-BE49-F238E27FC236}">
                <a16:creationId xmlns:a16="http://schemas.microsoft.com/office/drawing/2014/main" id="{E10209A3-CD10-4904-9C43-14C220947277}"/>
              </a:ext>
            </a:extLst>
          </p:cNvPr>
          <p:cNvGrpSpPr/>
          <p:nvPr/>
        </p:nvGrpSpPr>
        <p:grpSpPr>
          <a:xfrm flipH="1">
            <a:off x="9624815" y="1901470"/>
            <a:ext cx="2286000" cy="2072718"/>
            <a:chOff x="2198511" y="2316441"/>
            <a:chExt cx="2286000" cy="2072718"/>
          </a:xfrm>
        </p:grpSpPr>
        <p:sp>
          <p:nvSpPr>
            <p:cNvPr id="19" name="Freeform: Shape 18">
              <a:extLst>
                <a:ext uri="{FF2B5EF4-FFF2-40B4-BE49-F238E27FC236}">
                  <a16:creationId xmlns:a16="http://schemas.microsoft.com/office/drawing/2014/main" id="{C7512050-C731-470C-B7D8-C6F1BC3EF8E1}"/>
                </a:ext>
              </a:extLst>
            </p:cNvPr>
            <p:cNvSpPr>
              <a:spLocks noChangeAspect="1"/>
            </p:cNvSpPr>
            <p:nvPr/>
          </p:nvSpPr>
          <p:spPr>
            <a:xfrm>
              <a:off x="2198511" y="2316441"/>
              <a:ext cx="2286000" cy="2072718"/>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solidFill>
                <a:schemeClr val="bg1"/>
              </a:solidFill>
            </a:ln>
            <a:effectLst>
              <a:outerShdw blurRad="228600" dist="2286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0" name="Freeform: Shape 19">
              <a:extLst>
                <a:ext uri="{FF2B5EF4-FFF2-40B4-BE49-F238E27FC236}">
                  <a16:creationId xmlns:a16="http://schemas.microsoft.com/office/drawing/2014/main" id="{34293A1A-AD4D-4E4A-961D-56DE4B0AF8AC}"/>
                </a:ext>
              </a:extLst>
            </p:cNvPr>
            <p:cNvSpPr>
              <a:spLocks noChangeAspect="1"/>
            </p:cNvSpPr>
            <p:nvPr/>
          </p:nvSpPr>
          <p:spPr>
            <a:xfrm>
              <a:off x="2289951" y="2399350"/>
              <a:ext cx="2103120" cy="190690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222A49"/>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sp>
          <p:nvSpPr>
            <p:cNvPr id="21" name="Freeform: Shape 20">
              <a:extLst>
                <a:ext uri="{FF2B5EF4-FFF2-40B4-BE49-F238E27FC236}">
                  <a16:creationId xmlns:a16="http://schemas.microsoft.com/office/drawing/2014/main" id="{DE06D9C7-2114-4BD1-8AAD-E766123B739C}"/>
                </a:ext>
              </a:extLst>
            </p:cNvPr>
            <p:cNvSpPr>
              <a:spLocks noChangeAspect="1"/>
            </p:cNvSpPr>
            <p:nvPr/>
          </p:nvSpPr>
          <p:spPr>
            <a:xfrm>
              <a:off x="2518551" y="2606622"/>
              <a:ext cx="1645920" cy="1492355"/>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3600" b="1" dirty="0">
                <a:solidFill>
                  <a:schemeClr val="bg1"/>
                </a:solidFill>
              </a:endParaRPr>
            </a:p>
          </p:txBody>
        </p:sp>
      </p:grpSp>
      <p:sp>
        <p:nvSpPr>
          <p:cNvPr id="22" name="TextBox 21">
            <a:extLst>
              <a:ext uri="{FF2B5EF4-FFF2-40B4-BE49-F238E27FC236}">
                <a16:creationId xmlns:a16="http://schemas.microsoft.com/office/drawing/2014/main" id="{76D60CDB-D511-420F-B238-13A865BF6AF4}"/>
              </a:ext>
            </a:extLst>
          </p:cNvPr>
          <p:cNvSpPr txBox="1"/>
          <p:nvPr/>
        </p:nvSpPr>
        <p:spPr>
          <a:xfrm>
            <a:off x="6296274"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3" name="TextBox 22">
            <a:extLst>
              <a:ext uri="{FF2B5EF4-FFF2-40B4-BE49-F238E27FC236}">
                <a16:creationId xmlns:a16="http://schemas.microsoft.com/office/drawing/2014/main" id="{314482CC-5577-418B-A184-9E49500F1D9F}"/>
              </a:ext>
            </a:extLst>
          </p:cNvPr>
          <p:cNvSpPr txBox="1"/>
          <p:nvPr/>
        </p:nvSpPr>
        <p:spPr>
          <a:xfrm>
            <a:off x="2596429" y="1952943"/>
            <a:ext cx="3200400" cy="1969770"/>
          </a:xfrm>
          <a:prstGeom prst="rect">
            <a:avLst/>
          </a:prstGeom>
          <a:noFill/>
        </p:spPr>
        <p:txBody>
          <a:bodyPr wrap="square" numCol="1" spcCol="914400" rtlCol="0">
            <a:spAutoFit/>
          </a:bodyPr>
          <a:lstStyle/>
          <a:p>
            <a:r>
              <a:rPr lang="en-US" sz="1400" dirty="0">
                <a:solidFill>
                  <a:srgbClr val="EF3425"/>
                </a:solidFill>
                <a:latin typeface="Bernard MT Condensed" panose="02050806060905020404" pitchFamily="18" charset="0"/>
              </a:rPr>
              <a:t>LOREM IPSUM DOLOR</a:t>
            </a:r>
          </a:p>
          <a:p>
            <a:endParaRPr lang="en-US" sz="400" dirty="0">
              <a:solidFill>
                <a:srgbClr val="00B0F0"/>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sp>
        <p:nvSpPr>
          <p:cNvPr id="24" name="TextBox 23">
            <a:extLst>
              <a:ext uri="{FF2B5EF4-FFF2-40B4-BE49-F238E27FC236}">
                <a16:creationId xmlns:a16="http://schemas.microsoft.com/office/drawing/2014/main" id="{87DC2EBA-0727-4972-B319-C25F6ED5DE5D}"/>
              </a:ext>
            </a:extLst>
          </p:cNvPr>
          <p:cNvSpPr txBox="1"/>
          <p:nvPr/>
        </p:nvSpPr>
        <p:spPr>
          <a:xfrm>
            <a:off x="3311275" y="4500304"/>
            <a:ext cx="2560320" cy="2046714"/>
          </a:xfrm>
          <a:prstGeom prst="rect">
            <a:avLst/>
          </a:prstGeom>
          <a:noFill/>
        </p:spPr>
        <p:txBody>
          <a:bodyPr wrap="square" rtlCol="0">
            <a:spAutoFit/>
          </a:bodyPr>
          <a:lstStyle/>
          <a:p>
            <a:endParaRPr lang="en-US" sz="1000" b="1" dirty="0">
              <a:solidFill>
                <a:schemeClr val="bg1"/>
              </a:solidFill>
              <a:latin typeface="Candara" panose="020E0502030303020204" pitchFamily="34" charset="0"/>
            </a:endParaRP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 .</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a:p>
            <a:pPr marL="400050" indent="-400050">
              <a:buFont typeface="+mj-lt"/>
              <a:buAutoNum type="arabicParenR"/>
            </a:pPr>
            <a:r>
              <a:rPr lang="en-US" sz="1300" dirty="0">
                <a:solidFill>
                  <a:schemeClr val="bg1"/>
                </a:solidFill>
                <a:latin typeface="Candara" panose="020E0502030303020204" pitchFamily="34" charset="0"/>
              </a:rPr>
              <a:t>Lorem ipsum dolor sit amet, consectetur adipiscing elit, sed do eiusmod.</a:t>
            </a:r>
          </a:p>
        </p:txBody>
      </p:sp>
      <p:sp>
        <p:nvSpPr>
          <p:cNvPr id="25" name="TextBox 24">
            <a:extLst>
              <a:ext uri="{FF2B5EF4-FFF2-40B4-BE49-F238E27FC236}">
                <a16:creationId xmlns:a16="http://schemas.microsoft.com/office/drawing/2014/main" id="{5745D32B-370C-46E3-9953-43913EFC3C1A}"/>
              </a:ext>
            </a:extLst>
          </p:cNvPr>
          <p:cNvSpPr txBox="1"/>
          <p:nvPr/>
        </p:nvSpPr>
        <p:spPr>
          <a:xfrm>
            <a:off x="6464556" y="1952943"/>
            <a:ext cx="3200400" cy="1969770"/>
          </a:xfrm>
          <a:prstGeom prst="rect">
            <a:avLst/>
          </a:prstGeom>
          <a:noFill/>
        </p:spPr>
        <p:txBody>
          <a:bodyPr wrap="square" numCol="1" spcCol="914400" rtlCol="0">
            <a:spAutoFit/>
          </a:bodyPr>
          <a:lstStyle/>
          <a:p>
            <a:pPr algn="r"/>
            <a:r>
              <a:rPr lang="en-US" sz="1400" dirty="0">
                <a:solidFill>
                  <a:srgbClr val="5C7089"/>
                </a:solidFill>
                <a:latin typeface="Bernard MT Condensed" panose="02050806060905020404" pitchFamily="18" charset="0"/>
              </a:rPr>
              <a:t>LOREM IPSUM DOLOR</a:t>
            </a:r>
          </a:p>
          <a:p>
            <a:pPr algn="r"/>
            <a:endParaRPr lang="en-US" sz="400" dirty="0">
              <a:solidFill>
                <a:srgbClr val="00B0F0"/>
              </a:solidFill>
              <a:latin typeface="Bernard MT Condensed" panose="02050806060905020404" pitchFamily="18" charset="0"/>
            </a:endParaRPr>
          </a:p>
          <a:p>
            <a:pPr algn="r"/>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p:txBody>
      </p:sp>
      <p:pic>
        <p:nvPicPr>
          <p:cNvPr id="26" name="Graphic 25" descr="Microscope">
            <a:extLst>
              <a:ext uri="{FF2B5EF4-FFF2-40B4-BE49-F238E27FC236}">
                <a16:creationId xmlns:a16="http://schemas.microsoft.com/office/drawing/2014/main" id="{F6FAB25A-7B48-4E54-8A56-81062F3A9044}"/>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1028383" y="2521285"/>
            <a:ext cx="731520" cy="731520"/>
          </a:xfrm>
          <a:prstGeom prst="rect">
            <a:avLst/>
          </a:prstGeom>
        </p:spPr>
      </p:pic>
      <p:pic>
        <p:nvPicPr>
          <p:cNvPr id="27" name="Graphic 26" descr="Atom">
            <a:extLst>
              <a:ext uri="{FF2B5EF4-FFF2-40B4-BE49-F238E27FC236}">
                <a16:creationId xmlns:a16="http://schemas.microsoft.com/office/drawing/2014/main" id="{4869BA6E-7659-43DF-A718-1BE2A74094F9}"/>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10402054" y="2572068"/>
            <a:ext cx="731520" cy="731520"/>
          </a:xfrm>
          <a:prstGeom prst="rect">
            <a:avLst/>
          </a:prstGeom>
        </p:spPr>
      </p:pic>
      <p:sp>
        <p:nvSpPr>
          <p:cNvPr id="28" name="TextBox 27">
            <a:extLst>
              <a:ext uri="{FF2B5EF4-FFF2-40B4-BE49-F238E27FC236}">
                <a16:creationId xmlns:a16="http://schemas.microsoft.com/office/drawing/2014/main" id="{035C746E-1537-47F6-9703-8C15CD3DDBFB}"/>
              </a:ext>
            </a:extLst>
          </p:cNvPr>
          <p:cNvSpPr txBox="1"/>
          <p:nvPr/>
        </p:nvSpPr>
        <p:spPr>
          <a:xfrm>
            <a:off x="3341511" y="258228"/>
            <a:ext cx="5508979" cy="1046440"/>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dirty="0">
                <a:solidFill>
                  <a:schemeClr val="bg1"/>
                </a:solidFill>
                <a:latin typeface="Candara" panose="020E0502030303020204" pitchFamily="34" charset="0"/>
              </a:rPr>
              <a:t>Your Subtitle</a:t>
            </a:r>
          </a:p>
        </p:txBody>
      </p:sp>
      <p:pic>
        <p:nvPicPr>
          <p:cNvPr id="29" name="Picture 28">
            <a:hlinkClick r:id="rId6"/>
            <a:extLst>
              <a:ext uri="{FF2B5EF4-FFF2-40B4-BE49-F238E27FC236}">
                <a16:creationId xmlns:a16="http://schemas.microsoft.com/office/drawing/2014/main" id="{4117F42D-3162-4767-8B1C-1E8B69465929}"/>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1473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8"/>
                                        </p:tgtEl>
                                        <p:attrNameLst>
                                          <p:attrName>style.visibility</p:attrName>
                                        </p:attrNameLst>
                                      </p:cBhvr>
                                      <p:to>
                                        <p:strVal val="visible"/>
                                      </p:to>
                                    </p:set>
                                    <p:animEffect transition="in" filter="wipe(left)">
                                      <p:cBhvr>
                                        <p:cTn id="7" dur="500"/>
                                        <p:tgtEl>
                                          <p:spTgt spid="28"/>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71"/>
                                        </p:tgtEl>
                                        <p:attrNameLst>
                                          <p:attrName>style.visibility</p:attrName>
                                        </p:attrNameLst>
                                      </p:cBhvr>
                                      <p:to>
                                        <p:strVal val="visible"/>
                                      </p:to>
                                    </p:set>
                                    <p:animEffect transition="in" filter="fade">
                                      <p:cBhvr>
                                        <p:cTn id="11" dur="1000"/>
                                        <p:tgtEl>
                                          <p:spTgt spid="71"/>
                                        </p:tgtEl>
                                      </p:cBhvr>
                                    </p:animEffect>
                                    <p:anim calcmode="lin" valueType="num">
                                      <p:cBhvr>
                                        <p:cTn id="12" dur="1000" fill="hold"/>
                                        <p:tgtEl>
                                          <p:spTgt spid="71"/>
                                        </p:tgtEl>
                                        <p:attrNameLst>
                                          <p:attrName>ppt_x</p:attrName>
                                        </p:attrNameLst>
                                      </p:cBhvr>
                                      <p:tavLst>
                                        <p:tav tm="0">
                                          <p:val>
                                            <p:strVal val="#ppt_x"/>
                                          </p:val>
                                        </p:tav>
                                        <p:tav tm="100000">
                                          <p:val>
                                            <p:strVal val="#ppt_x"/>
                                          </p:val>
                                        </p:tav>
                                      </p:tavLst>
                                    </p:anim>
                                    <p:anim calcmode="lin" valueType="num">
                                      <p:cBhvr>
                                        <p:cTn id="13" dur="1000" fill="hold"/>
                                        <p:tgtEl>
                                          <p:spTgt spid="71"/>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1000"/>
                                        <p:tgtEl>
                                          <p:spTgt spid="26"/>
                                        </p:tgtEl>
                                      </p:cBhvr>
                                    </p:animEffect>
                                    <p:anim calcmode="lin" valueType="num">
                                      <p:cBhvr>
                                        <p:cTn id="17" dur="1000" fill="hold"/>
                                        <p:tgtEl>
                                          <p:spTgt spid="26"/>
                                        </p:tgtEl>
                                        <p:attrNameLst>
                                          <p:attrName>ppt_x</p:attrName>
                                        </p:attrNameLst>
                                      </p:cBhvr>
                                      <p:tavLst>
                                        <p:tav tm="0">
                                          <p:val>
                                            <p:strVal val="#ppt_x"/>
                                          </p:val>
                                        </p:tav>
                                        <p:tav tm="100000">
                                          <p:val>
                                            <p:strVal val="#ppt_x"/>
                                          </p:val>
                                        </p:tav>
                                      </p:tavLst>
                                    </p:anim>
                                    <p:anim calcmode="lin" valueType="num">
                                      <p:cBhvr>
                                        <p:cTn id="18" dur="1000" fill="hold"/>
                                        <p:tgtEl>
                                          <p:spTgt spid="26"/>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3"/>
                                        </p:tgtEl>
                                        <p:attrNameLst>
                                          <p:attrName>style.visibility</p:attrName>
                                        </p:attrNameLst>
                                      </p:cBhvr>
                                      <p:to>
                                        <p:strVal val="visible"/>
                                      </p:to>
                                    </p:set>
                                    <p:animEffect transition="in" filter="fade">
                                      <p:cBhvr>
                                        <p:cTn id="21" dur="1000"/>
                                        <p:tgtEl>
                                          <p:spTgt spid="23"/>
                                        </p:tgtEl>
                                      </p:cBhvr>
                                    </p:animEffect>
                                    <p:anim calcmode="lin" valueType="num">
                                      <p:cBhvr>
                                        <p:cTn id="22" dur="1000" fill="hold"/>
                                        <p:tgtEl>
                                          <p:spTgt spid="23"/>
                                        </p:tgtEl>
                                        <p:attrNameLst>
                                          <p:attrName>ppt_x</p:attrName>
                                        </p:attrNameLst>
                                      </p:cBhvr>
                                      <p:tavLst>
                                        <p:tav tm="0">
                                          <p:val>
                                            <p:strVal val="#ppt_x"/>
                                          </p:val>
                                        </p:tav>
                                        <p:tav tm="100000">
                                          <p:val>
                                            <p:strVal val="#ppt_x"/>
                                          </p:val>
                                        </p:tav>
                                      </p:tavLst>
                                    </p:anim>
                                    <p:anim calcmode="lin" valueType="num">
                                      <p:cBhvr>
                                        <p:cTn id="23" dur="1000" fill="hold"/>
                                        <p:tgtEl>
                                          <p:spTgt spid="23"/>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1" fill="hold" grpId="0" nodeType="afterEffect">
                                  <p:stCondLst>
                                    <p:cond delay="0"/>
                                  </p:stCondLst>
                                  <p:childTnLst>
                                    <p:set>
                                      <p:cBhvr>
                                        <p:cTn id="26" dur="1" fill="hold">
                                          <p:stCondLst>
                                            <p:cond delay="0"/>
                                          </p:stCondLst>
                                        </p:cTn>
                                        <p:tgtEl>
                                          <p:spTgt spid="70"/>
                                        </p:tgtEl>
                                        <p:attrNameLst>
                                          <p:attrName>style.visibility</p:attrName>
                                        </p:attrNameLst>
                                      </p:cBhvr>
                                      <p:to>
                                        <p:strVal val="visible"/>
                                      </p:to>
                                    </p:set>
                                    <p:animEffect transition="in" filter="wipe(up)">
                                      <p:cBhvr>
                                        <p:cTn id="27" dur="500"/>
                                        <p:tgtEl>
                                          <p:spTgt spid="70"/>
                                        </p:tgtEl>
                                      </p:cBhvr>
                                    </p:animEffect>
                                  </p:childTnLst>
                                </p:cTn>
                              </p:par>
                              <p:par>
                                <p:cTn id="28" presetID="22" presetClass="entr" presetSubtype="8" fill="hold" grpId="0" nodeType="withEffect">
                                  <p:stCondLst>
                                    <p:cond delay="350"/>
                                  </p:stCondLst>
                                  <p:childTnLst>
                                    <p:set>
                                      <p:cBhvr>
                                        <p:cTn id="29" dur="1" fill="hold">
                                          <p:stCondLst>
                                            <p:cond delay="0"/>
                                          </p:stCondLst>
                                        </p:cTn>
                                        <p:tgtEl>
                                          <p:spTgt spid="149"/>
                                        </p:tgtEl>
                                        <p:attrNameLst>
                                          <p:attrName>style.visibility</p:attrName>
                                        </p:attrNameLst>
                                      </p:cBhvr>
                                      <p:to>
                                        <p:strVal val="visible"/>
                                      </p:to>
                                    </p:set>
                                    <p:animEffect transition="in" filter="wipe(left)">
                                      <p:cBhvr>
                                        <p:cTn id="30" dur="750"/>
                                        <p:tgtEl>
                                          <p:spTgt spid="149"/>
                                        </p:tgtEl>
                                      </p:cBhvr>
                                    </p:animEffect>
                                  </p:childTnLst>
                                </p:cTn>
                              </p:par>
                            </p:childTnLst>
                          </p:cTn>
                        </p:par>
                        <p:par>
                          <p:cTn id="31" fill="hold">
                            <p:stCondLst>
                              <p:cond delay="2600"/>
                            </p:stCondLst>
                            <p:childTnLst>
                              <p:par>
                                <p:cTn id="32" presetID="42" presetClass="entr" presetSubtype="0" fill="hold" grpId="0" nodeType="afterEffect">
                                  <p:stCondLst>
                                    <p:cond delay="0"/>
                                  </p:stCondLst>
                                  <p:childTnLst>
                                    <p:set>
                                      <p:cBhvr>
                                        <p:cTn id="33" dur="1" fill="hold">
                                          <p:stCondLst>
                                            <p:cond delay="0"/>
                                          </p:stCondLst>
                                        </p:cTn>
                                        <p:tgtEl>
                                          <p:spTgt spid="24">
                                            <p:txEl>
                                              <p:pRg st="1" end="1"/>
                                            </p:txEl>
                                          </p:spTgt>
                                        </p:tgtEl>
                                        <p:attrNameLst>
                                          <p:attrName>style.visibility</p:attrName>
                                        </p:attrNameLst>
                                      </p:cBhvr>
                                      <p:to>
                                        <p:strVal val="visible"/>
                                      </p:to>
                                    </p:set>
                                    <p:animEffect transition="in" filter="fade">
                                      <p:cBhvr>
                                        <p:cTn id="34" dur="1000"/>
                                        <p:tgtEl>
                                          <p:spTgt spid="24">
                                            <p:txEl>
                                              <p:pRg st="1" end="1"/>
                                            </p:txEl>
                                          </p:spTgt>
                                        </p:tgtEl>
                                      </p:cBhvr>
                                    </p:animEffect>
                                    <p:anim calcmode="lin" valueType="num">
                                      <p:cBhvr>
                                        <p:cTn id="35" dur="1000" fill="hold"/>
                                        <p:tgtEl>
                                          <p:spTgt spid="24">
                                            <p:txEl>
                                              <p:pRg st="1" end="1"/>
                                            </p:txEl>
                                          </p:spTgt>
                                        </p:tgtEl>
                                        <p:attrNameLst>
                                          <p:attrName>ppt_x</p:attrName>
                                        </p:attrNameLst>
                                      </p:cBhvr>
                                      <p:tavLst>
                                        <p:tav tm="0">
                                          <p:val>
                                            <p:strVal val="#ppt_x"/>
                                          </p:val>
                                        </p:tav>
                                        <p:tav tm="100000">
                                          <p:val>
                                            <p:strVal val="#ppt_x"/>
                                          </p:val>
                                        </p:tav>
                                      </p:tavLst>
                                    </p:anim>
                                    <p:anim calcmode="lin" valueType="num">
                                      <p:cBhvr>
                                        <p:cTn id="36" dur="1000" fill="hold"/>
                                        <p:tgtEl>
                                          <p:spTgt spid="24">
                                            <p:txEl>
                                              <p:pRg st="1" end="1"/>
                                            </p:txEl>
                                          </p:spTgt>
                                        </p:tgtEl>
                                        <p:attrNameLst>
                                          <p:attrName>ppt_y</p:attrName>
                                        </p:attrNameLst>
                                      </p:cBhvr>
                                      <p:tavLst>
                                        <p:tav tm="0">
                                          <p:val>
                                            <p:strVal val="#ppt_y+.1"/>
                                          </p:val>
                                        </p:tav>
                                        <p:tav tm="100000">
                                          <p:val>
                                            <p:strVal val="#ppt_y"/>
                                          </p:val>
                                        </p:tav>
                                      </p:tavLst>
                                    </p:anim>
                                  </p:childTnLst>
                                </p:cTn>
                              </p:par>
                            </p:childTnLst>
                          </p:cTn>
                        </p:par>
                        <p:par>
                          <p:cTn id="37" fill="hold">
                            <p:stCondLst>
                              <p:cond delay="3600"/>
                            </p:stCondLst>
                            <p:childTnLst>
                              <p:par>
                                <p:cTn id="38" presetID="42" presetClass="entr" presetSubtype="0" fill="hold" grpId="0" nodeType="afterEffect">
                                  <p:stCondLst>
                                    <p:cond delay="0"/>
                                  </p:stCondLst>
                                  <p:childTnLst>
                                    <p:set>
                                      <p:cBhvr>
                                        <p:cTn id="39" dur="1" fill="hold">
                                          <p:stCondLst>
                                            <p:cond delay="0"/>
                                          </p:stCondLst>
                                        </p:cTn>
                                        <p:tgtEl>
                                          <p:spTgt spid="24">
                                            <p:txEl>
                                              <p:pRg st="2" end="2"/>
                                            </p:txEl>
                                          </p:spTgt>
                                        </p:tgtEl>
                                        <p:attrNameLst>
                                          <p:attrName>style.visibility</p:attrName>
                                        </p:attrNameLst>
                                      </p:cBhvr>
                                      <p:to>
                                        <p:strVal val="visible"/>
                                      </p:to>
                                    </p:set>
                                    <p:animEffect transition="in" filter="fade">
                                      <p:cBhvr>
                                        <p:cTn id="40" dur="1000"/>
                                        <p:tgtEl>
                                          <p:spTgt spid="24">
                                            <p:txEl>
                                              <p:pRg st="2" end="2"/>
                                            </p:txEl>
                                          </p:spTgt>
                                        </p:tgtEl>
                                      </p:cBhvr>
                                    </p:animEffect>
                                    <p:anim calcmode="lin" valueType="num">
                                      <p:cBhvr>
                                        <p:cTn id="41" dur="1000" fill="hold"/>
                                        <p:tgtEl>
                                          <p:spTgt spid="24">
                                            <p:txEl>
                                              <p:pRg st="2" end="2"/>
                                            </p:txEl>
                                          </p:spTgt>
                                        </p:tgtEl>
                                        <p:attrNameLst>
                                          <p:attrName>ppt_x</p:attrName>
                                        </p:attrNameLst>
                                      </p:cBhvr>
                                      <p:tavLst>
                                        <p:tav tm="0">
                                          <p:val>
                                            <p:strVal val="#ppt_x"/>
                                          </p:val>
                                        </p:tav>
                                        <p:tav tm="100000">
                                          <p:val>
                                            <p:strVal val="#ppt_x"/>
                                          </p:val>
                                        </p:tav>
                                      </p:tavLst>
                                    </p:anim>
                                    <p:anim calcmode="lin" valueType="num">
                                      <p:cBhvr>
                                        <p:cTn id="42" dur="1000" fill="hold"/>
                                        <p:tgtEl>
                                          <p:spTgt spid="24">
                                            <p:txEl>
                                              <p:pRg st="2" end="2"/>
                                            </p:txEl>
                                          </p:spTgt>
                                        </p:tgtEl>
                                        <p:attrNameLst>
                                          <p:attrName>ppt_y</p:attrName>
                                        </p:attrNameLst>
                                      </p:cBhvr>
                                      <p:tavLst>
                                        <p:tav tm="0">
                                          <p:val>
                                            <p:strVal val="#ppt_y+.1"/>
                                          </p:val>
                                        </p:tav>
                                        <p:tav tm="100000">
                                          <p:val>
                                            <p:strVal val="#ppt_y"/>
                                          </p:val>
                                        </p:tav>
                                      </p:tavLst>
                                    </p:anim>
                                  </p:childTnLst>
                                </p:cTn>
                              </p:par>
                            </p:childTnLst>
                          </p:cTn>
                        </p:par>
                        <p:par>
                          <p:cTn id="43" fill="hold">
                            <p:stCondLst>
                              <p:cond delay="4600"/>
                            </p:stCondLst>
                            <p:childTnLst>
                              <p:par>
                                <p:cTn id="44" presetID="42" presetClass="entr" presetSubtype="0" fill="hold" grpId="0" nodeType="afterEffect">
                                  <p:stCondLst>
                                    <p:cond delay="0"/>
                                  </p:stCondLst>
                                  <p:childTnLst>
                                    <p:set>
                                      <p:cBhvr>
                                        <p:cTn id="45" dur="1" fill="hold">
                                          <p:stCondLst>
                                            <p:cond delay="0"/>
                                          </p:stCondLst>
                                        </p:cTn>
                                        <p:tgtEl>
                                          <p:spTgt spid="24">
                                            <p:txEl>
                                              <p:pRg st="3" end="3"/>
                                            </p:txEl>
                                          </p:spTgt>
                                        </p:tgtEl>
                                        <p:attrNameLst>
                                          <p:attrName>style.visibility</p:attrName>
                                        </p:attrNameLst>
                                      </p:cBhvr>
                                      <p:to>
                                        <p:strVal val="visible"/>
                                      </p:to>
                                    </p:set>
                                    <p:animEffect transition="in" filter="fade">
                                      <p:cBhvr>
                                        <p:cTn id="46" dur="1000"/>
                                        <p:tgtEl>
                                          <p:spTgt spid="24">
                                            <p:txEl>
                                              <p:pRg st="3" end="3"/>
                                            </p:txEl>
                                          </p:spTgt>
                                        </p:tgtEl>
                                      </p:cBhvr>
                                    </p:animEffect>
                                    <p:anim calcmode="lin" valueType="num">
                                      <p:cBhvr>
                                        <p:cTn id="47" dur="1000" fill="hold"/>
                                        <p:tgtEl>
                                          <p:spTgt spid="24">
                                            <p:txEl>
                                              <p:pRg st="3" end="3"/>
                                            </p:txEl>
                                          </p:spTgt>
                                        </p:tgtEl>
                                        <p:attrNameLst>
                                          <p:attrName>ppt_x</p:attrName>
                                        </p:attrNameLst>
                                      </p:cBhvr>
                                      <p:tavLst>
                                        <p:tav tm="0">
                                          <p:val>
                                            <p:strVal val="#ppt_x"/>
                                          </p:val>
                                        </p:tav>
                                        <p:tav tm="100000">
                                          <p:val>
                                            <p:strVal val="#ppt_x"/>
                                          </p:val>
                                        </p:tav>
                                      </p:tavLst>
                                    </p:anim>
                                    <p:anim calcmode="lin" valueType="num">
                                      <p:cBhvr>
                                        <p:cTn id="48" dur="1000" fill="hold"/>
                                        <p:tgtEl>
                                          <p:spTgt spid="24">
                                            <p:txEl>
                                              <p:pRg st="3" end="3"/>
                                            </p:txEl>
                                          </p:spTgt>
                                        </p:tgtEl>
                                        <p:attrNameLst>
                                          <p:attrName>ppt_y</p:attrName>
                                        </p:attrNameLst>
                                      </p:cBhvr>
                                      <p:tavLst>
                                        <p:tav tm="0">
                                          <p:val>
                                            <p:strVal val="#ppt_y+.1"/>
                                          </p:val>
                                        </p:tav>
                                        <p:tav tm="100000">
                                          <p:val>
                                            <p:strVal val="#ppt_y"/>
                                          </p:val>
                                        </p:tav>
                                      </p:tavLst>
                                    </p:anim>
                                  </p:childTnLst>
                                </p:cTn>
                              </p:par>
                            </p:childTnLst>
                          </p:cTn>
                        </p:par>
                        <p:par>
                          <p:cTn id="49" fill="hold">
                            <p:stCondLst>
                              <p:cond delay="5600"/>
                            </p:stCondLst>
                            <p:childTnLst>
                              <p:par>
                                <p:cTn id="50" presetID="42" presetClass="entr" presetSubtype="0" fill="hold" nodeType="afterEffect">
                                  <p:stCondLst>
                                    <p:cond delay="0"/>
                                  </p:stCondLst>
                                  <p:childTnLst>
                                    <p:set>
                                      <p:cBhvr>
                                        <p:cTn id="51" dur="1" fill="hold">
                                          <p:stCondLst>
                                            <p:cond delay="0"/>
                                          </p:stCondLst>
                                        </p:cTn>
                                        <p:tgtEl>
                                          <p:spTgt spid="18"/>
                                        </p:tgtEl>
                                        <p:attrNameLst>
                                          <p:attrName>style.visibility</p:attrName>
                                        </p:attrNameLst>
                                      </p:cBhvr>
                                      <p:to>
                                        <p:strVal val="visible"/>
                                      </p:to>
                                    </p:set>
                                    <p:animEffect transition="in" filter="fade">
                                      <p:cBhvr>
                                        <p:cTn id="52" dur="1000"/>
                                        <p:tgtEl>
                                          <p:spTgt spid="18"/>
                                        </p:tgtEl>
                                      </p:cBhvr>
                                    </p:animEffect>
                                    <p:anim calcmode="lin" valueType="num">
                                      <p:cBhvr>
                                        <p:cTn id="53" dur="1000" fill="hold"/>
                                        <p:tgtEl>
                                          <p:spTgt spid="18"/>
                                        </p:tgtEl>
                                        <p:attrNameLst>
                                          <p:attrName>ppt_x</p:attrName>
                                        </p:attrNameLst>
                                      </p:cBhvr>
                                      <p:tavLst>
                                        <p:tav tm="0">
                                          <p:val>
                                            <p:strVal val="#ppt_x"/>
                                          </p:val>
                                        </p:tav>
                                        <p:tav tm="100000">
                                          <p:val>
                                            <p:strVal val="#ppt_x"/>
                                          </p:val>
                                        </p:tav>
                                      </p:tavLst>
                                    </p:anim>
                                    <p:anim calcmode="lin" valueType="num">
                                      <p:cBhvr>
                                        <p:cTn id="54" dur="1000" fill="hold"/>
                                        <p:tgtEl>
                                          <p:spTgt spid="18"/>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27"/>
                                        </p:tgtEl>
                                        <p:attrNameLst>
                                          <p:attrName>style.visibility</p:attrName>
                                        </p:attrNameLst>
                                      </p:cBhvr>
                                      <p:to>
                                        <p:strVal val="visible"/>
                                      </p:to>
                                    </p:set>
                                    <p:animEffect transition="in" filter="fade">
                                      <p:cBhvr>
                                        <p:cTn id="57" dur="1000"/>
                                        <p:tgtEl>
                                          <p:spTgt spid="27"/>
                                        </p:tgtEl>
                                      </p:cBhvr>
                                    </p:animEffect>
                                    <p:anim calcmode="lin" valueType="num">
                                      <p:cBhvr>
                                        <p:cTn id="58" dur="1000" fill="hold"/>
                                        <p:tgtEl>
                                          <p:spTgt spid="27"/>
                                        </p:tgtEl>
                                        <p:attrNameLst>
                                          <p:attrName>ppt_x</p:attrName>
                                        </p:attrNameLst>
                                      </p:cBhvr>
                                      <p:tavLst>
                                        <p:tav tm="0">
                                          <p:val>
                                            <p:strVal val="#ppt_x"/>
                                          </p:val>
                                        </p:tav>
                                        <p:tav tm="100000">
                                          <p:val>
                                            <p:strVal val="#ppt_x"/>
                                          </p:val>
                                        </p:tav>
                                      </p:tavLst>
                                    </p:anim>
                                    <p:anim calcmode="lin" valueType="num">
                                      <p:cBhvr>
                                        <p:cTn id="59" dur="1000" fill="hold"/>
                                        <p:tgtEl>
                                          <p:spTgt spid="27"/>
                                        </p:tgtEl>
                                        <p:attrNameLst>
                                          <p:attrName>ppt_y</p:attrName>
                                        </p:attrNameLst>
                                      </p:cBhvr>
                                      <p:tavLst>
                                        <p:tav tm="0">
                                          <p:val>
                                            <p:strVal val="#ppt_y+.1"/>
                                          </p:val>
                                        </p:tav>
                                        <p:tav tm="100000">
                                          <p:val>
                                            <p:strVal val="#ppt_y"/>
                                          </p:val>
                                        </p:tav>
                                      </p:tavLst>
                                    </p:anim>
                                  </p:childTnLst>
                                </p:cTn>
                              </p:par>
                              <p:par>
                                <p:cTn id="60" presetID="42" presetClass="entr" presetSubtype="0" fill="hold" grpId="0" nodeType="withEffect">
                                  <p:stCondLst>
                                    <p:cond delay="0"/>
                                  </p:stCondLst>
                                  <p:childTnLst>
                                    <p:set>
                                      <p:cBhvr>
                                        <p:cTn id="61" dur="1" fill="hold">
                                          <p:stCondLst>
                                            <p:cond delay="0"/>
                                          </p:stCondLst>
                                        </p:cTn>
                                        <p:tgtEl>
                                          <p:spTgt spid="25"/>
                                        </p:tgtEl>
                                        <p:attrNameLst>
                                          <p:attrName>style.visibility</p:attrName>
                                        </p:attrNameLst>
                                      </p:cBhvr>
                                      <p:to>
                                        <p:strVal val="visible"/>
                                      </p:to>
                                    </p:set>
                                    <p:animEffect transition="in" filter="fade">
                                      <p:cBhvr>
                                        <p:cTn id="62" dur="1000"/>
                                        <p:tgtEl>
                                          <p:spTgt spid="25"/>
                                        </p:tgtEl>
                                      </p:cBhvr>
                                    </p:animEffect>
                                    <p:anim calcmode="lin" valueType="num">
                                      <p:cBhvr>
                                        <p:cTn id="63" dur="1000" fill="hold"/>
                                        <p:tgtEl>
                                          <p:spTgt spid="25"/>
                                        </p:tgtEl>
                                        <p:attrNameLst>
                                          <p:attrName>ppt_x</p:attrName>
                                        </p:attrNameLst>
                                      </p:cBhvr>
                                      <p:tavLst>
                                        <p:tav tm="0">
                                          <p:val>
                                            <p:strVal val="#ppt_x"/>
                                          </p:val>
                                        </p:tav>
                                        <p:tav tm="100000">
                                          <p:val>
                                            <p:strVal val="#ppt_x"/>
                                          </p:val>
                                        </p:tav>
                                      </p:tavLst>
                                    </p:anim>
                                    <p:anim calcmode="lin" valueType="num">
                                      <p:cBhvr>
                                        <p:cTn id="64" dur="1000" fill="hold"/>
                                        <p:tgtEl>
                                          <p:spTgt spid="25"/>
                                        </p:tgtEl>
                                        <p:attrNameLst>
                                          <p:attrName>ppt_y</p:attrName>
                                        </p:attrNameLst>
                                      </p:cBhvr>
                                      <p:tavLst>
                                        <p:tav tm="0">
                                          <p:val>
                                            <p:strVal val="#ppt_y+.1"/>
                                          </p:val>
                                        </p:tav>
                                        <p:tav tm="100000">
                                          <p:val>
                                            <p:strVal val="#ppt_y"/>
                                          </p:val>
                                        </p:tav>
                                      </p:tavLst>
                                    </p:anim>
                                  </p:childTnLst>
                                </p:cTn>
                              </p:par>
                            </p:childTnLst>
                          </p:cTn>
                        </p:par>
                        <p:par>
                          <p:cTn id="65" fill="hold">
                            <p:stCondLst>
                              <p:cond delay="6600"/>
                            </p:stCondLst>
                            <p:childTnLst>
                              <p:par>
                                <p:cTn id="66" presetID="22" presetClass="entr" presetSubtype="1" fill="hold" grpId="0" nodeType="afterEffect">
                                  <p:stCondLst>
                                    <p:cond delay="0"/>
                                  </p:stCondLst>
                                  <p:childTnLst>
                                    <p:set>
                                      <p:cBhvr>
                                        <p:cTn id="67" dur="1" fill="hold">
                                          <p:stCondLst>
                                            <p:cond delay="0"/>
                                          </p:stCondLst>
                                        </p:cTn>
                                        <p:tgtEl>
                                          <p:spTgt spid="16"/>
                                        </p:tgtEl>
                                        <p:attrNameLst>
                                          <p:attrName>style.visibility</p:attrName>
                                        </p:attrNameLst>
                                      </p:cBhvr>
                                      <p:to>
                                        <p:strVal val="visible"/>
                                      </p:to>
                                    </p:set>
                                    <p:animEffect transition="in" filter="wipe(up)">
                                      <p:cBhvr>
                                        <p:cTn id="68" dur="500"/>
                                        <p:tgtEl>
                                          <p:spTgt spid="16"/>
                                        </p:tgtEl>
                                      </p:cBhvr>
                                    </p:animEffect>
                                  </p:childTnLst>
                                </p:cTn>
                              </p:par>
                              <p:par>
                                <p:cTn id="69" presetID="22" presetClass="entr" presetSubtype="2" fill="hold" grpId="0" nodeType="withEffect">
                                  <p:stCondLst>
                                    <p:cond delay="350"/>
                                  </p:stCondLst>
                                  <p:childTnLst>
                                    <p:set>
                                      <p:cBhvr>
                                        <p:cTn id="70" dur="1" fill="hold">
                                          <p:stCondLst>
                                            <p:cond delay="0"/>
                                          </p:stCondLst>
                                        </p:cTn>
                                        <p:tgtEl>
                                          <p:spTgt spid="17"/>
                                        </p:tgtEl>
                                        <p:attrNameLst>
                                          <p:attrName>style.visibility</p:attrName>
                                        </p:attrNameLst>
                                      </p:cBhvr>
                                      <p:to>
                                        <p:strVal val="visible"/>
                                      </p:to>
                                    </p:set>
                                    <p:animEffect transition="in" filter="wipe(right)">
                                      <p:cBhvr>
                                        <p:cTn id="71" dur="750"/>
                                        <p:tgtEl>
                                          <p:spTgt spid="17"/>
                                        </p:tgtEl>
                                      </p:cBhvr>
                                    </p:animEffect>
                                  </p:childTnLst>
                                </p:cTn>
                              </p:par>
                            </p:childTnLst>
                          </p:cTn>
                        </p:par>
                        <p:par>
                          <p:cTn id="72" fill="hold">
                            <p:stCondLst>
                              <p:cond delay="7700"/>
                            </p:stCondLst>
                            <p:childTnLst>
                              <p:par>
                                <p:cTn id="73" presetID="42" presetClass="entr" presetSubtype="0" fill="hold" grpId="0" nodeType="afterEffect">
                                  <p:stCondLst>
                                    <p:cond delay="0"/>
                                  </p:stCondLst>
                                  <p:childTnLst>
                                    <p:set>
                                      <p:cBhvr>
                                        <p:cTn id="74" dur="1" fill="hold">
                                          <p:stCondLst>
                                            <p:cond delay="0"/>
                                          </p:stCondLst>
                                        </p:cTn>
                                        <p:tgtEl>
                                          <p:spTgt spid="22">
                                            <p:txEl>
                                              <p:pRg st="1" end="1"/>
                                            </p:txEl>
                                          </p:spTgt>
                                        </p:tgtEl>
                                        <p:attrNameLst>
                                          <p:attrName>style.visibility</p:attrName>
                                        </p:attrNameLst>
                                      </p:cBhvr>
                                      <p:to>
                                        <p:strVal val="visible"/>
                                      </p:to>
                                    </p:set>
                                    <p:animEffect transition="in" filter="fade">
                                      <p:cBhvr>
                                        <p:cTn id="75" dur="1000"/>
                                        <p:tgtEl>
                                          <p:spTgt spid="22">
                                            <p:txEl>
                                              <p:pRg st="1" end="1"/>
                                            </p:txEl>
                                          </p:spTgt>
                                        </p:tgtEl>
                                      </p:cBhvr>
                                    </p:animEffect>
                                    <p:anim calcmode="lin" valueType="num">
                                      <p:cBhvr>
                                        <p:cTn id="76" dur="1000" fill="hold"/>
                                        <p:tgtEl>
                                          <p:spTgt spid="22">
                                            <p:txEl>
                                              <p:pRg st="1" end="1"/>
                                            </p:txEl>
                                          </p:spTgt>
                                        </p:tgtEl>
                                        <p:attrNameLst>
                                          <p:attrName>ppt_x</p:attrName>
                                        </p:attrNameLst>
                                      </p:cBhvr>
                                      <p:tavLst>
                                        <p:tav tm="0">
                                          <p:val>
                                            <p:strVal val="#ppt_x"/>
                                          </p:val>
                                        </p:tav>
                                        <p:tav tm="100000">
                                          <p:val>
                                            <p:strVal val="#ppt_x"/>
                                          </p:val>
                                        </p:tav>
                                      </p:tavLst>
                                    </p:anim>
                                    <p:anim calcmode="lin" valueType="num">
                                      <p:cBhvr>
                                        <p:cTn id="77" dur="1000" fill="hold"/>
                                        <p:tgtEl>
                                          <p:spTgt spid="22">
                                            <p:txEl>
                                              <p:pRg st="1" end="1"/>
                                            </p:txEl>
                                          </p:spTgt>
                                        </p:tgtEl>
                                        <p:attrNameLst>
                                          <p:attrName>ppt_y</p:attrName>
                                        </p:attrNameLst>
                                      </p:cBhvr>
                                      <p:tavLst>
                                        <p:tav tm="0">
                                          <p:val>
                                            <p:strVal val="#ppt_y+.1"/>
                                          </p:val>
                                        </p:tav>
                                        <p:tav tm="100000">
                                          <p:val>
                                            <p:strVal val="#ppt_y"/>
                                          </p:val>
                                        </p:tav>
                                      </p:tavLst>
                                    </p:anim>
                                  </p:childTnLst>
                                </p:cTn>
                              </p:par>
                            </p:childTnLst>
                          </p:cTn>
                        </p:par>
                        <p:par>
                          <p:cTn id="78" fill="hold">
                            <p:stCondLst>
                              <p:cond delay="8700"/>
                            </p:stCondLst>
                            <p:childTnLst>
                              <p:par>
                                <p:cTn id="79" presetID="42" presetClass="entr" presetSubtype="0" fill="hold" grpId="0" nodeType="afterEffect">
                                  <p:stCondLst>
                                    <p:cond delay="0"/>
                                  </p:stCondLst>
                                  <p:childTnLst>
                                    <p:set>
                                      <p:cBhvr>
                                        <p:cTn id="80" dur="1" fill="hold">
                                          <p:stCondLst>
                                            <p:cond delay="0"/>
                                          </p:stCondLst>
                                        </p:cTn>
                                        <p:tgtEl>
                                          <p:spTgt spid="22">
                                            <p:txEl>
                                              <p:pRg st="2" end="2"/>
                                            </p:txEl>
                                          </p:spTgt>
                                        </p:tgtEl>
                                        <p:attrNameLst>
                                          <p:attrName>style.visibility</p:attrName>
                                        </p:attrNameLst>
                                      </p:cBhvr>
                                      <p:to>
                                        <p:strVal val="visible"/>
                                      </p:to>
                                    </p:set>
                                    <p:animEffect transition="in" filter="fade">
                                      <p:cBhvr>
                                        <p:cTn id="81" dur="1000"/>
                                        <p:tgtEl>
                                          <p:spTgt spid="22">
                                            <p:txEl>
                                              <p:pRg st="2" end="2"/>
                                            </p:txEl>
                                          </p:spTgt>
                                        </p:tgtEl>
                                      </p:cBhvr>
                                    </p:animEffect>
                                    <p:anim calcmode="lin" valueType="num">
                                      <p:cBhvr>
                                        <p:cTn id="82" dur="1000" fill="hold"/>
                                        <p:tgtEl>
                                          <p:spTgt spid="22">
                                            <p:txEl>
                                              <p:pRg st="2" end="2"/>
                                            </p:txEl>
                                          </p:spTgt>
                                        </p:tgtEl>
                                        <p:attrNameLst>
                                          <p:attrName>ppt_x</p:attrName>
                                        </p:attrNameLst>
                                      </p:cBhvr>
                                      <p:tavLst>
                                        <p:tav tm="0">
                                          <p:val>
                                            <p:strVal val="#ppt_x"/>
                                          </p:val>
                                        </p:tav>
                                        <p:tav tm="100000">
                                          <p:val>
                                            <p:strVal val="#ppt_x"/>
                                          </p:val>
                                        </p:tav>
                                      </p:tavLst>
                                    </p:anim>
                                    <p:anim calcmode="lin" valueType="num">
                                      <p:cBhvr>
                                        <p:cTn id="83" dur="1000" fill="hold"/>
                                        <p:tgtEl>
                                          <p:spTgt spid="22">
                                            <p:txEl>
                                              <p:pRg st="2" end="2"/>
                                            </p:txEl>
                                          </p:spTgt>
                                        </p:tgtEl>
                                        <p:attrNameLst>
                                          <p:attrName>ppt_y</p:attrName>
                                        </p:attrNameLst>
                                      </p:cBhvr>
                                      <p:tavLst>
                                        <p:tav tm="0">
                                          <p:val>
                                            <p:strVal val="#ppt_y+.1"/>
                                          </p:val>
                                        </p:tav>
                                        <p:tav tm="100000">
                                          <p:val>
                                            <p:strVal val="#ppt_y"/>
                                          </p:val>
                                        </p:tav>
                                      </p:tavLst>
                                    </p:anim>
                                  </p:childTnLst>
                                </p:cTn>
                              </p:par>
                            </p:childTnLst>
                          </p:cTn>
                        </p:par>
                        <p:par>
                          <p:cTn id="84" fill="hold">
                            <p:stCondLst>
                              <p:cond delay="9700"/>
                            </p:stCondLst>
                            <p:childTnLst>
                              <p:par>
                                <p:cTn id="85" presetID="42" presetClass="entr" presetSubtype="0" fill="hold" grpId="0" nodeType="afterEffect">
                                  <p:stCondLst>
                                    <p:cond delay="0"/>
                                  </p:stCondLst>
                                  <p:childTnLst>
                                    <p:set>
                                      <p:cBhvr>
                                        <p:cTn id="86" dur="1" fill="hold">
                                          <p:stCondLst>
                                            <p:cond delay="0"/>
                                          </p:stCondLst>
                                        </p:cTn>
                                        <p:tgtEl>
                                          <p:spTgt spid="22">
                                            <p:txEl>
                                              <p:pRg st="3" end="3"/>
                                            </p:txEl>
                                          </p:spTgt>
                                        </p:tgtEl>
                                        <p:attrNameLst>
                                          <p:attrName>style.visibility</p:attrName>
                                        </p:attrNameLst>
                                      </p:cBhvr>
                                      <p:to>
                                        <p:strVal val="visible"/>
                                      </p:to>
                                    </p:set>
                                    <p:animEffect transition="in" filter="fade">
                                      <p:cBhvr>
                                        <p:cTn id="87" dur="1000"/>
                                        <p:tgtEl>
                                          <p:spTgt spid="22">
                                            <p:txEl>
                                              <p:pRg st="3" end="3"/>
                                            </p:txEl>
                                          </p:spTgt>
                                        </p:tgtEl>
                                      </p:cBhvr>
                                    </p:animEffect>
                                    <p:anim calcmode="lin" valueType="num">
                                      <p:cBhvr>
                                        <p:cTn id="88" dur="1000" fill="hold"/>
                                        <p:tgtEl>
                                          <p:spTgt spid="22">
                                            <p:txEl>
                                              <p:pRg st="3" end="3"/>
                                            </p:txEl>
                                          </p:spTgt>
                                        </p:tgtEl>
                                        <p:attrNameLst>
                                          <p:attrName>ppt_x</p:attrName>
                                        </p:attrNameLst>
                                      </p:cBhvr>
                                      <p:tavLst>
                                        <p:tav tm="0">
                                          <p:val>
                                            <p:strVal val="#ppt_x"/>
                                          </p:val>
                                        </p:tav>
                                        <p:tav tm="100000">
                                          <p:val>
                                            <p:strVal val="#ppt_x"/>
                                          </p:val>
                                        </p:tav>
                                      </p:tavLst>
                                    </p:anim>
                                    <p:anim calcmode="lin" valueType="num">
                                      <p:cBhvr>
                                        <p:cTn id="89" dur="1000" fill="hold"/>
                                        <p:tgtEl>
                                          <p:spTgt spid="2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animBg="1"/>
      <p:bldP spid="149" grpId="0" animBg="1"/>
      <p:bldP spid="16" grpId="0" animBg="1"/>
      <p:bldP spid="17" grpId="0" animBg="1"/>
      <p:bldP spid="22" grpId="0" build="p"/>
      <p:bldP spid="23" grpId="0"/>
      <p:bldP spid="24" grpId="0" build="p"/>
      <p:bldP spid="25" grpId="0"/>
      <p:bldP spid="2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1470</Words>
  <Application>Microsoft Office PowerPoint</Application>
  <PresentationFormat>Widescreen</PresentationFormat>
  <Paragraphs>62</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343</cp:revision>
  <dcterms:created xsi:type="dcterms:W3CDTF">2016-09-28T22:08:47Z</dcterms:created>
  <dcterms:modified xsi:type="dcterms:W3CDTF">2019-09-25T19:25:21Z</dcterms:modified>
</cp:coreProperties>
</file>