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5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29859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7557FC92-833F-4728-AF0A-7511912BBE4C}"/>
              </a:ext>
            </a:extLst>
          </p:cNvPr>
          <p:cNvSpPr txBox="1"/>
          <p:nvPr/>
        </p:nvSpPr>
        <p:spPr>
          <a:xfrm>
            <a:off x="2794581" y="1736718"/>
            <a:ext cx="3256051" cy="1708160"/>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 70%</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4" name="Group 13">
            <a:extLst>
              <a:ext uri="{FF2B5EF4-FFF2-40B4-BE49-F238E27FC236}">
                <a16:creationId xmlns:a16="http://schemas.microsoft.com/office/drawing/2014/main" id="{01A42D57-4E1E-45A2-98F1-326ADE28FBEC}"/>
              </a:ext>
            </a:extLst>
          </p:cNvPr>
          <p:cNvGrpSpPr/>
          <p:nvPr/>
        </p:nvGrpSpPr>
        <p:grpSpPr>
          <a:xfrm>
            <a:off x="727746" y="2033308"/>
            <a:ext cx="737193" cy="1114981"/>
            <a:chOff x="5796471" y="2211764"/>
            <a:chExt cx="1105787" cy="1672472"/>
          </a:xfrm>
        </p:grpSpPr>
        <p:sp>
          <p:nvSpPr>
            <p:cNvPr id="12" name="Freeform: Shape 11">
              <a:extLst>
                <a:ext uri="{FF2B5EF4-FFF2-40B4-BE49-F238E27FC236}">
                  <a16:creationId xmlns:a16="http://schemas.microsoft.com/office/drawing/2014/main" id="{0680004E-F7EE-4F67-B69E-53A5609C368F}"/>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F1D2B070-0C25-4D1F-8AAA-715FA9494A9C}"/>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000" b="1" dirty="0">
                  <a:solidFill>
                    <a:schemeClr val="bg1"/>
                  </a:solidFill>
                </a:rPr>
                <a:t>OPTION</a:t>
              </a:r>
            </a:p>
          </p:txBody>
        </p:sp>
      </p:grpSp>
      <p:sp>
        <p:nvSpPr>
          <p:cNvPr id="9" name="Freeform: Shape 8">
            <a:extLst>
              <a:ext uri="{FF2B5EF4-FFF2-40B4-BE49-F238E27FC236}">
                <a16:creationId xmlns:a16="http://schemas.microsoft.com/office/drawing/2014/main" id="{C943ED9D-6013-4245-8F7C-2A005BEB81AF}"/>
              </a:ext>
            </a:extLst>
          </p:cNvPr>
          <p:cNvSpPr>
            <a:spLocks noChangeAspect="1"/>
          </p:cNvSpPr>
          <p:nvPr/>
        </p:nvSpPr>
        <p:spPr>
          <a:xfrm>
            <a:off x="965776" y="1676399"/>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B1104BE2-5990-4C3E-9A8C-EBED1B2169BA}"/>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1" name="Oval 20">
            <a:extLst>
              <a:ext uri="{FF2B5EF4-FFF2-40B4-BE49-F238E27FC236}">
                <a16:creationId xmlns:a16="http://schemas.microsoft.com/office/drawing/2014/main" id="{792F9125-6A52-4BE3-B336-7D3336B27A16}"/>
              </a:ext>
            </a:extLst>
          </p:cNvPr>
          <p:cNvSpPr>
            <a:spLocks noChangeAspect="1"/>
          </p:cNvSpPr>
          <p:nvPr/>
        </p:nvSpPr>
        <p:spPr>
          <a:xfrm>
            <a:off x="1318898" y="2229464"/>
            <a:ext cx="731520" cy="731520"/>
          </a:xfrm>
          <a:prstGeom prst="ellipse">
            <a:avLst/>
          </a:prstGeom>
          <a:blipFill>
            <a:blip r:embed="rId2"/>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A37FEBAB-50C0-4E15-86D1-E04FE5154CD7}"/>
              </a:ext>
            </a:extLst>
          </p:cNvPr>
          <p:cNvGrpSpPr/>
          <p:nvPr/>
        </p:nvGrpSpPr>
        <p:grpSpPr>
          <a:xfrm>
            <a:off x="6208555" y="2030440"/>
            <a:ext cx="737193" cy="1114981"/>
            <a:chOff x="5796471" y="2211764"/>
            <a:chExt cx="1105787" cy="1672472"/>
          </a:xfrm>
        </p:grpSpPr>
        <p:sp>
          <p:nvSpPr>
            <p:cNvPr id="24" name="Freeform: Shape 23">
              <a:extLst>
                <a:ext uri="{FF2B5EF4-FFF2-40B4-BE49-F238E27FC236}">
                  <a16:creationId xmlns:a16="http://schemas.microsoft.com/office/drawing/2014/main" id="{DE855CCE-C039-44B5-9D11-0B471E510559}"/>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46FA7A71-F427-40A2-B82B-D0EA16B7B29B}"/>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000" b="1" dirty="0">
                  <a:solidFill>
                    <a:schemeClr val="bg1"/>
                  </a:solidFill>
                </a:rPr>
                <a:t>OPTION</a:t>
              </a:r>
            </a:p>
          </p:txBody>
        </p:sp>
      </p:grpSp>
      <p:sp>
        <p:nvSpPr>
          <p:cNvPr id="26" name="Freeform: Shape 25">
            <a:extLst>
              <a:ext uri="{FF2B5EF4-FFF2-40B4-BE49-F238E27FC236}">
                <a16:creationId xmlns:a16="http://schemas.microsoft.com/office/drawing/2014/main" id="{0CBD180B-4AC1-4237-8BCA-58A810ECF9D2}"/>
              </a:ext>
            </a:extLst>
          </p:cNvPr>
          <p:cNvSpPr>
            <a:spLocks noChangeAspect="1"/>
          </p:cNvSpPr>
          <p:nvPr/>
        </p:nvSpPr>
        <p:spPr>
          <a:xfrm>
            <a:off x="6446585" y="1673531"/>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9C7D7628-A461-4FCF-B758-A10AD2461C49}"/>
              </a:ext>
            </a:extLst>
          </p:cNvPr>
          <p:cNvSpPr>
            <a:spLocks noChangeAspect="1"/>
          </p:cNvSpPr>
          <p:nvPr/>
        </p:nvSpPr>
        <p:spPr>
          <a:xfrm>
            <a:off x="6799707" y="2226596"/>
            <a:ext cx="731520" cy="731520"/>
          </a:xfrm>
          <a:prstGeom prst="ellipse">
            <a:avLst/>
          </a:pr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C352F22F-5363-43EC-85F6-96CCCF7A8783}"/>
              </a:ext>
            </a:extLst>
          </p:cNvPr>
          <p:cNvSpPr txBox="1"/>
          <p:nvPr/>
        </p:nvSpPr>
        <p:spPr>
          <a:xfrm>
            <a:off x="8275390" y="1733850"/>
            <a:ext cx="3256051" cy="1708160"/>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70%</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29" name="Group 28">
            <a:extLst>
              <a:ext uri="{FF2B5EF4-FFF2-40B4-BE49-F238E27FC236}">
                <a16:creationId xmlns:a16="http://schemas.microsoft.com/office/drawing/2014/main" id="{3AFB4EDB-F2DD-47EE-BB65-8346B13F2953}"/>
              </a:ext>
            </a:extLst>
          </p:cNvPr>
          <p:cNvGrpSpPr/>
          <p:nvPr/>
        </p:nvGrpSpPr>
        <p:grpSpPr>
          <a:xfrm>
            <a:off x="727746" y="4579538"/>
            <a:ext cx="737193" cy="1114981"/>
            <a:chOff x="5796471" y="2211764"/>
            <a:chExt cx="1105787" cy="1672472"/>
          </a:xfrm>
        </p:grpSpPr>
        <p:sp>
          <p:nvSpPr>
            <p:cNvPr id="30" name="Freeform: Shape 29">
              <a:extLst>
                <a:ext uri="{FF2B5EF4-FFF2-40B4-BE49-F238E27FC236}">
                  <a16:creationId xmlns:a16="http://schemas.microsoft.com/office/drawing/2014/main" id="{8FEA44F9-EF82-4454-95C5-A4F15CBCE2BC}"/>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0BAB1E99-362C-4B26-A708-E39470BE2D54}"/>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000" b="1" dirty="0">
                  <a:solidFill>
                    <a:schemeClr val="bg1"/>
                  </a:solidFill>
                </a:rPr>
                <a:t>OPTION</a:t>
              </a:r>
            </a:p>
          </p:txBody>
        </p:sp>
      </p:grpSp>
      <p:sp>
        <p:nvSpPr>
          <p:cNvPr id="32" name="Freeform: Shape 31">
            <a:extLst>
              <a:ext uri="{FF2B5EF4-FFF2-40B4-BE49-F238E27FC236}">
                <a16:creationId xmlns:a16="http://schemas.microsoft.com/office/drawing/2014/main" id="{B40CB154-1AF0-45DA-9E3D-1D0988DD65D5}"/>
              </a:ext>
            </a:extLst>
          </p:cNvPr>
          <p:cNvSpPr>
            <a:spLocks noChangeAspect="1"/>
          </p:cNvSpPr>
          <p:nvPr/>
        </p:nvSpPr>
        <p:spPr>
          <a:xfrm>
            <a:off x="965776" y="4222629"/>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A415F71F-BF83-4895-B189-F8615D0C0021}"/>
              </a:ext>
            </a:extLst>
          </p:cNvPr>
          <p:cNvSpPr>
            <a:spLocks noChangeAspect="1"/>
          </p:cNvSpPr>
          <p:nvPr/>
        </p:nvSpPr>
        <p:spPr>
          <a:xfrm>
            <a:off x="1318898" y="4775694"/>
            <a:ext cx="731520" cy="731520"/>
          </a:xfrm>
          <a:prstGeom prst="ellipse">
            <a:avLst/>
          </a:pr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B46E7B89-9CA3-496F-908A-7DAEAF08BF36}"/>
              </a:ext>
            </a:extLst>
          </p:cNvPr>
          <p:cNvSpPr txBox="1"/>
          <p:nvPr/>
        </p:nvSpPr>
        <p:spPr>
          <a:xfrm>
            <a:off x="2794581" y="4282948"/>
            <a:ext cx="3256051" cy="1708160"/>
          </a:xfrm>
          <a:prstGeom prst="rect">
            <a:avLst/>
          </a:prstGeom>
          <a:noFill/>
        </p:spPr>
        <p:txBody>
          <a:bodyPr wrap="square" rtlCol="0">
            <a:spAutoFit/>
          </a:bodyPr>
          <a:lstStyle/>
          <a:p>
            <a:r>
              <a:rPr lang="en-US" sz="1400" dirty="0">
                <a:solidFill>
                  <a:srgbClr val="5C7089"/>
                </a:solidFill>
                <a:latin typeface="Bernard MT Condensed" panose="02050806060905020404" pitchFamily="18" charset="0"/>
              </a:rPr>
              <a:t>LOREM IPSUM 70%</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5" name="Group 34">
            <a:extLst>
              <a:ext uri="{FF2B5EF4-FFF2-40B4-BE49-F238E27FC236}">
                <a16:creationId xmlns:a16="http://schemas.microsoft.com/office/drawing/2014/main" id="{233C1540-5A5C-4607-A849-C68DF0B105C6}"/>
              </a:ext>
            </a:extLst>
          </p:cNvPr>
          <p:cNvGrpSpPr/>
          <p:nvPr/>
        </p:nvGrpSpPr>
        <p:grpSpPr>
          <a:xfrm>
            <a:off x="6208555" y="4579538"/>
            <a:ext cx="737193" cy="1114981"/>
            <a:chOff x="5796471" y="2211764"/>
            <a:chExt cx="1105787" cy="1672472"/>
          </a:xfrm>
        </p:grpSpPr>
        <p:sp>
          <p:nvSpPr>
            <p:cNvPr id="36" name="Freeform: Shape 35">
              <a:extLst>
                <a:ext uri="{FF2B5EF4-FFF2-40B4-BE49-F238E27FC236}">
                  <a16:creationId xmlns:a16="http://schemas.microsoft.com/office/drawing/2014/main" id="{D279E868-33FC-4294-9DFA-BB982B7005DE}"/>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C9ADCC71-4F1B-4511-A83D-6949318D12E0}"/>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04</a:t>
              </a:r>
            </a:p>
            <a:p>
              <a:pPr algn="ctr"/>
              <a:r>
                <a:rPr lang="en-US" sz="1000" b="1" dirty="0">
                  <a:solidFill>
                    <a:schemeClr val="bg1"/>
                  </a:solidFill>
                </a:rPr>
                <a:t>OPTION</a:t>
              </a:r>
            </a:p>
          </p:txBody>
        </p:sp>
      </p:grpSp>
      <p:sp>
        <p:nvSpPr>
          <p:cNvPr id="38" name="Freeform: Shape 37">
            <a:extLst>
              <a:ext uri="{FF2B5EF4-FFF2-40B4-BE49-F238E27FC236}">
                <a16:creationId xmlns:a16="http://schemas.microsoft.com/office/drawing/2014/main" id="{BB244A40-E26A-4B84-8E50-57FC10B2A805}"/>
              </a:ext>
            </a:extLst>
          </p:cNvPr>
          <p:cNvSpPr>
            <a:spLocks noChangeAspect="1"/>
          </p:cNvSpPr>
          <p:nvPr/>
        </p:nvSpPr>
        <p:spPr>
          <a:xfrm>
            <a:off x="6446585" y="4222629"/>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9869D133-01C9-453D-8291-B0466032DD0B}"/>
              </a:ext>
            </a:extLst>
          </p:cNvPr>
          <p:cNvSpPr>
            <a:spLocks noChangeAspect="1"/>
          </p:cNvSpPr>
          <p:nvPr/>
        </p:nvSpPr>
        <p:spPr>
          <a:xfrm>
            <a:off x="6799707" y="4775694"/>
            <a:ext cx="731520" cy="731520"/>
          </a:xfrm>
          <a:prstGeom prst="ellipse">
            <a:avLst/>
          </a:pr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1ED2DBD3-A517-40C8-BBDA-AC1CD7E032DF}"/>
              </a:ext>
            </a:extLst>
          </p:cNvPr>
          <p:cNvSpPr txBox="1"/>
          <p:nvPr/>
        </p:nvSpPr>
        <p:spPr>
          <a:xfrm>
            <a:off x="8275390" y="4282948"/>
            <a:ext cx="3256051" cy="1708160"/>
          </a:xfrm>
          <a:prstGeom prst="rect">
            <a:avLst/>
          </a:prstGeom>
          <a:noFill/>
        </p:spPr>
        <p:txBody>
          <a:bodyPr wrap="square" rtlCol="0">
            <a:spAutoFit/>
          </a:bodyPr>
          <a:lstStyle/>
          <a:p>
            <a:r>
              <a:rPr lang="en-US" sz="1400" dirty="0">
                <a:solidFill>
                  <a:srgbClr val="72869F"/>
                </a:solidFill>
                <a:latin typeface="Bernard MT Condensed" panose="02050806060905020404" pitchFamily="18" charset="0"/>
              </a:rPr>
              <a:t>LOREM IPSUM 70%</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41" name="Picture 40">
            <a:hlinkClick r:id="rId6"/>
            <a:extLst>
              <a:ext uri="{FF2B5EF4-FFF2-40B4-BE49-F238E27FC236}">
                <a16:creationId xmlns:a16="http://schemas.microsoft.com/office/drawing/2014/main" id="{563D2AAA-FF63-4654-9974-4ADB9D69725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91706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1000"/>
                                        <p:tgtEl>
                                          <p:spTgt spid="20"/>
                                        </p:tgtEl>
                                      </p:cBhvr>
                                    </p:animEffect>
                                  </p:childTnLst>
                                </p:cTn>
                              </p:par>
                            </p:childTnLst>
                          </p:cTn>
                        </p:par>
                        <p:par>
                          <p:cTn id="8" fill="hold">
                            <p:stCondLst>
                              <p:cond delay="1000"/>
                            </p:stCondLst>
                            <p:childTnLst>
                              <p:par>
                                <p:cTn id="9" presetID="21" presetClass="entr" presetSubtype="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heel(1)">
                                      <p:cBhvr>
                                        <p:cTn id="11" dur="2000"/>
                                        <p:tgtEl>
                                          <p:spTgt spid="9"/>
                                        </p:tgtEl>
                                      </p:cBhvr>
                                    </p:animEffect>
                                  </p:childTnLst>
                                </p:cTn>
                              </p:par>
                              <p:par>
                                <p:cTn id="12" presetID="21" presetClass="entr" presetSubtype="1" fill="hold" grpId="0" nodeType="with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wheel(1)">
                                      <p:cBhvr>
                                        <p:cTn id="14" dur="2000"/>
                                        <p:tgtEl>
                                          <p:spTgt spid="21"/>
                                        </p:tgtEl>
                                      </p:cBhvr>
                                    </p:animEffect>
                                  </p:childTnLst>
                                </p:cTn>
                              </p:par>
                              <p:par>
                                <p:cTn id="15" presetID="22" presetClass="entr" presetSubtype="4" fill="hold" nodeType="withEffect">
                                  <p:stCondLst>
                                    <p:cond delay="1100"/>
                                  </p:stCondLst>
                                  <p:childTnLst>
                                    <p:set>
                                      <p:cBhvr>
                                        <p:cTn id="16" dur="1" fill="hold">
                                          <p:stCondLst>
                                            <p:cond delay="0"/>
                                          </p:stCondLst>
                                        </p:cTn>
                                        <p:tgtEl>
                                          <p:spTgt spid="14"/>
                                        </p:tgtEl>
                                        <p:attrNameLst>
                                          <p:attrName>style.visibility</p:attrName>
                                        </p:attrNameLst>
                                      </p:cBhvr>
                                      <p:to>
                                        <p:strVal val="visible"/>
                                      </p:to>
                                    </p:set>
                                    <p:animEffect transition="in" filter="wipe(down)">
                                      <p:cBhvr>
                                        <p:cTn id="17" dur="500"/>
                                        <p:tgtEl>
                                          <p:spTgt spid="14"/>
                                        </p:tgtEl>
                                      </p:cBhvr>
                                    </p:animEffect>
                                  </p:childTnLst>
                                </p:cTn>
                              </p:par>
                            </p:childTnLst>
                          </p:cTn>
                        </p:par>
                        <p:par>
                          <p:cTn id="18" fill="hold">
                            <p:stCondLst>
                              <p:cond delay="3000"/>
                            </p:stCondLst>
                            <p:childTnLst>
                              <p:par>
                                <p:cTn id="19" presetID="42" presetClass="entr" presetSubtype="0" fill="hold" grpId="0" nodeType="after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fade">
                                      <p:cBhvr>
                                        <p:cTn id="21" dur="1000"/>
                                        <p:tgtEl>
                                          <p:spTgt spid="22"/>
                                        </p:tgtEl>
                                      </p:cBhvr>
                                    </p:animEffect>
                                    <p:anim calcmode="lin" valueType="num">
                                      <p:cBhvr>
                                        <p:cTn id="22" dur="1000" fill="hold"/>
                                        <p:tgtEl>
                                          <p:spTgt spid="22"/>
                                        </p:tgtEl>
                                        <p:attrNameLst>
                                          <p:attrName>ppt_x</p:attrName>
                                        </p:attrNameLst>
                                      </p:cBhvr>
                                      <p:tavLst>
                                        <p:tav tm="0">
                                          <p:val>
                                            <p:strVal val="#ppt_x"/>
                                          </p:val>
                                        </p:tav>
                                        <p:tav tm="100000">
                                          <p:val>
                                            <p:strVal val="#ppt_x"/>
                                          </p:val>
                                        </p:tav>
                                      </p:tavLst>
                                    </p:anim>
                                    <p:anim calcmode="lin" valueType="num">
                                      <p:cBhvr>
                                        <p:cTn id="23" dur="1000" fill="hold"/>
                                        <p:tgtEl>
                                          <p:spTgt spid="22"/>
                                        </p:tgtEl>
                                        <p:attrNameLst>
                                          <p:attrName>ppt_y</p:attrName>
                                        </p:attrNameLst>
                                      </p:cBhvr>
                                      <p:tavLst>
                                        <p:tav tm="0">
                                          <p:val>
                                            <p:strVal val="#ppt_y+.1"/>
                                          </p:val>
                                        </p:tav>
                                        <p:tav tm="100000">
                                          <p:val>
                                            <p:strVal val="#ppt_y"/>
                                          </p:val>
                                        </p:tav>
                                      </p:tavLst>
                                    </p:anim>
                                  </p:childTnLst>
                                </p:cTn>
                              </p:par>
                            </p:childTnLst>
                          </p:cTn>
                        </p:par>
                        <p:par>
                          <p:cTn id="24" fill="hold">
                            <p:stCondLst>
                              <p:cond delay="4000"/>
                            </p:stCondLst>
                            <p:childTnLst>
                              <p:par>
                                <p:cTn id="25" presetID="21" presetClass="entr" presetSubtype="1" fill="hold" grpId="0" nodeType="after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wheel(1)">
                                      <p:cBhvr>
                                        <p:cTn id="27" dur="2000"/>
                                        <p:tgtEl>
                                          <p:spTgt spid="26"/>
                                        </p:tgtEl>
                                      </p:cBhvr>
                                    </p:animEffect>
                                  </p:childTnLst>
                                </p:cTn>
                              </p:par>
                              <p:par>
                                <p:cTn id="28" presetID="21" presetClass="entr" presetSubtype="1" fill="hold" grpId="0" nodeType="withEffect">
                                  <p:stCondLst>
                                    <p:cond delay="0"/>
                                  </p:stCondLst>
                                  <p:childTnLst>
                                    <p:set>
                                      <p:cBhvr>
                                        <p:cTn id="29" dur="1" fill="hold">
                                          <p:stCondLst>
                                            <p:cond delay="0"/>
                                          </p:stCondLst>
                                        </p:cTn>
                                        <p:tgtEl>
                                          <p:spTgt spid="27"/>
                                        </p:tgtEl>
                                        <p:attrNameLst>
                                          <p:attrName>style.visibility</p:attrName>
                                        </p:attrNameLst>
                                      </p:cBhvr>
                                      <p:to>
                                        <p:strVal val="visible"/>
                                      </p:to>
                                    </p:set>
                                    <p:animEffect transition="in" filter="wheel(1)">
                                      <p:cBhvr>
                                        <p:cTn id="30" dur="2000"/>
                                        <p:tgtEl>
                                          <p:spTgt spid="27"/>
                                        </p:tgtEl>
                                      </p:cBhvr>
                                    </p:animEffect>
                                  </p:childTnLst>
                                </p:cTn>
                              </p:par>
                              <p:par>
                                <p:cTn id="31" presetID="22" presetClass="entr" presetSubtype="4" fill="hold" nodeType="withEffect">
                                  <p:stCondLst>
                                    <p:cond delay="1100"/>
                                  </p:stCondLst>
                                  <p:childTnLst>
                                    <p:set>
                                      <p:cBhvr>
                                        <p:cTn id="32" dur="1" fill="hold">
                                          <p:stCondLst>
                                            <p:cond delay="0"/>
                                          </p:stCondLst>
                                        </p:cTn>
                                        <p:tgtEl>
                                          <p:spTgt spid="23"/>
                                        </p:tgtEl>
                                        <p:attrNameLst>
                                          <p:attrName>style.visibility</p:attrName>
                                        </p:attrNameLst>
                                      </p:cBhvr>
                                      <p:to>
                                        <p:strVal val="visible"/>
                                      </p:to>
                                    </p:set>
                                    <p:animEffect transition="in" filter="wipe(down)">
                                      <p:cBhvr>
                                        <p:cTn id="33" dur="500"/>
                                        <p:tgtEl>
                                          <p:spTgt spid="23"/>
                                        </p:tgtEl>
                                      </p:cBhvr>
                                    </p:animEffect>
                                  </p:childTnLst>
                                </p:cTn>
                              </p:par>
                            </p:childTnLst>
                          </p:cTn>
                        </p:par>
                        <p:par>
                          <p:cTn id="34" fill="hold">
                            <p:stCondLst>
                              <p:cond delay="6000"/>
                            </p:stCondLst>
                            <p:childTnLst>
                              <p:par>
                                <p:cTn id="35" presetID="42" presetClass="entr" presetSubtype="0"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fade">
                                      <p:cBhvr>
                                        <p:cTn id="37" dur="1000"/>
                                        <p:tgtEl>
                                          <p:spTgt spid="28"/>
                                        </p:tgtEl>
                                      </p:cBhvr>
                                    </p:animEffect>
                                    <p:anim calcmode="lin" valueType="num">
                                      <p:cBhvr>
                                        <p:cTn id="38" dur="1000" fill="hold"/>
                                        <p:tgtEl>
                                          <p:spTgt spid="28"/>
                                        </p:tgtEl>
                                        <p:attrNameLst>
                                          <p:attrName>ppt_x</p:attrName>
                                        </p:attrNameLst>
                                      </p:cBhvr>
                                      <p:tavLst>
                                        <p:tav tm="0">
                                          <p:val>
                                            <p:strVal val="#ppt_x"/>
                                          </p:val>
                                        </p:tav>
                                        <p:tav tm="100000">
                                          <p:val>
                                            <p:strVal val="#ppt_x"/>
                                          </p:val>
                                        </p:tav>
                                      </p:tavLst>
                                    </p:anim>
                                    <p:anim calcmode="lin" valueType="num">
                                      <p:cBhvr>
                                        <p:cTn id="39" dur="1000" fill="hold"/>
                                        <p:tgtEl>
                                          <p:spTgt spid="28"/>
                                        </p:tgtEl>
                                        <p:attrNameLst>
                                          <p:attrName>ppt_y</p:attrName>
                                        </p:attrNameLst>
                                      </p:cBhvr>
                                      <p:tavLst>
                                        <p:tav tm="0">
                                          <p:val>
                                            <p:strVal val="#ppt_y+.1"/>
                                          </p:val>
                                        </p:tav>
                                        <p:tav tm="100000">
                                          <p:val>
                                            <p:strVal val="#ppt_y"/>
                                          </p:val>
                                        </p:tav>
                                      </p:tavLst>
                                    </p:anim>
                                  </p:childTnLst>
                                </p:cTn>
                              </p:par>
                            </p:childTnLst>
                          </p:cTn>
                        </p:par>
                        <p:par>
                          <p:cTn id="40" fill="hold">
                            <p:stCondLst>
                              <p:cond delay="7000"/>
                            </p:stCondLst>
                            <p:childTnLst>
                              <p:par>
                                <p:cTn id="41" presetID="21" presetClass="entr" presetSubtype="1" fill="hold" grpId="0" nodeType="after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wheel(1)">
                                      <p:cBhvr>
                                        <p:cTn id="43" dur="2000"/>
                                        <p:tgtEl>
                                          <p:spTgt spid="32"/>
                                        </p:tgtEl>
                                      </p:cBhvr>
                                    </p:animEffect>
                                  </p:childTnLst>
                                </p:cTn>
                              </p:par>
                              <p:par>
                                <p:cTn id="44" presetID="21" presetClass="entr" presetSubtype="1" fill="hold" grpId="0" nodeType="with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heel(1)">
                                      <p:cBhvr>
                                        <p:cTn id="46" dur="2000"/>
                                        <p:tgtEl>
                                          <p:spTgt spid="33"/>
                                        </p:tgtEl>
                                      </p:cBhvr>
                                    </p:animEffect>
                                  </p:childTnLst>
                                </p:cTn>
                              </p:par>
                              <p:par>
                                <p:cTn id="47" presetID="22" presetClass="entr" presetSubtype="4" fill="hold" nodeType="withEffect">
                                  <p:stCondLst>
                                    <p:cond delay="1100"/>
                                  </p:stCondLst>
                                  <p:childTnLst>
                                    <p:set>
                                      <p:cBhvr>
                                        <p:cTn id="48" dur="1" fill="hold">
                                          <p:stCondLst>
                                            <p:cond delay="0"/>
                                          </p:stCondLst>
                                        </p:cTn>
                                        <p:tgtEl>
                                          <p:spTgt spid="29"/>
                                        </p:tgtEl>
                                        <p:attrNameLst>
                                          <p:attrName>style.visibility</p:attrName>
                                        </p:attrNameLst>
                                      </p:cBhvr>
                                      <p:to>
                                        <p:strVal val="visible"/>
                                      </p:to>
                                    </p:set>
                                    <p:animEffect transition="in" filter="wipe(down)">
                                      <p:cBhvr>
                                        <p:cTn id="49" dur="500"/>
                                        <p:tgtEl>
                                          <p:spTgt spid="29"/>
                                        </p:tgtEl>
                                      </p:cBhvr>
                                    </p:animEffect>
                                  </p:childTnLst>
                                </p:cTn>
                              </p:par>
                            </p:childTnLst>
                          </p:cTn>
                        </p:par>
                        <p:par>
                          <p:cTn id="50" fill="hold">
                            <p:stCondLst>
                              <p:cond delay="9000"/>
                            </p:stCondLst>
                            <p:childTnLst>
                              <p:par>
                                <p:cTn id="51" presetID="42" presetClass="entr" presetSubtype="0" fill="hold" grpId="0" nodeType="afterEffect">
                                  <p:stCondLst>
                                    <p:cond delay="0"/>
                                  </p:stCondLst>
                                  <p:childTnLst>
                                    <p:set>
                                      <p:cBhvr>
                                        <p:cTn id="52" dur="1" fill="hold">
                                          <p:stCondLst>
                                            <p:cond delay="0"/>
                                          </p:stCondLst>
                                        </p:cTn>
                                        <p:tgtEl>
                                          <p:spTgt spid="34"/>
                                        </p:tgtEl>
                                        <p:attrNameLst>
                                          <p:attrName>style.visibility</p:attrName>
                                        </p:attrNameLst>
                                      </p:cBhvr>
                                      <p:to>
                                        <p:strVal val="visible"/>
                                      </p:to>
                                    </p:set>
                                    <p:animEffect transition="in" filter="fade">
                                      <p:cBhvr>
                                        <p:cTn id="53" dur="1000"/>
                                        <p:tgtEl>
                                          <p:spTgt spid="34"/>
                                        </p:tgtEl>
                                      </p:cBhvr>
                                    </p:animEffect>
                                    <p:anim calcmode="lin" valueType="num">
                                      <p:cBhvr>
                                        <p:cTn id="54" dur="1000" fill="hold"/>
                                        <p:tgtEl>
                                          <p:spTgt spid="34"/>
                                        </p:tgtEl>
                                        <p:attrNameLst>
                                          <p:attrName>ppt_x</p:attrName>
                                        </p:attrNameLst>
                                      </p:cBhvr>
                                      <p:tavLst>
                                        <p:tav tm="0">
                                          <p:val>
                                            <p:strVal val="#ppt_x"/>
                                          </p:val>
                                        </p:tav>
                                        <p:tav tm="100000">
                                          <p:val>
                                            <p:strVal val="#ppt_x"/>
                                          </p:val>
                                        </p:tav>
                                      </p:tavLst>
                                    </p:anim>
                                    <p:anim calcmode="lin" valueType="num">
                                      <p:cBhvr>
                                        <p:cTn id="55" dur="1000" fill="hold"/>
                                        <p:tgtEl>
                                          <p:spTgt spid="34"/>
                                        </p:tgtEl>
                                        <p:attrNameLst>
                                          <p:attrName>ppt_y</p:attrName>
                                        </p:attrNameLst>
                                      </p:cBhvr>
                                      <p:tavLst>
                                        <p:tav tm="0">
                                          <p:val>
                                            <p:strVal val="#ppt_y+.1"/>
                                          </p:val>
                                        </p:tav>
                                        <p:tav tm="100000">
                                          <p:val>
                                            <p:strVal val="#ppt_y"/>
                                          </p:val>
                                        </p:tav>
                                      </p:tavLst>
                                    </p:anim>
                                  </p:childTnLst>
                                </p:cTn>
                              </p:par>
                            </p:childTnLst>
                          </p:cTn>
                        </p:par>
                        <p:par>
                          <p:cTn id="56" fill="hold">
                            <p:stCondLst>
                              <p:cond delay="10000"/>
                            </p:stCondLst>
                            <p:childTnLst>
                              <p:par>
                                <p:cTn id="57" presetID="21" presetClass="entr" presetSubtype="1" fill="hold" grpId="0" nodeType="afterEffect">
                                  <p:stCondLst>
                                    <p:cond delay="0"/>
                                  </p:stCondLst>
                                  <p:childTnLst>
                                    <p:set>
                                      <p:cBhvr>
                                        <p:cTn id="58" dur="1" fill="hold">
                                          <p:stCondLst>
                                            <p:cond delay="0"/>
                                          </p:stCondLst>
                                        </p:cTn>
                                        <p:tgtEl>
                                          <p:spTgt spid="38"/>
                                        </p:tgtEl>
                                        <p:attrNameLst>
                                          <p:attrName>style.visibility</p:attrName>
                                        </p:attrNameLst>
                                      </p:cBhvr>
                                      <p:to>
                                        <p:strVal val="visible"/>
                                      </p:to>
                                    </p:set>
                                    <p:animEffect transition="in" filter="wheel(1)">
                                      <p:cBhvr>
                                        <p:cTn id="59" dur="2000"/>
                                        <p:tgtEl>
                                          <p:spTgt spid="38"/>
                                        </p:tgtEl>
                                      </p:cBhvr>
                                    </p:animEffect>
                                  </p:childTnLst>
                                </p:cTn>
                              </p:par>
                              <p:par>
                                <p:cTn id="60" presetID="21" presetClass="entr" presetSubtype="1" fill="hold" grpId="0" nodeType="withEffect">
                                  <p:stCondLst>
                                    <p:cond delay="0"/>
                                  </p:stCondLst>
                                  <p:childTnLst>
                                    <p:set>
                                      <p:cBhvr>
                                        <p:cTn id="61" dur="1" fill="hold">
                                          <p:stCondLst>
                                            <p:cond delay="0"/>
                                          </p:stCondLst>
                                        </p:cTn>
                                        <p:tgtEl>
                                          <p:spTgt spid="39"/>
                                        </p:tgtEl>
                                        <p:attrNameLst>
                                          <p:attrName>style.visibility</p:attrName>
                                        </p:attrNameLst>
                                      </p:cBhvr>
                                      <p:to>
                                        <p:strVal val="visible"/>
                                      </p:to>
                                    </p:set>
                                    <p:animEffect transition="in" filter="wheel(1)">
                                      <p:cBhvr>
                                        <p:cTn id="62" dur="2000"/>
                                        <p:tgtEl>
                                          <p:spTgt spid="39"/>
                                        </p:tgtEl>
                                      </p:cBhvr>
                                    </p:animEffect>
                                  </p:childTnLst>
                                </p:cTn>
                              </p:par>
                              <p:par>
                                <p:cTn id="63" presetID="22" presetClass="entr" presetSubtype="4" fill="hold" nodeType="withEffect">
                                  <p:stCondLst>
                                    <p:cond delay="1100"/>
                                  </p:stCondLst>
                                  <p:childTnLst>
                                    <p:set>
                                      <p:cBhvr>
                                        <p:cTn id="64" dur="1" fill="hold">
                                          <p:stCondLst>
                                            <p:cond delay="0"/>
                                          </p:stCondLst>
                                        </p:cTn>
                                        <p:tgtEl>
                                          <p:spTgt spid="35"/>
                                        </p:tgtEl>
                                        <p:attrNameLst>
                                          <p:attrName>style.visibility</p:attrName>
                                        </p:attrNameLst>
                                      </p:cBhvr>
                                      <p:to>
                                        <p:strVal val="visible"/>
                                      </p:to>
                                    </p:set>
                                    <p:animEffect transition="in" filter="wipe(down)">
                                      <p:cBhvr>
                                        <p:cTn id="65" dur="500"/>
                                        <p:tgtEl>
                                          <p:spTgt spid="35"/>
                                        </p:tgtEl>
                                      </p:cBhvr>
                                    </p:animEffect>
                                  </p:childTnLst>
                                </p:cTn>
                              </p:par>
                            </p:childTnLst>
                          </p:cTn>
                        </p:par>
                        <p:par>
                          <p:cTn id="66" fill="hold">
                            <p:stCondLst>
                              <p:cond delay="12000"/>
                            </p:stCondLst>
                            <p:childTnLst>
                              <p:par>
                                <p:cTn id="67" presetID="42" presetClass="entr" presetSubtype="0" fill="hold" grpId="0" nodeType="afterEffect">
                                  <p:stCondLst>
                                    <p:cond delay="0"/>
                                  </p:stCondLst>
                                  <p:childTnLst>
                                    <p:set>
                                      <p:cBhvr>
                                        <p:cTn id="68" dur="1" fill="hold">
                                          <p:stCondLst>
                                            <p:cond delay="0"/>
                                          </p:stCondLst>
                                        </p:cTn>
                                        <p:tgtEl>
                                          <p:spTgt spid="40"/>
                                        </p:tgtEl>
                                        <p:attrNameLst>
                                          <p:attrName>style.visibility</p:attrName>
                                        </p:attrNameLst>
                                      </p:cBhvr>
                                      <p:to>
                                        <p:strVal val="visible"/>
                                      </p:to>
                                    </p:set>
                                    <p:animEffect transition="in" filter="fade">
                                      <p:cBhvr>
                                        <p:cTn id="69" dur="1000"/>
                                        <p:tgtEl>
                                          <p:spTgt spid="40"/>
                                        </p:tgtEl>
                                      </p:cBhvr>
                                    </p:animEffect>
                                    <p:anim calcmode="lin" valueType="num">
                                      <p:cBhvr>
                                        <p:cTn id="70" dur="1000" fill="hold"/>
                                        <p:tgtEl>
                                          <p:spTgt spid="40"/>
                                        </p:tgtEl>
                                        <p:attrNameLst>
                                          <p:attrName>ppt_x</p:attrName>
                                        </p:attrNameLst>
                                      </p:cBhvr>
                                      <p:tavLst>
                                        <p:tav tm="0">
                                          <p:val>
                                            <p:strVal val="#ppt_x"/>
                                          </p:val>
                                        </p:tav>
                                        <p:tav tm="100000">
                                          <p:val>
                                            <p:strVal val="#ppt_x"/>
                                          </p:val>
                                        </p:tav>
                                      </p:tavLst>
                                    </p:anim>
                                    <p:anim calcmode="lin" valueType="num">
                                      <p:cBhvr>
                                        <p:cTn id="71"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9" grpId="0" animBg="1"/>
      <p:bldP spid="20" grpId="0"/>
      <p:bldP spid="21" grpId="0" animBg="1"/>
      <p:bldP spid="26" grpId="0" animBg="1"/>
      <p:bldP spid="27" grpId="0" animBg="1"/>
      <p:bldP spid="28" grpId="0"/>
      <p:bldP spid="32" grpId="0" animBg="1"/>
      <p:bldP spid="33" grpId="0" animBg="1"/>
      <p:bldP spid="34" grpId="0"/>
      <p:bldP spid="38" grpId="0" animBg="1"/>
      <p:bldP spid="39" grpId="0" animBg="1"/>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1670</TotalTime>
  <Words>1456</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2019-09-25T19:19:42Z</dcterms:modified>
</cp:coreProperties>
</file>