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852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85214"/>
          </a:xfrm>
          <a:prstGeom prst="rect">
            <a:avLst/>
          </a:prstGeom>
          <a:noFill/>
        </p:spPr>
        <p:txBody>
          <a:bodyPr wrap="square" rtlCol="0">
            <a:spAutoFit/>
          </a:bodyPr>
          <a:lstStyle/>
          <a:p>
            <a:pPr algn="ctr"/>
            <a:r>
              <a:rPr lang="en-US" sz="1500" dirty="0">
                <a:solidFill>
                  <a:srgbClr val="EF3425"/>
                </a:solidFill>
                <a:latin typeface="Bernard MT Condensed" panose="02050806060905020404" pitchFamily="18" charset="0"/>
              </a:rPr>
              <a:t>LOREM IPSUM</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500" dirty="0">
                <a:solidFill>
                  <a:srgbClr val="44546B"/>
                </a:solidFill>
                <a:latin typeface="Bernard MT Condensed" panose="02050806060905020404" pitchFamily="18" charset="0"/>
              </a:rPr>
              <a:t>LOREM IPSUM</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500" dirty="0">
                <a:solidFill>
                  <a:srgbClr val="5C7089"/>
                </a:solidFill>
                <a:latin typeface="Bernard MT Condensed" panose="02050806060905020404" pitchFamily="18" charset="0"/>
              </a:rPr>
              <a:t>LOREM IPSUM</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21A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500" dirty="0">
                <a:solidFill>
                  <a:srgbClr val="72869F"/>
                </a:solidFill>
                <a:latin typeface="Bernard MT Condensed" panose="02050806060905020404" pitchFamily="18" charset="0"/>
              </a:rPr>
              <a:t>LOREM IPSUM</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24DCBB00-3023-49C9-A18F-8DA83E6B5F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62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2019-09-25T19:15:35Z</dcterms:modified>
</cp:coreProperties>
</file>