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882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01</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02</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600" dirty="0">
                <a:solidFill>
                  <a:srgbClr val="5C7089"/>
                </a:solidFill>
                <a:latin typeface="Bernard MT Condensed" panose="02050806060905020404" pitchFamily="18" charset="0"/>
              </a:rPr>
              <a:t>LOREM 03</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600" dirty="0">
                <a:solidFill>
                  <a:srgbClr val="72869F"/>
                </a:solidFill>
                <a:latin typeface="Bernard MT Condensed" panose="02050806060905020404" pitchFamily="18" charset="0"/>
              </a:rPr>
              <a:t>LOREM 04</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4C861768-AC3F-4FF5-AA54-AF718DAF7B4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2019-09-25T19:12:54Z</dcterms:modified>
</cp:coreProperties>
</file>