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8545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1FEE0E3-D64E-48B9-9E13-1E4AD63E6FCF}"/>
              </a:ext>
            </a:extLst>
          </p:cNvPr>
          <p:cNvSpPr>
            <a:spLocks noChangeAspect="1"/>
          </p:cNvSpPr>
          <p:nvPr/>
        </p:nvSpPr>
        <p:spPr>
          <a:xfrm rot="2701291">
            <a:off x="6358410" y="1895130"/>
            <a:ext cx="3017520" cy="301752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989EDF-00D8-4C09-8BDB-63A1F9926BFE}"/>
              </a:ext>
            </a:extLst>
          </p:cNvPr>
          <p:cNvSpPr/>
          <p:nvPr/>
        </p:nvSpPr>
        <p:spPr>
          <a:xfrm rot="2674471">
            <a:off x="7531951" y="145260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6326DBB-0A49-43B7-B9F2-13967050281B}"/>
              </a:ext>
            </a:extLst>
          </p:cNvPr>
          <p:cNvSpPr/>
          <p:nvPr/>
        </p:nvSpPr>
        <p:spPr>
          <a:xfrm rot="18874471">
            <a:off x="5416015" y="1973706"/>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873C6431-DA01-4FBB-8CBB-C9525BB03E12}"/>
              </a:ext>
            </a:extLst>
          </p:cNvPr>
          <p:cNvSpPr/>
          <p:nvPr/>
        </p:nvSpPr>
        <p:spPr>
          <a:xfrm rot="13474471">
            <a:off x="5930016" y="410244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BF49416-B2BD-40F9-AB62-AEB5F60DE775}"/>
              </a:ext>
            </a:extLst>
          </p:cNvPr>
          <p:cNvSpPr/>
          <p:nvPr/>
        </p:nvSpPr>
        <p:spPr>
          <a:xfrm rot="8074471">
            <a:off x="8058389" y="3570997"/>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6553610-68C4-45F4-891A-4587042E1A65}"/>
              </a:ext>
            </a:extLst>
          </p:cNvPr>
          <p:cNvSpPr>
            <a:spLocks noChangeAspect="1"/>
          </p:cNvSpPr>
          <p:nvPr/>
        </p:nvSpPr>
        <p:spPr>
          <a:xfrm>
            <a:off x="7304104" y="730491"/>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578BDF-A0A5-4811-A637-4266D9179D9F}"/>
              </a:ext>
            </a:extLst>
          </p:cNvPr>
          <p:cNvSpPr txBox="1"/>
          <p:nvPr/>
        </p:nvSpPr>
        <p:spPr>
          <a:xfrm>
            <a:off x="7471268" y="88671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01</a:t>
            </a:r>
          </a:p>
          <a:p>
            <a:pPr algn="ctr"/>
            <a:r>
              <a:rPr lang="en-US" sz="900" b="1" dirty="0">
                <a:solidFill>
                  <a:srgbClr val="3C3C3C"/>
                </a:solidFill>
              </a:rPr>
              <a:t>OPTION</a:t>
            </a:r>
          </a:p>
        </p:txBody>
      </p:sp>
      <p:sp>
        <p:nvSpPr>
          <p:cNvPr id="12" name="TextBox 11">
            <a:extLst>
              <a:ext uri="{FF2B5EF4-FFF2-40B4-BE49-F238E27FC236}">
                <a16:creationId xmlns:a16="http://schemas.microsoft.com/office/drawing/2014/main" id="{B01B7F97-1A0F-4604-B9FC-A8CC2805B2FC}"/>
              </a:ext>
            </a:extLst>
          </p:cNvPr>
          <p:cNvSpPr txBox="1"/>
          <p:nvPr/>
        </p:nvSpPr>
        <p:spPr>
          <a:xfrm rot="2756054">
            <a:off x="8202859" y="804194"/>
            <a:ext cx="2320815" cy="921791"/>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a:t>
            </a:r>
          </a:p>
        </p:txBody>
      </p:sp>
      <p:sp>
        <p:nvSpPr>
          <p:cNvPr id="16" name="Oval 15">
            <a:extLst>
              <a:ext uri="{FF2B5EF4-FFF2-40B4-BE49-F238E27FC236}">
                <a16:creationId xmlns:a16="http://schemas.microsoft.com/office/drawing/2014/main" id="{8C4E8967-0D93-4ABC-94E8-B8D9BA771A9A}"/>
              </a:ext>
            </a:extLst>
          </p:cNvPr>
          <p:cNvSpPr>
            <a:spLocks noChangeAspect="1"/>
          </p:cNvSpPr>
          <p:nvPr/>
        </p:nvSpPr>
        <p:spPr>
          <a:xfrm rot="16200000">
            <a:off x="5182178" y="2889190"/>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984343D-AD95-458E-B289-32CA1197B293}"/>
              </a:ext>
            </a:extLst>
          </p:cNvPr>
          <p:cNvSpPr txBox="1"/>
          <p:nvPr/>
        </p:nvSpPr>
        <p:spPr>
          <a:xfrm>
            <a:off x="5328524" y="3045414"/>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04</a:t>
            </a:r>
          </a:p>
          <a:p>
            <a:pPr algn="ctr"/>
            <a:r>
              <a:rPr lang="en-US" sz="900" b="1" dirty="0">
                <a:solidFill>
                  <a:srgbClr val="3C3C3C"/>
                </a:solidFill>
              </a:rPr>
              <a:t>OPTION</a:t>
            </a:r>
          </a:p>
        </p:txBody>
      </p:sp>
      <p:sp>
        <p:nvSpPr>
          <p:cNvPr id="18" name="TextBox 17">
            <a:extLst>
              <a:ext uri="{FF2B5EF4-FFF2-40B4-BE49-F238E27FC236}">
                <a16:creationId xmlns:a16="http://schemas.microsoft.com/office/drawing/2014/main" id="{DD399417-52DE-48AE-957D-D0A1F0E578A7}"/>
              </a:ext>
            </a:extLst>
          </p:cNvPr>
          <p:cNvSpPr txBox="1"/>
          <p:nvPr/>
        </p:nvSpPr>
        <p:spPr>
          <a:xfrm rot="18956054">
            <a:off x="4530155" y="1469072"/>
            <a:ext cx="2320815" cy="921791"/>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a:t>
            </a:r>
          </a:p>
        </p:txBody>
      </p:sp>
      <p:sp>
        <p:nvSpPr>
          <p:cNvPr id="21" name="Oval 20">
            <a:extLst>
              <a:ext uri="{FF2B5EF4-FFF2-40B4-BE49-F238E27FC236}">
                <a16:creationId xmlns:a16="http://schemas.microsoft.com/office/drawing/2014/main" id="{AF4DEC22-E22F-48A8-93F3-B7DC23DCFE82}"/>
              </a:ext>
            </a:extLst>
          </p:cNvPr>
          <p:cNvSpPr>
            <a:spLocks noChangeAspect="1"/>
          </p:cNvSpPr>
          <p:nvPr/>
        </p:nvSpPr>
        <p:spPr>
          <a:xfrm rot="10800000">
            <a:off x="7324373" y="4941782"/>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F25249-E0D5-4D77-A63B-4C3286A77E15}"/>
              </a:ext>
            </a:extLst>
          </p:cNvPr>
          <p:cNvSpPr txBox="1"/>
          <p:nvPr/>
        </p:nvSpPr>
        <p:spPr>
          <a:xfrm>
            <a:off x="7471268" y="5098007"/>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03</a:t>
            </a:r>
          </a:p>
          <a:p>
            <a:pPr algn="ctr"/>
            <a:r>
              <a:rPr lang="en-US" sz="900" b="1" dirty="0">
                <a:solidFill>
                  <a:srgbClr val="3C3C3C"/>
                </a:solidFill>
              </a:rPr>
              <a:t>OPTION</a:t>
            </a:r>
          </a:p>
        </p:txBody>
      </p:sp>
      <p:sp>
        <p:nvSpPr>
          <p:cNvPr id="23" name="TextBox 22">
            <a:extLst>
              <a:ext uri="{FF2B5EF4-FFF2-40B4-BE49-F238E27FC236}">
                <a16:creationId xmlns:a16="http://schemas.microsoft.com/office/drawing/2014/main" id="{293DDE88-FE64-44A4-A46A-1CC5D0CB868F}"/>
              </a:ext>
            </a:extLst>
          </p:cNvPr>
          <p:cNvSpPr txBox="1"/>
          <p:nvPr/>
        </p:nvSpPr>
        <p:spPr>
          <a:xfrm rot="2724366">
            <a:off x="5157356" y="5203658"/>
            <a:ext cx="2320815" cy="921791"/>
          </a:xfrm>
          <a:prstGeom prst="rect">
            <a:avLst/>
          </a:prstGeom>
          <a:noFill/>
        </p:spPr>
        <p:txBody>
          <a:bodyPr wrap="square" rtlCol="0">
            <a:spAutoFit/>
          </a:bodyPr>
          <a:lstStyle/>
          <a:p>
            <a:pPr algn="r" defTabSz="1219170">
              <a:spcBef>
                <a:spcPct val="20000"/>
              </a:spcBef>
              <a:defRPr/>
            </a:pPr>
            <a:r>
              <a:rPr lang="en-US" sz="1400" dirty="0">
                <a:solidFill>
                  <a:srgbClr val="5C7089"/>
                </a:solidFill>
                <a:latin typeface="Bernard MT Condensed" panose="02050806060905020404" pitchFamily="18" charset="0"/>
              </a:rPr>
              <a:t>LOREM IPSUM DOLOR 03</a:t>
            </a:r>
          </a:p>
          <a:p>
            <a:pPr algn="r" defTabSz="1219170">
              <a:spcBef>
                <a:spcPct val="20000"/>
              </a:spcBef>
              <a:defRPr/>
            </a:pPr>
            <a:endParaRPr lang="en-US" sz="200" b="1" dirty="0">
              <a:solidFill>
                <a:srgbClr val="5C7089"/>
              </a:solidFill>
              <a:latin typeface="Candara" panose="020E0502030303020204" pitchFamily="34" charset="0"/>
            </a:endParaRPr>
          </a:p>
          <a:p>
            <a:pPr algn="r"/>
            <a:r>
              <a:rPr lang="en-US" sz="1250" dirty="0">
                <a:solidFill>
                  <a:schemeClr val="bg1"/>
                </a:solidFill>
                <a:latin typeface="Candara" panose="020E0502030303020204" pitchFamily="34" charset="0"/>
              </a:rPr>
              <a:t>Lorem ipsum dolor sit amet, consectetur adipiscing elit, sed do eiusmod tempor. </a:t>
            </a:r>
          </a:p>
        </p:txBody>
      </p:sp>
      <p:sp>
        <p:nvSpPr>
          <p:cNvPr id="26" name="Oval 25">
            <a:extLst>
              <a:ext uri="{FF2B5EF4-FFF2-40B4-BE49-F238E27FC236}">
                <a16:creationId xmlns:a16="http://schemas.microsoft.com/office/drawing/2014/main" id="{B0F3EFCC-42D6-44B1-AB56-059E5B7D8DFE}"/>
              </a:ext>
            </a:extLst>
          </p:cNvPr>
          <p:cNvSpPr>
            <a:spLocks noChangeAspect="1"/>
          </p:cNvSpPr>
          <p:nvPr/>
        </p:nvSpPr>
        <p:spPr>
          <a:xfrm rot="5400000">
            <a:off x="9398398" y="2831639"/>
            <a:ext cx="1097280" cy="10972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65B2292-5D9E-4D13-B443-18B64BB4539F}"/>
              </a:ext>
            </a:extLst>
          </p:cNvPr>
          <p:cNvSpPr txBox="1"/>
          <p:nvPr/>
        </p:nvSpPr>
        <p:spPr>
          <a:xfrm>
            <a:off x="9565236" y="303237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02</a:t>
            </a:r>
          </a:p>
          <a:p>
            <a:pPr algn="ctr"/>
            <a:r>
              <a:rPr lang="en-US" sz="900" b="1" dirty="0">
                <a:solidFill>
                  <a:srgbClr val="3C3C3C"/>
                </a:solidFill>
              </a:rPr>
              <a:t>OPTION</a:t>
            </a:r>
          </a:p>
        </p:txBody>
      </p:sp>
      <p:sp>
        <p:nvSpPr>
          <p:cNvPr id="28" name="TextBox 27">
            <a:extLst>
              <a:ext uri="{FF2B5EF4-FFF2-40B4-BE49-F238E27FC236}">
                <a16:creationId xmlns:a16="http://schemas.microsoft.com/office/drawing/2014/main" id="{2FC920ED-321F-484C-9238-E88C43813D02}"/>
              </a:ext>
            </a:extLst>
          </p:cNvPr>
          <p:cNvSpPr txBox="1"/>
          <p:nvPr/>
        </p:nvSpPr>
        <p:spPr>
          <a:xfrm rot="18740714">
            <a:off x="9060330" y="4410054"/>
            <a:ext cx="2320815" cy="921791"/>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50" dirty="0">
                <a:solidFill>
                  <a:schemeClr val="bg1"/>
                </a:solidFill>
                <a:latin typeface="Candara" panose="020E0502030303020204" pitchFamily="34" charset="0"/>
              </a:rPr>
              <a:t>Lorem ipsum dolor sit amet, consectetur adipiscing elit, sed do eiusmod tempor. </a:t>
            </a:r>
          </a:p>
        </p:txBody>
      </p:sp>
      <p:sp>
        <p:nvSpPr>
          <p:cNvPr id="30" name="TextBox 29">
            <a:extLst>
              <a:ext uri="{FF2B5EF4-FFF2-40B4-BE49-F238E27FC236}">
                <a16:creationId xmlns:a16="http://schemas.microsoft.com/office/drawing/2014/main" id="{B9319A5A-E535-4D3A-A983-7BD1020A2618}"/>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0AB427C4-649B-41DA-ADEE-C6CC19D017FF}"/>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32" name="Freeform 123">
            <a:extLst>
              <a:ext uri="{FF2B5EF4-FFF2-40B4-BE49-F238E27FC236}">
                <a16:creationId xmlns:a16="http://schemas.microsoft.com/office/drawing/2014/main" id="{ADAF2598-14D1-4033-A21B-4BBFAADD8DE3}"/>
              </a:ext>
            </a:extLst>
          </p:cNvPr>
          <p:cNvSpPr>
            <a:spLocks noChangeAspect="1" noEditPoints="1"/>
          </p:cNvSpPr>
          <p:nvPr/>
        </p:nvSpPr>
        <p:spPr bwMode="auto">
          <a:xfrm>
            <a:off x="7438499" y="3013970"/>
            <a:ext cx="822960" cy="82296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rgbClr val="3C3C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a:extLst>
              <a:ext uri="{FF2B5EF4-FFF2-40B4-BE49-F238E27FC236}">
                <a16:creationId xmlns:a16="http://schemas.microsoft.com/office/drawing/2014/main" id="{CCD8FC05-073C-438A-A2A9-87603FA3B7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6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par>
                          <p:cTn id="43" fill="hold">
                            <p:stCondLst>
                              <p:cond delay="30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18" presetClass="entr" presetSubtype="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strips(downRight)">
                                      <p:cBhvr>
                                        <p:cTn id="63" dur="1000"/>
                                        <p:tgtEl>
                                          <p:spTgt spid="10"/>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18" presetClass="entr" presetSubtype="12"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strips(downLeft)">
                                      <p:cBhvr>
                                        <p:cTn id="84" dur="1000"/>
                                        <p:tgtEl>
                                          <p:spTgt spid="25"/>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8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9500"/>
                            </p:stCondLst>
                            <p:childTnLst>
                              <p:par>
                                <p:cTn id="103" presetID="18" presetClass="entr" presetSubtype="9" fill="hold" grpId="0" nodeType="after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strips(upLeft)">
                                      <p:cBhvr>
                                        <p:cTn id="105" dur="1000"/>
                                        <p:tgtEl>
                                          <p:spTgt spid="20"/>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 calcmode="lin" valueType="num">
                                      <p:cBhvr>
                                        <p:cTn id="109" dur="500" fill="hold"/>
                                        <p:tgtEl>
                                          <p:spTgt spid="16"/>
                                        </p:tgtEl>
                                        <p:attrNameLst>
                                          <p:attrName>ppt_w</p:attrName>
                                        </p:attrNameLst>
                                      </p:cBhvr>
                                      <p:tavLst>
                                        <p:tav tm="0">
                                          <p:val>
                                            <p:fltVal val="0"/>
                                          </p:val>
                                        </p:tav>
                                        <p:tav tm="100000">
                                          <p:val>
                                            <p:strVal val="#ppt_w"/>
                                          </p:val>
                                        </p:tav>
                                      </p:tavLst>
                                    </p:anim>
                                    <p:anim calcmode="lin" valueType="num">
                                      <p:cBhvr>
                                        <p:cTn id="110" dur="500" fill="hold"/>
                                        <p:tgtEl>
                                          <p:spTgt spid="16"/>
                                        </p:tgtEl>
                                        <p:attrNameLst>
                                          <p:attrName>ppt_h</p:attrName>
                                        </p:attrNameLst>
                                      </p:cBhvr>
                                      <p:tavLst>
                                        <p:tav tm="0">
                                          <p:val>
                                            <p:fltVal val="0"/>
                                          </p:val>
                                        </p:tav>
                                        <p:tav tm="100000">
                                          <p:val>
                                            <p:strVal val="#ppt_h"/>
                                          </p:val>
                                        </p:tav>
                                      </p:tavLst>
                                    </p:anim>
                                    <p:animEffect transition="in" filter="fade">
                                      <p:cBhvr>
                                        <p:cTn id="111" dur="500"/>
                                        <p:tgtEl>
                                          <p:spTgt spid="1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ppt_w</p:attrName>
                                        </p:attrNameLst>
                                      </p:cBhvr>
                                      <p:tavLst>
                                        <p:tav tm="0">
                                          <p:val>
                                            <p:fltVal val="0"/>
                                          </p:val>
                                        </p:tav>
                                        <p:tav tm="100000">
                                          <p:val>
                                            <p:strVal val="#ppt_w"/>
                                          </p:val>
                                        </p:tav>
                                      </p:tavLst>
                                    </p:anim>
                                    <p:anim calcmode="lin" valueType="num">
                                      <p:cBhvr>
                                        <p:cTn id="115" dur="500" fill="hold"/>
                                        <p:tgtEl>
                                          <p:spTgt spid="17"/>
                                        </p:tgtEl>
                                        <p:attrNameLst>
                                          <p:attrName>ppt_h</p:attrName>
                                        </p:attrNameLst>
                                      </p:cBhvr>
                                      <p:tavLst>
                                        <p:tav tm="0">
                                          <p:val>
                                            <p:fltVal val="0"/>
                                          </p:val>
                                        </p:tav>
                                        <p:tav tm="100000">
                                          <p:val>
                                            <p:strVal val="#ppt_h"/>
                                          </p:val>
                                        </p:tav>
                                      </p:tavLst>
                                    </p:anim>
                                    <p:animEffect transition="in" filter="fade">
                                      <p:cBhvr>
                                        <p:cTn id="116" dur="500"/>
                                        <p:tgtEl>
                                          <p:spTgt spid="17"/>
                                        </p:tgtEl>
                                      </p:cBhvr>
                                    </p:animEffect>
                                  </p:childTnLst>
                                </p:cTn>
                              </p:par>
                            </p:childTnLst>
                          </p:cTn>
                        </p:par>
                        <p:par>
                          <p:cTn id="117" fill="hold">
                            <p:stCondLst>
                              <p:cond delay="11000"/>
                            </p:stCondLst>
                            <p:childTnLst>
                              <p:par>
                                <p:cTn id="118" presetID="47" presetClass="entr" presetSubtype="0" fill="hold" grpId="0" nodeType="after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1000"/>
                                        <p:tgtEl>
                                          <p:spTgt spid="18"/>
                                        </p:tgtEl>
                                      </p:cBhvr>
                                    </p:animEffect>
                                    <p:anim calcmode="lin" valueType="num">
                                      <p:cBhvr>
                                        <p:cTn id="121" dur="1000" fill="hold"/>
                                        <p:tgtEl>
                                          <p:spTgt spid="18"/>
                                        </p:tgtEl>
                                        <p:attrNameLst>
                                          <p:attrName>ppt_x</p:attrName>
                                        </p:attrNameLst>
                                      </p:cBhvr>
                                      <p:tavLst>
                                        <p:tav tm="0">
                                          <p:val>
                                            <p:strVal val="#ppt_x"/>
                                          </p:val>
                                        </p:tav>
                                        <p:tav tm="100000">
                                          <p:val>
                                            <p:strVal val="#ppt_x"/>
                                          </p:val>
                                        </p:tav>
                                      </p:tavLst>
                                    </p:anim>
                                    <p:anim calcmode="lin" valueType="num">
                                      <p:cBhvr>
                                        <p:cTn id="122" dur="1000" fill="hold"/>
                                        <p:tgtEl>
                                          <p:spTgt spid="18"/>
                                        </p:tgtEl>
                                        <p:attrNameLst>
                                          <p:attrName>ppt_y</p:attrName>
                                        </p:attrNameLst>
                                      </p:cBhvr>
                                      <p:tavLst>
                                        <p:tav tm="0">
                                          <p:val>
                                            <p:strVal val="#ppt_y-.1"/>
                                          </p:val>
                                        </p:tav>
                                        <p:tav tm="100000">
                                          <p:val>
                                            <p:strVal val="#ppt_y"/>
                                          </p:val>
                                        </p:tav>
                                      </p:tavLst>
                                    </p:anim>
                                  </p:childTnLst>
                                </p:cTn>
                              </p:par>
                            </p:childTnLst>
                          </p:cTn>
                        </p:par>
                        <p:par>
                          <p:cTn id="123" fill="hold">
                            <p:stCondLst>
                              <p:cond delay="12000"/>
                            </p:stCondLst>
                            <p:childTnLst>
                              <p:par>
                                <p:cTn id="124" presetID="18" presetClass="entr" presetSubtype="3" fill="hold" grpId="0" nodeType="after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strips(upRight)">
                                      <p:cBhvr>
                                        <p:cTn id="1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animBg="1"/>
      <p:bldP spid="15" grpId="0" animBg="1"/>
      <p:bldP spid="20" grpId="0" animBg="1"/>
      <p:bldP spid="25" grpId="0" animBg="1"/>
      <p:bldP spid="9" grpId="0" animBg="1"/>
      <p:bldP spid="11" grpId="0"/>
      <p:bldP spid="12" grpId="0"/>
      <p:bldP spid="16" grpId="0" animBg="1"/>
      <p:bldP spid="17" grpId="0"/>
      <p:bldP spid="18" grpId="0"/>
      <p:bldP spid="21" grpId="0" animBg="1"/>
      <p:bldP spid="22" grpId="0"/>
      <p:bldP spid="23" grpId="0"/>
      <p:bldP spid="26" grpId="0" animBg="1"/>
      <p:bldP spid="27" grpId="0"/>
      <p:bldP spid="28" grpId="0"/>
      <p:bldP spid="30" grpId="0"/>
      <p:bldP spid="31" grpId="0" build="p"/>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1440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2019-09-25T19:11:09Z</dcterms:modified>
</cp:coreProperties>
</file>