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6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15461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3713B7F-F7FE-48D3-8666-DAA28E1D123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36463" y="1505396"/>
            <a:ext cx="5486400" cy="4599150"/>
          </a:xfrm>
          <a:prstGeom prst="rect">
            <a:avLst/>
          </a:prstGeom>
          <a:effectLst>
            <a:outerShdw blurRad="50800" dist="38100" dir="18900000" algn="bl" rotWithShape="0">
              <a:prstClr val="black">
                <a:alpha val="40000"/>
              </a:prstClr>
            </a:outerShdw>
          </a:effectLst>
        </p:spPr>
      </p:pic>
      <p:sp>
        <p:nvSpPr>
          <p:cNvPr id="30" name="Rectangle 29">
            <a:extLst>
              <a:ext uri="{FF2B5EF4-FFF2-40B4-BE49-F238E27FC236}">
                <a16:creationId xmlns:a16="http://schemas.microsoft.com/office/drawing/2014/main" id="{33A1B903-BFE3-4C8B-88DF-7FA00826D888}"/>
              </a:ext>
            </a:extLst>
          </p:cNvPr>
          <p:cNvSpPr/>
          <p:nvPr/>
        </p:nvSpPr>
        <p:spPr>
          <a:xfrm>
            <a:off x="6721958" y="1857688"/>
            <a:ext cx="4714875" cy="2663190"/>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DFB4D2B9-7A15-4D8A-B1F6-A927178BE65D}"/>
              </a:ext>
            </a:extLst>
          </p:cNvPr>
          <p:cNvSpPr txBox="1"/>
          <p:nvPr/>
        </p:nvSpPr>
        <p:spPr>
          <a:xfrm>
            <a:off x="567114" y="2257985"/>
            <a:ext cx="2895600" cy="369332"/>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 DOLOR</a:t>
            </a:r>
          </a:p>
        </p:txBody>
      </p:sp>
      <p:sp>
        <p:nvSpPr>
          <p:cNvPr id="9" name="TextBox 8">
            <a:extLst>
              <a:ext uri="{FF2B5EF4-FFF2-40B4-BE49-F238E27FC236}">
                <a16:creationId xmlns:a16="http://schemas.microsoft.com/office/drawing/2014/main" id="{735065A7-AE68-4BF7-BDDF-173459AF4345}"/>
              </a:ext>
            </a:extLst>
          </p:cNvPr>
          <p:cNvSpPr txBox="1"/>
          <p:nvPr/>
        </p:nvSpPr>
        <p:spPr>
          <a:xfrm>
            <a:off x="567114" y="2702579"/>
            <a:ext cx="5029200" cy="1384995"/>
          </a:xfrm>
          <a:prstGeom prst="rect">
            <a:avLst/>
          </a:prstGeom>
          <a:noFill/>
        </p:spPr>
        <p:txBody>
          <a:bodyPr wrap="square" rtlCol="0">
            <a:spAutoFit/>
          </a:bodyPr>
          <a:lstStyle/>
          <a:p>
            <a:pPr algn="just"/>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just"/>
            <a:endParaRPr lang="en-US" sz="600" b="1" dirty="0">
              <a:solidFill>
                <a:schemeClr val="bg1"/>
              </a:solidFill>
              <a:latin typeface="Candara" panose="020E0502030303020204" pitchFamily="34" charset="0"/>
            </a:endParaRPr>
          </a:p>
          <a:p>
            <a:pPr algn="just"/>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0" name="Rectangle: Rounded Corners 9">
            <a:extLst>
              <a:ext uri="{FF2B5EF4-FFF2-40B4-BE49-F238E27FC236}">
                <a16:creationId xmlns:a16="http://schemas.microsoft.com/office/drawing/2014/main" id="{72E3AA55-2DE2-4BD5-B904-62D352DE4A81}"/>
              </a:ext>
            </a:extLst>
          </p:cNvPr>
          <p:cNvSpPr/>
          <p:nvPr/>
        </p:nvSpPr>
        <p:spPr>
          <a:xfrm>
            <a:off x="1069440" y="4628390"/>
            <a:ext cx="4389120" cy="274320"/>
          </a:xfrm>
          <a:prstGeom prst="roundRect">
            <a:avLst/>
          </a:prstGeom>
          <a:solidFill>
            <a:schemeClr val="tx1">
              <a:alpha val="75000"/>
            </a:schemeClr>
          </a:solidFill>
          <a:ln w="6350">
            <a:solidFill>
              <a:srgbClr val="44546B">
                <a:alpha val="50000"/>
              </a:srgb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Rounded Corners 10">
            <a:extLst>
              <a:ext uri="{FF2B5EF4-FFF2-40B4-BE49-F238E27FC236}">
                <a16:creationId xmlns:a16="http://schemas.microsoft.com/office/drawing/2014/main" id="{83553194-D344-4144-B748-6E0610999EFE}"/>
              </a:ext>
            </a:extLst>
          </p:cNvPr>
          <p:cNvSpPr/>
          <p:nvPr/>
        </p:nvSpPr>
        <p:spPr>
          <a:xfrm>
            <a:off x="1069441" y="4628391"/>
            <a:ext cx="2659821" cy="274320"/>
          </a:xfrm>
          <a:prstGeom prst="roundRect">
            <a:avLst/>
          </a:prstGeom>
          <a:solidFill>
            <a:srgbClr val="44546B"/>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a:extLst>
              <a:ext uri="{FF2B5EF4-FFF2-40B4-BE49-F238E27FC236}">
                <a16:creationId xmlns:a16="http://schemas.microsoft.com/office/drawing/2014/main" id="{28E8578B-2580-4080-8579-81EBE2F089CB}"/>
              </a:ext>
            </a:extLst>
          </p:cNvPr>
          <p:cNvSpPr txBox="1"/>
          <p:nvPr/>
        </p:nvSpPr>
        <p:spPr>
          <a:xfrm>
            <a:off x="457200" y="4580884"/>
            <a:ext cx="606242" cy="338554"/>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JAN</a:t>
            </a:r>
          </a:p>
        </p:txBody>
      </p:sp>
      <p:grpSp>
        <p:nvGrpSpPr>
          <p:cNvPr id="15" name="Group 14">
            <a:extLst>
              <a:ext uri="{FF2B5EF4-FFF2-40B4-BE49-F238E27FC236}">
                <a16:creationId xmlns:a16="http://schemas.microsoft.com/office/drawing/2014/main" id="{CC64FF9D-95EE-4A2B-B682-E0D16AA50B0E}"/>
              </a:ext>
            </a:extLst>
          </p:cNvPr>
          <p:cNvGrpSpPr/>
          <p:nvPr/>
        </p:nvGrpSpPr>
        <p:grpSpPr>
          <a:xfrm>
            <a:off x="3470707" y="4116367"/>
            <a:ext cx="567893" cy="438229"/>
            <a:chOff x="2728554" y="4116367"/>
            <a:chExt cx="567893" cy="438229"/>
          </a:xfrm>
        </p:grpSpPr>
        <p:sp>
          <p:nvSpPr>
            <p:cNvPr id="16" name="Callout: Down Arrow 15">
              <a:extLst>
                <a:ext uri="{FF2B5EF4-FFF2-40B4-BE49-F238E27FC236}">
                  <a16:creationId xmlns:a16="http://schemas.microsoft.com/office/drawing/2014/main" id="{EF89B7CC-8777-4987-BD3E-731B8BD1D3E4}"/>
                </a:ext>
              </a:extLst>
            </p:cNvPr>
            <p:cNvSpPr/>
            <p:nvPr/>
          </p:nvSpPr>
          <p:spPr>
            <a:xfrm>
              <a:off x="2728554" y="4190161"/>
              <a:ext cx="548046" cy="364435"/>
            </a:xfrm>
            <a:prstGeom prst="downArrowCallou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99CF5023-B9DC-4F83-B7A5-51FC8BCAAE39}"/>
                </a:ext>
              </a:extLst>
            </p:cNvPr>
            <p:cNvSpPr txBox="1"/>
            <p:nvPr/>
          </p:nvSpPr>
          <p:spPr>
            <a:xfrm>
              <a:off x="2793527" y="4116367"/>
              <a:ext cx="502920" cy="307777"/>
            </a:xfrm>
            <a:prstGeom prst="rect">
              <a:avLst/>
            </a:prstGeom>
            <a:noFill/>
          </p:spPr>
          <p:txBody>
            <a:bodyPr wrap="square" rtlCol="0">
              <a:spAutoFit/>
            </a:bodyPr>
            <a:lstStyle/>
            <a:p>
              <a:r>
                <a:rPr lang="en-US" sz="1400" b="1" dirty="0">
                  <a:solidFill>
                    <a:schemeClr val="bg1"/>
                  </a:solidFill>
                  <a:latin typeface="Candara" panose="020E0502030303020204" pitchFamily="34" charset="0"/>
                </a:rPr>
                <a:t>42%</a:t>
              </a:r>
            </a:p>
          </p:txBody>
        </p:sp>
      </p:grpSp>
      <p:sp>
        <p:nvSpPr>
          <p:cNvPr id="18" name="Rectangle: Rounded Corners 17">
            <a:extLst>
              <a:ext uri="{FF2B5EF4-FFF2-40B4-BE49-F238E27FC236}">
                <a16:creationId xmlns:a16="http://schemas.microsoft.com/office/drawing/2014/main" id="{66AC96A7-89AF-44A2-BB59-ED42D1D05716}"/>
              </a:ext>
            </a:extLst>
          </p:cNvPr>
          <p:cNvSpPr/>
          <p:nvPr/>
        </p:nvSpPr>
        <p:spPr>
          <a:xfrm>
            <a:off x="1069440" y="5439294"/>
            <a:ext cx="4389120" cy="274320"/>
          </a:xfrm>
          <a:prstGeom prst="roundRect">
            <a:avLst/>
          </a:prstGeom>
          <a:solidFill>
            <a:schemeClr val="tx1">
              <a:alpha val="75000"/>
            </a:schemeClr>
          </a:solidFill>
          <a:ln w="6350">
            <a:solidFill>
              <a:srgbClr val="44546B">
                <a:alpha val="50000"/>
              </a:srgb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Rounded Corners 18">
            <a:extLst>
              <a:ext uri="{FF2B5EF4-FFF2-40B4-BE49-F238E27FC236}">
                <a16:creationId xmlns:a16="http://schemas.microsoft.com/office/drawing/2014/main" id="{7AD6377B-6F92-4982-86E7-E1A25ECB8EA4}"/>
              </a:ext>
            </a:extLst>
          </p:cNvPr>
          <p:cNvSpPr/>
          <p:nvPr/>
        </p:nvSpPr>
        <p:spPr>
          <a:xfrm>
            <a:off x="1069442" y="5439295"/>
            <a:ext cx="3578758" cy="274320"/>
          </a:xfrm>
          <a:prstGeom prst="roundRect">
            <a:avLst/>
          </a:prstGeom>
          <a:solidFill>
            <a:srgbClr val="44546B"/>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A95A7F8E-3E8B-4B4C-8E85-ADAF07534134}"/>
              </a:ext>
            </a:extLst>
          </p:cNvPr>
          <p:cNvSpPr txBox="1"/>
          <p:nvPr/>
        </p:nvSpPr>
        <p:spPr>
          <a:xfrm>
            <a:off x="457200" y="5391788"/>
            <a:ext cx="606242" cy="338554"/>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FEB</a:t>
            </a:r>
          </a:p>
        </p:txBody>
      </p:sp>
      <p:grpSp>
        <p:nvGrpSpPr>
          <p:cNvPr id="21" name="Group 20">
            <a:extLst>
              <a:ext uri="{FF2B5EF4-FFF2-40B4-BE49-F238E27FC236}">
                <a16:creationId xmlns:a16="http://schemas.microsoft.com/office/drawing/2014/main" id="{A45AA79E-8BBE-4E84-A748-C473C76FA5CF}"/>
              </a:ext>
            </a:extLst>
          </p:cNvPr>
          <p:cNvGrpSpPr/>
          <p:nvPr/>
        </p:nvGrpSpPr>
        <p:grpSpPr>
          <a:xfrm>
            <a:off x="4385107" y="4927271"/>
            <a:ext cx="567893" cy="438229"/>
            <a:chOff x="2728554" y="4116367"/>
            <a:chExt cx="567893" cy="438229"/>
          </a:xfrm>
        </p:grpSpPr>
        <p:sp>
          <p:nvSpPr>
            <p:cNvPr id="22" name="Callout: Down Arrow 21">
              <a:extLst>
                <a:ext uri="{FF2B5EF4-FFF2-40B4-BE49-F238E27FC236}">
                  <a16:creationId xmlns:a16="http://schemas.microsoft.com/office/drawing/2014/main" id="{709ED832-D109-4CA4-A361-6F1DE2ACE7C3}"/>
                </a:ext>
              </a:extLst>
            </p:cNvPr>
            <p:cNvSpPr/>
            <p:nvPr/>
          </p:nvSpPr>
          <p:spPr>
            <a:xfrm>
              <a:off x="2728554" y="4190161"/>
              <a:ext cx="548046" cy="364435"/>
            </a:xfrm>
            <a:prstGeom prst="downArrowCallou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A0456660-3C5D-4CEB-BF36-A7EB118C632F}"/>
                </a:ext>
              </a:extLst>
            </p:cNvPr>
            <p:cNvSpPr txBox="1"/>
            <p:nvPr/>
          </p:nvSpPr>
          <p:spPr>
            <a:xfrm>
              <a:off x="2793527" y="4116367"/>
              <a:ext cx="502920" cy="307777"/>
            </a:xfrm>
            <a:prstGeom prst="rect">
              <a:avLst/>
            </a:prstGeom>
            <a:noFill/>
          </p:spPr>
          <p:txBody>
            <a:bodyPr wrap="square" rtlCol="0">
              <a:spAutoFit/>
            </a:bodyPr>
            <a:lstStyle/>
            <a:p>
              <a:r>
                <a:rPr lang="en-US" sz="1400" b="1" dirty="0">
                  <a:solidFill>
                    <a:schemeClr val="bg1"/>
                  </a:solidFill>
                  <a:latin typeface="Candara" panose="020E0502030303020204" pitchFamily="34" charset="0"/>
                </a:rPr>
                <a:t>78%</a:t>
              </a:r>
            </a:p>
          </p:txBody>
        </p:sp>
      </p:grpSp>
      <p:sp>
        <p:nvSpPr>
          <p:cNvPr id="24" name="Rectangle: Rounded Corners 23">
            <a:extLst>
              <a:ext uri="{FF2B5EF4-FFF2-40B4-BE49-F238E27FC236}">
                <a16:creationId xmlns:a16="http://schemas.microsoft.com/office/drawing/2014/main" id="{3F9DC52A-F29B-403C-9D4A-CE031281BD54}"/>
              </a:ext>
            </a:extLst>
          </p:cNvPr>
          <p:cNvSpPr/>
          <p:nvPr/>
        </p:nvSpPr>
        <p:spPr>
          <a:xfrm>
            <a:off x="1069440" y="6276486"/>
            <a:ext cx="4389120" cy="274320"/>
          </a:xfrm>
          <a:prstGeom prst="roundRect">
            <a:avLst/>
          </a:prstGeom>
          <a:solidFill>
            <a:schemeClr val="tx1">
              <a:alpha val="75000"/>
            </a:schemeClr>
          </a:solidFill>
          <a:ln w="6350">
            <a:solidFill>
              <a:srgbClr val="44546B">
                <a:alpha val="50000"/>
              </a:srgb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Rounded Corners 24">
            <a:extLst>
              <a:ext uri="{FF2B5EF4-FFF2-40B4-BE49-F238E27FC236}">
                <a16:creationId xmlns:a16="http://schemas.microsoft.com/office/drawing/2014/main" id="{00927E3A-E6BF-4147-ABA3-0CF4EA855D15}"/>
              </a:ext>
            </a:extLst>
          </p:cNvPr>
          <p:cNvSpPr/>
          <p:nvPr/>
        </p:nvSpPr>
        <p:spPr>
          <a:xfrm>
            <a:off x="1069441" y="6276487"/>
            <a:ext cx="2283359" cy="274320"/>
          </a:xfrm>
          <a:prstGeom prst="roundRect">
            <a:avLst/>
          </a:prstGeom>
          <a:solidFill>
            <a:srgbClr val="44546B"/>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Box 25">
            <a:extLst>
              <a:ext uri="{FF2B5EF4-FFF2-40B4-BE49-F238E27FC236}">
                <a16:creationId xmlns:a16="http://schemas.microsoft.com/office/drawing/2014/main" id="{F3AEF4CB-7AF0-44CD-A8D7-2BE72F3ECF41}"/>
              </a:ext>
            </a:extLst>
          </p:cNvPr>
          <p:cNvSpPr txBox="1"/>
          <p:nvPr/>
        </p:nvSpPr>
        <p:spPr>
          <a:xfrm>
            <a:off x="457200" y="6228980"/>
            <a:ext cx="606242" cy="338554"/>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MAR</a:t>
            </a:r>
          </a:p>
        </p:txBody>
      </p:sp>
      <p:grpSp>
        <p:nvGrpSpPr>
          <p:cNvPr id="27" name="Group 26">
            <a:extLst>
              <a:ext uri="{FF2B5EF4-FFF2-40B4-BE49-F238E27FC236}">
                <a16:creationId xmlns:a16="http://schemas.microsoft.com/office/drawing/2014/main" id="{AE3F3F87-2C85-4C53-AA2B-30A2FABAF67A}"/>
              </a:ext>
            </a:extLst>
          </p:cNvPr>
          <p:cNvGrpSpPr/>
          <p:nvPr/>
        </p:nvGrpSpPr>
        <p:grpSpPr>
          <a:xfrm>
            <a:off x="3048000" y="5764463"/>
            <a:ext cx="567893" cy="438229"/>
            <a:chOff x="2728554" y="4116367"/>
            <a:chExt cx="567893" cy="438229"/>
          </a:xfrm>
        </p:grpSpPr>
        <p:sp>
          <p:nvSpPr>
            <p:cNvPr id="28" name="Callout: Down Arrow 27">
              <a:extLst>
                <a:ext uri="{FF2B5EF4-FFF2-40B4-BE49-F238E27FC236}">
                  <a16:creationId xmlns:a16="http://schemas.microsoft.com/office/drawing/2014/main" id="{FCF8481E-9A5C-4CF7-8A1E-46EA8290256E}"/>
                </a:ext>
              </a:extLst>
            </p:cNvPr>
            <p:cNvSpPr/>
            <p:nvPr/>
          </p:nvSpPr>
          <p:spPr>
            <a:xfrm>
              <a:off x="2728554" y="4190161"/>
              <a:ext cx="548046" cy="364435"/>
            </a:xfrm>
            <a:prstGeom prst="downArrowCallou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extBox 28">
              <a:extLst>
                <a:ext uri="{FF2B5EF4-FFF2-40B4-BE49-F238E27FC236}">
                  <a16:creationId xmlns:a16="http://schemas.microsoft.com/office/drawing/2014/main" id="{829B2188-F383-493B-B5DD-1E8D9E576412}"/>
                </a:ext>
              </a:extLst>
            </p:cNvPr>
            <p:cNvSpPr txBox="1"/>
            <p:nvPr/>
          </p:nvSpPr>
          <p:spPr>
            <a:xfrm>
              <a:off x="2793527" y="4116367"/>
              <a:ext cx="502920" cy="307777"/>
            </a:xfrm>
            <a:prstGeom prst="rect">
              <a:avLst/>
            </a:prstGeom>
            <a:noFill/>
          </p:spPr>
          <p:txBody>
            <a:bodyPr wrap="square" rtlCol="0">
              <a:spAutoFit/>
            </a:bodyPr>
            <a:lstStyle/>
            <a:p>
              <a:r>
                <a:rPr lang="en-US" sz="1400" b="1" dirty="0">
                  <a:solidFill>
                    <a:schemeClr val="bg1"/>
                  </a:solidFill>
                  <a:latin typeface="Candara" panose="020E0502030303020204" pitchFamily="34" charset="0"/>
                </a:rPr>
                <a:t>53%</a:t>
              </a:r>
            </a:p>
          </p:txBody>
        </p:sp>
      </p:grpSp>
      <p:sp>
        <p:nvSpPr>
          <p:cNvPr id="4" name="Rectangle 3">
            <a:extLst>
              <a:ext uri="{FF2B5EF4-FFF2-40B4-BE49-F238E27FC236}">
                <a16:creationId xmlns:a16="http://schemas.microsoft.com/office/drawing/2014/main" id="{A94C7BFD-48ED-427F-9A79-DB12EDDBEC4D}"/>
              </a:ext>
            </a:extLst>
          </p:cNvPr>
          <p:cNvSpPr>
            <a:spLocks noChangeAspect="1"/>
          </p:cNvSpPr>
          <p:nvPr/>
        </p:nvSpPr>
        <p:spPr>
          <a:xfrm>
            <a:off x="5928217" y="2114916"/>
            <a:ext cx="1280160" cy="1280160"/>
          </a:xfrm>
          <a:prstGeom prst="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60CE2B62-05AA-4372-8F44-FACC00A9FD8F}"/>
              </a:ext>
            </a:extLst>
          </p:cNvPr>
          <p:cNvSpPr txBox="1"/>
          <p:nvPr/>
        </p:nvSpPr>
        <p:spPr>
          <a:xfrm>
            <a:off x="387496" y="305067"/>
            <a:ext cx="5708504"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sp>
        <p:nvSpPr>
          <p:cNvPr id="32" name="TextBox 31">
            <a:extLst>
              <a:ext uri="{FF2B5EF4-FFF2-40B4-BE49-F238E27FC236}">
                <a16:creationId xmlns:a16="http://schemas.microsoft.com/office/drawing/2014/main" id="{96B8C811-C34B-40EA-A01C-692B6751C156}"/>
              </a:ext>
            </a:extLst>
          </p:cNvPr>
          <p:cNvSpPr txBox="1"/>
          <p:nvPr/>
        </p:nvSpPr>
        <p:spPr>
          <a:xfrm>
            <a:off x="5928217" y="2257985"/>
            <a:ext cx="1280160" cy="892552"/>
          </a:xfrm>
          <a:prstGeom prst="rect">
            <a:avLst/>
          </a:prstGeom>
          <a:noFill/>
        </p:spPr>
        <p:txBody>
          <a:bodyPr wrap="square" rtlCol="0">
            <a:spAutoFit/>
          </a:bodyPr>
          <a:lstStyle/>
          <a:p>
            <a:pPr algn="ctr"/>
            <a:r>
              <a:rPr lang="en-US" sz="1300" dirty="0">
                <a:solidFill>
                  <a:schemeClr val="bg1"/>
                </a:solidFill>
                <a:latin typeface="Candara" panose="020E0502030303020204" pitchFamily="34" charset="0"/>
              </a:rPr>
              <a:t>Lorem ipsum dolor sit amet, consectetur adipiscing elit. </a:t>
            </a:r>
            <a:endParaRPr lang="en-US" sz="1300" dirty="0">
              <a:solidFill>
                <a:schemeClr val="bg1"/>
              </a:solidFill>
            </a:endParaRPr>
          </a:p>
        </p:txBody>
      </p:sp>
      <p:pic>
        <p:nvPicPr>
          <p:cNvPr id="33" name="Picture 32">
            <a:hlinkClick r:id="rId4"/>
            <a:extLst>
              <a:ext uri="{FF2B5EF4-FFF2-40B4-BE49-F238E27FC236}">
                <a16:creationId xmlns:a16="http://schemas.microsoft.com/office/drawing/2014/main" id="{DD64F356-A152-482A-9684-B4F9D0BD6E4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254109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left)">
                                      <p:cBhvr>
                                        <p:cTn id="7" dur="1000"/>
                                        <p:tgtEl>
                                          <p:spTgt spid="31"/>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1000"/>
                                        <p:tgtEl>
                                          <p:spTgt spid="8"/>
                                        </p:tgtEl>
                                      </p:cBhvr>
                                    </p:animEffect>
                                    <p:anim calcmode="lin" valueType="num">
                                      <p:cBhvr>
                                        <p:cTn id="12" dur="1000" fill="hold"/>
                                        <p:tgtEl>
                                          <p:spTgt spid="8"/>
                                        </p:tgtEl>
                                        <p:attrNameLst>
                                          <p:attrName>ppt_x</p:attrName>
                                        </p:attrNameLst>
                                      </p:cBhvr>
                                      <p:tavLst>
                                        <p:tav tm="0">
                                          <p:val>
                                            <p:strVal val="#ppt_x"/>
                                          </p:val>
                                        </p:tav>
                                        <p:tav tm="100000">
                                          <p:val>
                                            <p:strVal val="#ppt_x"/>
                                          </p:val>
                                        </p:tav>
                                      </p:tavLst>
                                    </p:anim>
                                    <p:anim calcmode="lin" valueType="num">
                                      <p:cBhvr>
                                        <p:cTn id="13" dur="1000" fill="hold"/>
                                        <p:tgtEl>
                                          <p:spTgt spid="8"/>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42" presetClass="entr" presetSubtype="0" fill="hold" grpId="0" nodeType="after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animEffect transition="in" filter="fade">
                                      <p:cBhvr>
                                        <p:cTn id="17" dur="1000"/>
                                        <p:tgtEl>
                                          <p:spTgt spid="9">
                                            <p:txEl>
                                              <p:pRg st="0" end="0"/>
                                            </p:txEl>
                                          </p:spTgt>
                                        </p:tgtEl>
                                      </p:cBhvr>
                                    </p:animEffect>
                                    <p:anim calcmode="lin" valueType="num">
                                      <p:cBhvr>
                                        <p:cTn id="1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par>
                          <p:cTn id="20" fill="hold">
                            <p:stCondLst>
                              <p:cond delay="3000"/>
                            </p:stCondLst>
                            <p:childTnLst>
                              <p:par>
                                <p:cTn id="21" presetID="42" presetClass="entr" presetSubtype="0" fill="hold" grpId="0" nodeType="afterEffect">
                                  <p:stCondLst>
                                    <p:cond delay="0"/>
                                  </p:stCondLst>
                                  <p:childTnLst>
                                    <p:set>
                                      <p:cBhvr>
                                        <p:cTn id="22" dur="1" fill="hold">
                                          <p:stCondLst>
                                            <p:cond delay="0"/>
                                          </p:stCondLst>
                                        </p:cTn>
                                        <p:tgtEl>
                                          <p:spTgt spid="9">
                                            <p:txEl>
                                              <p:pRg st="2" end="2"/>
                                            </p:txEl>
                                          </p:spTgt>
                                        </p:tgtEl>
                                        <p:attrNameLst>
                                          <p:attrName>style.visibility</p:attrName>
                                        </p:attrNameLst>
                                      </p:cBhvr>
                                      <p:to>
                                        <p:strVal val="visible"/>
                                      </p:to>
                                    </p:set>
                                    <p:animEffect transition="in" filter="fade">
                                      <p:cBhvr>
                                        <p:cTn id="23" dur="1000"/>
                                        <p:tgtEl>
                                          <p:spTgt spid="9">
                                            <p:txEl>
                                              <p:pRg st="2" end="2"/>
                                            </p:txEl>
                                          </p:spTgt>
                                        </p:tgtEl>
                                      </p:cBhvr>
                                    </p:animEffect>
                                    <p:anim calcmode="lin" valueType="num">
                                      <p:cBhvr>
                                        <p:cTn id="24"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5"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par>
                          <p:cTn id="26" fill="hold">
                            <p:stCondLst>
                              <p:cond delay="4000"/>
                            </p:stCondLst>
                            <p:childTnLst>
                              <p:par>
                                <p:cTn id="27" presetID="53" presetClass="entr" presetSubtype="16" fill="hold" nodeType="afterEffect">
                                  <p:stCondLst>
                                    <p:cond delay="0"/>
                                  </p:stCondLst>
                                  <p:childTnLst>
                                    <p:set>
                                      <p:cBhvr>
                                        <p:cTn id="28" dur="1" fill="hold">
                                          <p:stCondLst>
                                            <p:cond delay="0"/>
                                          </p:stCondLst>
                                        </p:cTn>
                                        <p:tgtEl>
                                          <p:spTgt spid="3"/>
                                        </p:tgtEl>
                                        <p:attrNameLst>
                                          <p:attrName>style.visibility</p:attrName>
                                        </p:attrNameLst>
                                      </p:cBhvr>
                                      <p:to>
                                        <p:strVal val="visible"/>
                                      </p:to>
                                    </p:set>
                                    <p:anim calcmode="lin" valueType="num">
                                      <p:cBhvr>
                                        <p:cTn id="29" dur="1000" fill="hold"/>
                                        <p:tgtEl>
                                          <p:spTgt spid="3"/>
                                        </p:tgtEl>
                                        <p:attrNameLst>
                                          <p:attrName>ppt_w</p:attrName>
                                        </p:attrNameLst>
                                      </p:cBhvr>
                                      <p:tavLst>
                                        <p:tav tm="0">
                                          <p:val>
                                            <p:fltVal val="0"/>
                                          </p:val>
                                        </p:tav>
                                        <p:tav tm="100000">
                                          <p:val>
                                            <p:strVal val="#ppt_w"/>
                                          </p:val>
                                        </p:tav>
                                      </p:tavLst>
                                    </p:anim>
                                    <p:anim calcmode="lin" valueType="num">
                                      <p:cBhvr>
                                        <p:cTn id="30" dur="1000" fill="hold"/>
                                        <p:tgtEl>
                                          <p:spTgt spid="3"/>
                                        </p:tgtEl>
                                        <p:attrNameLst>
                                          <p:attrName>ppt_h</p:attrName>
                                        </p:attrNameLst>
                                      </p:cBhvr>
                                      <p:tavLst>
                                        <p:tav tm="0">
                                          <p:val>
                                            <p:fltVal val="0"/>
                                          </p:val>
                                        </p:tav>
                                        <p:tav tm="100000">
                                          <p:val>
                                            <p:strVal val="#ppt_h"/>
                                          </p:val>
                                        </p:tav>
                                      </p:tavLst>
                                    </p:anim>
                                    <p:animEffect transition="in" filter="fade">
                                      <p:cBhvr>
                                        <p:cTn id="31" dur="1000"/>
                                        <p:tgtEl>
                                          <p:spTgt spid="3"/>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30"/>
                                        </p:tgtEl>
                                        <p:attrNameLst>
                                          <p:attrName>style.visibility</p:attrName>
                                        </p:attrNameLst>
                                      </p:cBhvr>
                                      <p:to>
                                        <p:strVal val="visible"/>
                                      </p:to>
                                    </p:set>
                                    <p:anim calcmode="lin" valueType="num">
                                      <p:cBhvr>
                                        <p:cTn id="34" dur="1000" fill="hold"/>
                                        <p:tgtEl>
                                          <p:spTgt spid="30"/>
                                        </p:tgtEl>
                                        <p:attrNameLst>
                                          <p:attrName>ppt_w</p:attrName>
                                        </p:attrNameLst>
                                      </p:cBhvr>
                                      <p:tavLst>
                                        <p:tav tm="0">
                                          <p:val>
                                            <p:fltVal val="0"/>
                                          </p:val>
                                        </p:tav>
                                        <p:tav tm="100000">
                                          <p:val>
                                            <p:strVal val="#ppt_w"/>
                                          </p:val>
                                        </p:tav>
                                      </p:tavLst>
                                    </p:anim>
                                    <p:anim calcmode="lin" valueType="num">
                                      <p:cBhvr>
                                        <p:cTn id="35" dur="1000" fill="hold"/>
                                        <p:tgtEl>
                                          <p:spTgt spid="30"/>
                                        </p:tgtEl>
                                        <p:attrNameLst>
                                          <p:attrName>ppt_h</p:attrName>
                                        </p:attrNameLst>
                                      </p:cBhvr>
                                      <p:tavLst>
                                        <p:tav tm="0">
                                          <p:val>
                                            <p:fltVal val="0"/>
                                          </p:val>
                                        </p:tav>
                                        <p:tav tm="100000">
                                          <p:val>
                                            <p:strVal val="#ppt_h"/>
                                          </p:val>
                                        </p:tav>
                                      </p:tavLst>
                                    </p:anim>
                                    <p:animEffect transition="in" filter="fade">
                                      <p:cBhvr>
                                        <p:cTn id="36" dur="1000"/>
                                        <p:tgtEl>
                                          <p:spTgt spid="30"/>
                                        </p:tgtEl>
                                      </p:cBhvr>
                                    </p:animEffect>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4"/>
                                        </p:tgtEl>
                                        <p:attrNameLst>
                                          <p:attrName>style.visibility</p:attrName>
                                        </p:attrNameLst>
                                      </p:cBhvr>
                                      <p:to>
                                        <p:strVal val="visible"/>
                                      </p:to>
                                    </p:set>
                                    <p:animEffect transition="in" filter="fade">
                                      <p:cBhvr>
                                        <p:cTn id="40" dur="1000"/>
                                        <p:tgtEl>
                                          <p:spTgt spid="4"/>
                                        </p:tgtEl>
                                      </p:cBhvr>
                                    </p:animEffect>
                                    <p:anim calcmode="lin" valueType="num">
                                      <p:cBhvr>
                                        <p:cTn id="41" dur="1000" fill="hold"/>
                                        <p:tgtEl>
                                          <p:spTgt spid="4"/>
                                        </p:tgtEl>
                                        <p:attrNameLst>
                                          <p:attrName>ppt_x</p:attrName>
                                        </p:attrNameLst>
                                      </p:cBhvr>
                                      <p:tavLst>
                                        <p:tav tm="0">
                                          <p:val>
                                            <p:strVal val="#ppt_x"/>
                                          </p:val>
                                        </p:tav>
                                        <p:tav tm="100000">
                                          <p:val>
                                            <p:strVal val="#ppt_x"/>
                                          </p:val>
                                        </p:tav>
                                      </p:tavLst>
                                    </p:anim>
                                    <p:anim calcmode="lin" valueType="num">
                                      <p:cBhvr>
                                        <p:cTn id="42" dur="1000" fill="hold"/>
                                        <p:tgtEl>
                                          <p:spTgt spid="4"/>
                                        </p:tgtEl>
                                        <p:attrNameLst>
                                          <p:attrName>ppt_y</p:attrName>
                                        </p:attrNameLst>
                                      </p:cBhvr>
                                      <p:tavLst>
                                        <p:tav tm="0">
                                          <p:val>
                                            <p:strVal val="#ppt_y+.1"/>
                                          </p:val>
                                        </p:tav>
                                        <p:tav tm="100000">
                                          <p:val>
                                            <p:strVal val="#ppt_y"/>
                                          </p:val>
                                        </p:tav>
                                      </p:tavLst>
                                    </p:anim>
                                  </p:childTnLst>
                                </p:cTn>
                              </p:par>
                              <p:par>
                                <p:cTn id="43" presetID="42" presetClass="entr" presetSubtype="0" fill="hold" grpId="0" nodeType="with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fade">
                                      <p:cBhvr>
                                        <p:cTn id="45" dur="1000"/>
                                        <p:tgtEl>
                                          <p:spTgt spid="32"/>
                                        </p:tgtEl>
                                      </p:cBhvr>
                                    </p:animEffect>
                                    <p:anim calcmode="lin" valueType="num">
                                      <p:cBhvr>
                                        <p:cTn id="46" dur="1000" fill="hold"/>
                                        <p:tgtEl>
                                          <p:spTgt spid="32"/>
                                        </p:tgtEl>
                                        <p:attrNameLst>
                                          <p:attrName>ppt_x</p:attrName>
                                        </p:attrNameLst>
                                      </p:cBhvr>
                                      <p:tavLst>
                                        <p:tav tm="0">
                                          <p:val>
                                            <p:strVal val="#ppt_x"/>
                                          </p:val>
                                        </p:tav>
                                        <p:tav tm="100000">
                                          <p:val>
                                            <p:strVal val="#ppt_x"/>
                                          </p:val>
                                        </p:tav>
                                      </p:tavLst>
                                    </p:anim>
                                    <p:anim calcmode="lin" valueType="num">
                                      <p:cBhvr>
                                        <p:cTn id="47" dur="1000" fill="hold"/>
                                        <p:tgtEl>
                                          <p:spTgt spid="32"/>
                                        </p:tgtEl>
                                        <p:attrNameLst>
                                          <p:attrName>ppt_y</p:attrName>
                                        </p:attrNameLst>
                                      </p:cBhvr>
                                      <p:tavLst>
                                        <p:tav tm="0">
                                          <p:val>
                                            <p:strVal val="#ppt_y+.1"/>
                                          </p:val>
                                        </p:tav>
                                        <p:tav tm="100000">
                                          <p:val>
                                            <p:strVal val="#ppt_y"/>
                                          </p:val>
                                        </p:tav>
                                      </p:tavLst>
                                    </p:anim>
                                  </p:childTnLst>
                                </p:cTn>
                              </p:par>
                            </p:childTnLst>
                          </p:cTn>
                        </p:par>
                        <p:par>
                          <p:cTn id="48" fill="hold">
                            <p:stCondLst>
                              <p:cond delay="6000"/>
                            </p:stCondLst>
                            <p:childTnLst>
                              <p:par>
                                <p:cTn id="49" presetID="2" presetClass="entr" presetSubtype="4" fill="hold" grpId="0" nodeType="afterEffect">
                                  <p:stCondLst>
                                    <p:cond delay="0"/>
                                  </p:stCondLst>
                                  <p:childTnLst>
                                    <p:set>
                                      <p:cBhvr>
                                        <p:cTn id="50" dur="1" fill="hold">
                                          <p:stCondLst>
                                            <p:cond delay="0"/>
                                          </p:stCondLst>
                                        </p:cTn>
                                        <p:tgtEl>
                                          <p:spTgt spid="14"/>
                                        </p:tgtEl>
                                        <p:attrNameLst>
                                          <p:attrName>style.visibility</p:attrName>
                                        </p:attrNameLst>
                                      </p:cBhvr>
                                      <p:to>
                                        <p:strVal val="visible"/>
                                      </p:to>
                                    </p:set>
                                    <p:anim calcmode="lin" valueType="num">
                                      <p:cBhvr additive="base">
                                        <p:cTn id="51" dur="750" fill="hold"/>
                                        <p:tgtEl>
                                          <p:spTgt spid="14"/>
                                        </p:tgtEl>
                                        <p:attrNameLst>
                                          <p:attrName>ppt_x</p:attrName>
                                        </p:attrNameLst>
                                      </p:cBhvr>
                                      <p:tavLst>
                                        <p:tav tm="0">
                                          <p:val>
                                            <p:strVal val="#ppt_x"/>
                                          </p:val>
                                        </p:tav>
                                        <p:tav tm="100000">
                                          <p:val>
                                            <p:strVal val="#ppt_x"/>
                                          </p:val>
                                        </p:tav>
                                      </p:tavLst>
                                    </p:anim>
                                    <p:anim calcmode="lin" valueType="num">
                                      <p:cBhvr additive="base">
                                        <p:cTn id="52" dur="750" fill="hold"/>
                                        <p:tgtEl>
                                          <p:spTgt spid="14"/>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20"/>
                                        </p:tgtEl>
                                        <p:attrNameLst>
                                          <p:attrName>style.visibility</p:attrName>
                                        </p:attrNameLst>
                                      </p:cBhvr>
                                      <p:to>
                                        <p:strVal val="visible"/>
                                      </p:to>
                                    </p:set>
                                    <p:anim calcmode="lin" valueType="num">
                                      <p:cBhvr additive="base">
                                        <p:cTn id="55" dur="750" fill="hold"/>
                                        <p:tgtEl>
                                          <p:spTgt spid="20"/>
                                        </p:tgtEl>
                                        <p:attrNameLst>
                                          <p:attrName>ppt_x</p:attrName>
                                        </p:attrNameLst>
                                      </p:cBhvr>
                                      <p:tavLst>
                                        <p:tav tm="0">
                                          <p:val>
                                            <p:strVal val="#ppt_x"/>
                                          </p:val>
                                        </p:tav>
                                        <p:tav tm="100000">
                                          <p:val>
                                            <p:strVal val="#ppt_x"/>
                                          </p:val>
                                        </p:tav>
                                      </p:tavLst>
                                    </p:anim>
                                    <p:anim calcmode="lin" valueType="num">
                                      <p:cBhvr additive="base">
                                        <p:cTn id="56" dur="750" fill="hold"/>
                                        <p:tgtEl>
                                          <p:spTgt spid="20"/>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26"/>
                                        </p:tgtEl>
                                        <p:attrNameLst>
                                          <p:attrName>style.visibility</p:attrName>
                                        </p:attrNameLst>
                                      </p:cBhvr>
                                      <p:to>
                                        <p:strVal val="visible"/>
                                      </p:to>
                                    </p:set>
                                    <p:anim calcmode="lin" valueType="num">
                                      <p:cBhvr additive="base">
                                        <p:cTn id="59" dur="750" fill="hold"/>
                                        <p:tgtEl>
                                          <p:spTgt spid="26"/>
                                        </p:tgtEl>
                                        <p:attrNameLst>
                                          <p:attrName>ppt_x</p:attrName>
                                        </p:attrNameLst>
                                      </p:cBhvr>
                                      <p:tavLst>
                                        <p:tav tm="0">
                                          <p:val>
                                            <p:strVal val="#ppt_x"/>
                                          </p:val>
                                        </p:tav>
                                        <p:tav tm="100000">
                                          <p:val>
                                            <p:strVal val="#ppt_x"/>
                                          </p:val>
                                        </p:tav>
                                      </p:tavLst>
                                    </p:anim>
                                    <p:anim calcmode="lin" valueType="num">
                                      <p:cBhvr additive="base">
                                        <p:cTn id="60" dur="750" fill="hold"/>
                                        <p:tgtEl>
                                          <p:spTgt spid="26"/>
                                        </p:tgtEl>
                                        <p:attrNameLst>
                                          <p:attrName>ppt_y</p:attrName>
                                        </p:attrNameLst>
                                      </p:cBhvr>
                                      <p:tavLst>
                                        <p:tav tm="0">
                                          <p:val>
                                            <p:strVal val="1+#ppt_h/2"/>
                                          </p:val>
                                        </p:tav>
                                        <p:tav tm="100000">
                                          <p:val>
                                            <p:strVal val="#ppt_y"/>
                                          </p:val>
                                        </p:tav>
                                      </p:tavLst>
                                    </p:anim>
                                  </p:childTnLst>
                                </p:cTn>
                              </p:par>
                            </p:childTnLst>
                          </p:cTn>
                        </p:par>
                        <p:par>
                          <p:cTn id="61" fill="hold">
                            <p:stCondLst>
                              <p:cond delay="6750"/>
                            </p:stCondLst>
                            <p:childTnLst>
                              <p:par>
                                <p:cTn id="62" presetID="22" presetClass="entr" presetSubtype="2" fill="hold" grpId="0" nodeType="afterEffect">
                                  <p:stCondLst>
                                    <p:cond delay="0"/>
                                  </p:stCondLst>
                                  <p:childTnLst>
                                    <p:set>
                                      <p:cBhvr>
                                        <p:cTn id="63" dur="1" fill="hold">
                                          <p:stCondLst>
                                            <p:cond delay="0"/>
                                          </p:stCondLst>
                                        </p:cTn>
                                        <p:tgtEl>
                                          <p:spTgt spid="10"/>
                                        </p:tgtEl>
                                        <p:attrNameLst>
                                          <p:attrName>style.visibility</p:attrName>
                                        </p:attrNameLst>
                                      </p:cBhvr>
                                      <p:to>
                                        <p:strVal val="visible"/>
                                      </p:to>
                                    </p:set>
                                    <p:animEffect transition="in" filter="wipe(right)">
                                      <p:cBhvr>
                                        <p:cTn id="64" dur="1000"/>
                                        <p:tgtEl>
                                          <p:spTgt spid="10"/>
                                        </p:tgtEl>
                                      </p:cBhvr>
                                    </p:animEffect>
                                  </p:childTnLst>
                                </p:cTn>
                              </p:par>
                            </p:childTnLst>
                          </p:cTn>
                        </p:par>
                        <p:par>
                          <p:cTn id="65" fill="hold">
                            <p:stCondLst>
                              <p:cond delay="7750"/>
                            </p:stCondLst>
                            <p:childTnLst>
                              <p:par>
                                <p:cTn id="66" presetID="22" presetClass="entr" presetSubtype="8" fill="hold" grpId="0" nodeType="afterEffect">
                                  <p:stCondLst>
                                    <p:cond delay="0"/>
                                  </p:stCondLst>
                                  <p:childTnLst>
                                    <p:set>
                                      <p:cBhvr>
                                        <p:cTn id="67" dur="1" fill="hold">
                                          <p:stCondLst>
                                            <p:cond delay="0"/>
                                          </p:stCondLst>
                                        </p:cTn>
                                        <p:tgtEl>
                                          <p:spTgt spid="11"/>
                                        </p:tgtEl>
                                        <p:attrNameLst>
                                          <p:attrName>style.visibility</p:attrName>
                                        </p:attrNameLst>
                                      </p:cBhvr>
                                      <p:to>
                                        <p:strVal val="visible"/>
                                      </p:to>
                                    </p:set>
                                    <p:animEffect transition="in" filter="wipe(left)">
                                      <p:cBhvr>
                                        <p:cTn id="68" dur="1000"/>
                                        <p:tgtEl>
                                          <p:spTgt spid="11"/>
                                        </p:tgtEl>
                                      </p:cBhvr>
                                    </p:animEffect>
                                  </p:childTnLst>
                                </p:cTn>
                              </p:par>
                              <p:par>
                                <p:cTn id="69" presetID="2" presetClass="entr" presetSubtype="8" fill="hold" nodeType="withEffect">
                                  <p:stCondLst>
                                    <p:cond delay="0"/>
                                  </p:stCondLst>
                                  <p:childTnLst>
                                    <p:set>
                                      <p:cBhvr>
                                        <p:cTn id="70" dur="1" fill="hold">
                                          <p:stCondLst>
                                            <p:cond delay="0"/>
                                          </p:stCondLst>
                                        </p:cTn>
                                        <p:tgtEl>
                                          <p:spTgt spid="15"/>
                                        </p:tgtEl>
                                        <p:attrNameLst>
                                          <p:attrName>style.visibility</p:attrName>
                                        </p:attrNameLst>
                                      </p:cBhvr>
                                      <p:to>
                                        <p:strVal val="visible"/>
                                      </p:to>
                                    </p:set>
                                    <p:anim calcmode="lin" valueType="num">
                                      <p:cBhvr additive="base">
                                        <p:cTn id="71" dur="1000" fill="hold"/>
                                        <p:tgtEl>
                                          <p:spTgt spid="15"/>
                                        </p:tgtEl>
                                        <p:attrNameLst>
                                          <p:attrName>ppt_x</p:attrName>
                                        </p:attrNameLst>
                                      </p:cBhvr>
                                      <p:tavLst>
                                        <p:tav tm="0">
                                          <p:val>
                                            <p:strVal val="0-#ppt_w/2"/>
                                          </p:val>
                                        </p:tav>
                                        <p:tav tm="100000">
                                          <p:val>
                                            <p:strVal val="#ppt_x"/>
                                          </p:val>
                                        </p:tav>
                                      </p:tavLst>
                                    </p:anim>
                                    <p:anim calcmode="lin" valueType="num">
                                      <p:cBhvr additive="base">
                                        <p:cTn id="72" dur="1000" fill="hold"/>
                                        <p:tgtEl>
                                          <p:spTgt spid="15"/>
                                        </p:tgtEl>
                                        <p:attrNameLst>
                                          <p:attrName>ppt_y</p:attrName>
                                        </p:attrNameLst>
                                      </p:cBhvr>
                                      <p:tavLst>
                                        <p:tav tm="0">
                                          <p:val>
                                            <p:strVal val="#ppt_y"/>
                                          </p:val>
                                        </p:tav>
                                        <p:tav tm="100000">
                                          <p:val>
                                            <p:strVal val="#ppt_y"/>
                                          </p:val>
                                        </p:tav>
                                      </p:tavLst>
                                    </p:anim>
                                  </p:childTnLst>
                                </p:cTn>
                              </p:par>
                            </p:childTnLst>
                          </p:cTn>
                        </p:par>
                        <p:par>
                          <p:cTn id="73" fill="hold">
                            <p:stCondLst>
                              <p:cond delay="8750"/>
                            </p:stCondLst>
                            <p:childTnLst>
                              <p:par>
                                <p:cTn id="74" presetID="22" presetClass="entr" presetSubtype="2" fill="hold" grpId="0" nodeType="afterEffect">
                                  <p:stCondLst>
                                    <p:cond delay="0"/>
                                  </p:stCondLst>
                                  <p:childTnLst>
                                    <p:set>
                                      <p:cBhvr>
                                        <p:cTn id="75" dur="1" fill="hold">
                                          <p:stCondLst>
                                            <p:cond delay="0"/>
                                          </p:stCondLst>
                                        </p:cTn>
                                        <p:tgtEl>
                                          <p:spTgt spid="18"/>
                                        </p:tgtEl>
                                        <p:attrNameLst>
                                          <p:attrName>style.visibility</p:attrName>
                                        </p:attrNameLst>
                                      </p:cBhvr>
                                      <p:to>
                                        <p:strVal val="visible"/>
                                      </p:to>
                                    </p:set>
                                    <p:animEffect transition="in" filter="wipe(right)">
                                      <p:cBhvr>
                                        <p:cTn id="76" dur="1000"/>
                                        <p:tgtEl>
                                          <p:spTgt spid="18"/>
                                        </p:tgtEl>
                                      </p:cBhvr>
                                    </p:animEffect>
                                  </p:childTnLst>
                                </p:cTn>
                              </p:par>
                            </p:childTnLst>
                          </p:cTn>
                        </p:par>
                        <p:par>
                          <p:cTn id="77" fill="hold">
                            <p:stCondLst>
                              <p:cond delay="9750"/>
                            </p:stCondLst>
                            <p:childTnLst>
                              <p:par>
                                <p:cTn id="78" presetID="22" presetClass="entr" presetSubtype="8" fill="hold" grpId="0" nodeType="afterEffect">
                                  <p:stCondLst>
                                    <p:cond delay="0"/>
                                  </p:stCondLst>
                                  <p:childTnLst>
                                    <p:set>
                                      <p:cBhvr>
                                        <p:cTn id="79" dur="1" fill="hold">
                                          <p:stCondLst>
                                            <p:cond delay="0"/>
                                          </p:stCondLst>
                                        </p:cTn>
                                        <p:tgtEl>
                                          <p:spTgt spid="19"/>
                                        </p:tgtEl>
                                        <p:attrNameLst>
                                          <p:attrName>style.visibility</p:attrName>
                                        </p:attrNameLst>
                                      </p:cBhvr>
                                      <p:to>
                                        <p:strVal val="visible"/>
                                      </p:to>
                                    </p:set>
                                    <p:animEffect transition="in" filter="wipe(left)">
                                      <p:cBhvr>
                                        <p:cTn id="80" dur="1000"/>
                                        <p:tgtEl>
                                          <p:spTgt spid="19"/>
                                        </p:tgtEl>
                                      </p:cBhvr>
                                    </p:animEffect>
                                  </p:childTnLst>
                                </p:cTn>
                              </p:par>
                              <p:par>
                                <p:cTn id="81" presetID="2" presetClass="entr" presetSubtype="8" fill="hold" nodeType="withEffect">
                                  <p:stCondLst>
                                    <p:cond delay="0"/>
                                  </p:stCondLst>
                                  <p:childTnLst>
                                    <p:set>
                                      <p:cBhvr>
                                        <p:cTn id="82" dur="1" fill="hold">
                                          <p:stCondLst>
                                            <p:cond delay="0"/>
                                          </p:stCondLst>
                                        </p:cTn>
                                        <p:tgtEl>
                                          <p:spTgt spid="21"/>
                                        </p:tgtEl>
                                        <p:attrNameLst>
                                          <p:attrName>style.visibility</p:attrName>
                                        </p:attrNameLst>
                                      </p:cBhvr>
                                      <p:to>
                                        <p:strVal val="visible"/>
                                      </p:to>
                                    </p:set>
                                    <p:anim calcmode="lin" valueType="num">
                                      <p:cBhvr additive="base">
                                        <p:cTn id="83" dur="1000" fill="hold"/>
                                        <p:tgtEl>
                                          <p:spTgt spid="21"/>
                                        </p:tgtEl>
                                        <p:attrNameLst>
                                          <p:attrName>ppt_x</p:attrName>
                                        </p:attrNameLst>
                                      </p:cBhvr>
                                      <p:tavLst>
                                        <p:tav tm="0">
                                          <p:val>
                                            <p:strVal val="0-#ppt_w/2"/>
                                          </p:val>
                                        </p:tav>
                                        <p:tav tm="100000">
                                          <p:val>
                                            <p:strVal val="#ppt_x"/>
                                          </p:val>
                                        </p:tav>
                                      </p:tavLst>
                                    </p:anim>
                                    <p:anim calcmode="lin" valueType="num">
                                      <p:cBhvr additive="base">
                                        <p:cTn id="84" dur="1000" fill="hold"/>
                                        <p:tgtEl>
                                          <p:spTgt spid="21"/>
                                        </p:tgtEl>
                                        <p:attrNameLst>
                                          <p:attrName>ppt_y</p:attrName>
                                        </p:attrNameLst>
                                      </p:cBhvr>
                                      <p:tavLst>
                                        <p:tav tm="0">
                                          <p:val>
                                            <p:strVal val="#ppt_y"/>
                                          </p:val>
                                        </p:tav>
                                        <p:tav tm="100000">
                                          <p:val>
                                            <p:strVal val="#ppt_y"/>
                                          </p:val>
                                        </p:tav>
                                      </p:tavLst>
                                    </p:anim>
                                  </p:childTnLst>
                                </p:cTn>
                              </p:par>
                            </p:childTnLst>
                          </p:cTn>
                        </p:par>
                        <p:par>
                          <p:cTn id="85" fill="hold">
                            <p:stCondLst>
                              <p:cond delay="10750"/>
                            </p:stCondLst>
                            <p:childTnLst>
                              <p:par>
                                <p:cTn id="86" presetID="22" presetClass="entr" presetSubtype="2" fill="hold" grpId="0" nodeType="afterEffect">
                                  <p:stCondLst>
                                    <p:cond delay="0"/>
                                  </p:stCondLst>
                                  <p:childTnLst>
                                    <p:set>
                                      <p:cBhvr>
                                        <p:cTn id="87" dur="1" fill="hold">
                                          <p:stCondLst>
                                            <p:cond delay="0"/>
                                          </p:stCondLst>
                                        </p:cTn>
                                        <p:tgtEl>
                                          <p:spTgt spid="24"/>
                                        </p:tgtEl>
                                        <p:attrNameLst>
                                          <p:attrName>style.visibility</p:attrName>
                                        </p:attrNameLst>
                                      </p:cBhvr>
                                      <p:to>
                                        <p:strVal val="visible"/>
                                      </p:to>
                                    </p:set>
                                    <p:animEffect transition="in" filter="wipe(right)">
                                      <p:cBhvr>
                                        <p:cTn id="88" dur="1000"/>
                                        <p:tgtEl>
                                          <p:spTgt spid="24"/>
                                        </p:tgtEl>
                                      </p:cBhvr>
                                    </p:animEffect>
                                  </p:childTnLst>
                                </p:cTn>
                              </p:par>
                            </p:childTnLst>
                          </p:cTn>
                        </p:par>
                        <p:par>
                          <p:cTn id="89" fill="hold">
                            <p:stCondLst>
                              <p:cond delay="11750"/>
                            </p:stCondLst>
                            <p:childTnLst>
                              <p:par>
                                <p:cTn id="90" presetID="22" presetClass="entr" presetSubtype="8" fill="hold" grpId="0" nodeType="afterEffect">
                                  <p:stCondLst>
                                    <p:cond delay="0"/>
                                  </p:stCondLst>
                                  <p:childTnLst>
                                    <p:set>
                                      <p:cBhvr>
                                        <p:cTn id="91" dur="1" fill="hold">
                                          <p:stCondLst>
                                            <p:cond delay="0"/>
                                          </p:stCondLst>
                                        </p:cTn>
                                        <p:tgtEl>
                                          <p:spTgt spid="25"/>
                                        </p:tgtEl>
                                        <p:attrNameLst>
                                          <p:attrName>style.visibility</p:attrName>
                                        </p:attrNameLst>
                                      </p:cBhvr>
                                      <p:to>
                                        <p:strVal val="visible"/>
                                      </p:to>
                                    </p:set>
                                    <p:animEffect transition="in" filter="wipe(left)">
                                      <p:cBhvr>
                                        <p:cTn id="92" dur="1000"/>
                                        <p:tgtEl>
                                          <p:spTgt spid="25"/>
                                        </p:tgtEl>
                                      </p:cBhvr>
                                    </p:animEffect>
                                  </p:childTnLst>
                                </p:cTn>
                              </p:par>
                              <p:par>
                                <p:cTn id="93" presetID="2" presetClass="entr" presetSubtype="8" fill="hold" nodeType="withEffect">
                                  <p:stCondLst>
                                    <p:cond delay="0"/>
                                  </p:stCondLst>
                                  <p:childTnLst>
                                    <p:set>
                                      <p:cBhvr>
                                        <p:cTn id="94" dur="1" fill="hold">
                                          <p:stCondLst>
                                            <p:cond delay="0"/>
                                          </p:stCondLst>
                                        </p:cTn>
                                        <p:tgtEl>
                                          <p:spTgt spid="27"/>
                                        </p:tgtEl>
                                        <p:attrNameLst>
                                          <p:attrName>style.visibility</p:attrName>
                                        </p:attrNameLst>
                                      </p:cBhvr>
                                      <p:to>
                                        <p:strVal val="visible"/>
                                      </p:to>
                                    </p:set>
                                    <p:anim calcmode="lin" valueType="num">
                                      <p:cBhvr additive="base">
                                        <p:cTn id="95" dur="1000" fill="hold"/>
                                        <p:tgtEl>
                                          <p:spTgt spid="27"/>
                                        </p:tgtEl>
                                        <p:attrNameLst>
                                          <p:attrName>ppt_x</p:attrName>
                                        </p:attrNameLst>
                                      </p:cBhvr>
                                      <p:tavLst>
                                        <p:tav tm="0">
                                          <p:val>
                                            <p:strVal val="0-#ppt_w/2"/>
                                          </p:val>
                                        </p:tav>
                                        <p:tav tm="100000">
                                          <p:val>
                                            <p:strVal val="#ppt_x"/>
                                          </p:val>
                                        </p:tav>
                                      </p:tavLst>
                                    </p:anim>
                                    <p:anim calcmode="lin" valueType="num">
                                      <p:cBhvr additive="base">
                                        <p:cTn id="96" dur="1000" fill="hold"/>
                                        <p:tgtEl>
                                          <p:spTgt spid="2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8" grpId="0"/>
      <p:bldP spid="9" grpId="0" build="p"/>
      <p:bldP spid="10" grpId="0" animBg="1"/>
      <p:bldP spid="11" grpId="0" animBg="1"/>
      <p:bldP spid="14" grpId="0"/>
      <p:bldP spid="18" grpId="0" animBg="1"/>
      <p:bldP spid="19" grpId="0" animBg="1"/>
      <p:bldP spid="20" grpId="0"/>
      <p:bldP spid="24" grpId="0" animBg="1"/>
      <p:bldP spid="25" grpId="0" animBg="1"/>
      <p:bldP spid="26" grpId="0"/>
      <p:bldP spid="4" grpId="0" animBg="1"/>
      <p:bldP spid="31" grpId="0"/>
      <p:bldP spid="3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1658</TotalTime>
  <Words>1378</Words>
  <Application>Microsoft Office PowerPoint</Application>
  <PresentationFormat>Widescreen</PresentationFormat>
  <Paragraphs>59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327</cp:revision>
  <dcterms:created xsi:type="dcterms:W3CDTF">2016-09-28T22:08:47Z</dcterms:created>
  <dcterms:modified xsi:type="dcterms:W3CDTF">2019-09-25T19:08:12Z</dcterms:modified>
</cp:coreProperties>
</file>