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232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a:t>
            </a:r>
            <a:r>
              <a:rPr lang="en-US" sz="1500" dirty="0">
                <a:solidFill>
                  <a:srgbClr val="72869F"/>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a:t>
            </a:r>
            <a:r>
              <a:rPr lang="en-US" sz="1500" dirty="0">
                <a:solidFill>
                  <a:srgbClr val="8DA1BB"/>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a:t>
            </a:r>
            <a:r>
              <a:rPr lang="en-US" sz="1500" dirty="0">
                <a:solidFill>
                  <a:srgbClr val="B5B5B5"/>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FF5243"/>
                </a:solidFill>
                <a:latin typeface="Bernard MT Condensed" panose="02050806060905020404" pitchFamily="18" charset="0"/>
              </a:rPr>
              <a:t>LOREM IPSUM </a:t>
            </a:r>
            <a:r>
              <a:rPr lang="en-US" sz="1500" dirty="0">
                <a:solidFill>
                  <a:srgbClr val="FF5243"/>
                </a:solidFill>
                <a:latin typeface="Bernard MT Condensed" panose="02050806060905020404" pitchFamily="18" charset="0"/>
              </a:rPr>
              <a:t>07</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LOREM IPSUM </a:t>
            </a:r>
            <a:r>
              <a:rPr lang="en-US" sz="1500" dirty="0">
                <a:solidFill>
                  <a:srgbClr val="2C3749"/>
                </a:solidFill>
                <a:latin typeface="Bernard MT Condensed" panose="02050806060905020404" pitchFamily="18" charset="0"/>
              </a:rPr>
              <a:t>08</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F3425"/>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7089"/>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2869F"/>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DA1B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5B5B5"/>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524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2C3749"/>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F9B09AD3-D2D0-4214-8E14-0A5DC6BDFB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2019-09-25T19:06:48Z</dcterms:modified>
</cp:coreProperties>
</file>