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634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65CD48-257B-49EE-8E43-664546321539}"/>
              </a:ext>
            </a:extLst>
          </p:cNvPr>
          <p:cNvSpPr>
            <a:spLocks noChangeAspect="1"/>
          </p:cNvSpPr>
          <p:nvPr/>
        </p:nvSpPr>
        <p:spPr>
          <a:xfrm>
            <a:off x="4994467" y="1752600"/>
            <a:ext cx="1005840" cy="1005840"/>
          </a:xfrm>
          <a:prstGeom prst="rect">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6D0647B4-FAD0-4E8B-ABF5-BB32B4691571}"/>
              </a:ext>
            </a:extLst>
          </p:cNvPr>
          <p:cNvSpPr>
            <a:spLocks noChangeAspect="1"/>
          </p:cNvSpPr>
          <p:nvPr/>
        </p:nvSpPr>
        <p:spPr>
          <a:xfrm>
            <a:off x="6629400" y="1752600"/>
            <a:ext cx="1005840" cy="1005840"/>
          </a:xfrm>
          <a:prstGeom prst="rect">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DDB27E1-3B9F-451F-A929-25F013186F85}"/>
              </a:ext>
            </a:extLst>
          </p:cNvPr>
          <p:cNvSpPr>
            <a:spLocks noChangeAspect="1"/>
          </p:cNvSpPr>
          <p:nvPr/>
        </p:nvSpPr>
        <p:spPr>
          <a:xfrm>
            <a:off x="8264333" y="1752600"/>
            <a:ext cx="1005840" cy="1005840"/>
          </a:xfrm>
          <a:prstGeom prst="rect">
            <a:avLst/>
          </a:pr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F80FE03-33F3-41E5-9728-EB37275BB467}"/>
              </a:ext>
            </a:extLst>
          </p:cNvPr>
          <p:cNvSpPr>
            <a:spLocks noChangeAspect="1"/>
          </p:cNvSpPr>
          <p:nvPr/>
        </p:nvSpPr>
        <p:spPr>
          <a:xfrm>
            <a:off x="9899266" y="1757916"/>
            <a:ext cx="1005840" cy="1005840"/>
          </a:xfrm>
          <a:prstGeom prst="rect">
            <a:avLst/>
          </a:prstGeom>
          <a:solidFill>
            <a:srgbClr val="72869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8AC4AD37-42D3-4832-AAE6-BCC67930C64A}"/>
              </a:ext>
            </a:extLst>
          </p:cNvPr>
          <p:cNvSpPr>
            <a:spLocks noChangeAspect="1"/>
          </p:cNvSpPr>
          <p:nvPr/>
        </p:nvSpPr>
        <p:spPr>
          <a:xfrm>
            <a:off x="4994467" y="3237026"/>
            <a:ext cx="1005840" cy="1005840"/>
          </a:xfrm>
          <a:prstGeom prst="rect">
            <a:avLst/>
          </a:prstGeom>
          <a:solidFill>
            <a:srgbClr val="8DA1B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24562F8B-9C95-402A-9D5D-FB6FC081C27A}"/>
              </a:ext>
            </a:extLst>
          </p:cNvPr>
          <p:cNvSpPr>
            <a:spLocks noChangeAspect="1"/>
          </p:cNvSpPr>
          <p:nvPr/>
        </p:nvSpPr>
        <p:spPr>
          <a:xfrm>
            <a:off x="6629400" y="3237026"/>
            <a:ext cx="1005840" cy="1005840"/>
          </a:xfrm>
          <a:prstGeom prst="rect">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0AEEA631-51F6-4421-B9AF-5E11EE6028F3}"/>
              </a:ext>
            </a:extLst>
          </p:cNvPr>
          <p:cNvSpPr>
            <a:spLocks noChangeAspect="1"/>
          </p:cNvSpPr>
          <p:nvPr/>
        </p:nvSpPr>
        <p:spPr>
          <a:xfrm>
            <a:off x="8264333" y="3237026"/>
            <a:ext cx="1005840" cy="1005840"/>
          </a:xfrm>
          <a:prstGeom prst="rect">
            <a:avLst/>
          </a:prstGeom>
          <a:solidFill>
            <a:srgbClr val="FF524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8DD6FA8E-7D4F-4022-A15A-95EB4493F757}"/>
              </a:ext>
            </a:extLst>
          </p:cNvPr>
          <p:cNvSpPr>
            <a:spLocks noChangeAspect="1"/>
          </p:cNvSpPr>
          <p:nvPr/>
        </p:nvSpPr>
        <p:spPr>
          <a:xfrm>
            <a:off x="9899266" y="3242342"/>
            <a:ext cx="1005840" cy="1005840"/>
          </a:xfrm>
          <a:prstGeom prst="rect">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CC3414F7-DA71-4092-8FEC-BC9789725E47}"/>
              </a:ext>
            </a:extLst>
          </p:cNvPr>
          <p:cNvSpPr txBox="1"/>
          <p:nvPr/>
        </p:nvSpPr>
        <p:spPr>
          <a:xfrm>
            <a:off x="4994466" y="4721452"/>
            <a:ext cx="5910639" cy="1415772"/>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8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9" name="TextBox 18">
            <a:extLst>
              <a:ext uri="{FF2B5EF4-FFF2-40B4-BE49-F238E27FC236}">
                <a16:creationId xmlns:a16="http://schemas.microsoft.com/office/drawing/2014/main" id="{97707DDE-6ED9-45B8-9772-22A83704FDCD}"/>
              </a:ext>
            </a:extLst>
          </p:cNvPr>
          <p:cNvSpPr txBox="1"/>
          <p:nvPr/>
        </p:nvSpPr>
        <p:spPr>
          <a:xfrm>
            <a:off x="387496" y="305067"/>
            <a:ext cx="6241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0" name="TextBox 19">
            <a:extLst>
              <a:ext uri="{FF2B5EF4-FFF2-40B4-BE49-F238E27FC236}">
                <a16:creationId xmlns:a16="http://schemas.microsoft.com/office/drawing/2014/main" id="{3F390C32-8347-423C-BA1E-7B3AD78EDCA2}"/>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7329CBA1-2C97-4E99-B4B3-093E26FCCCE5}"/>
              </a:ext>
            </a:extLst>
          </p:cNvPr>
          <p:cNvSpPr txBox="1"/>
          <p:nvPr/>
        </p:nvSpPr>
        <p:spPr>
          <a:xfrm>
            <a:off x="498560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01</a:t>
            </a:r>
          </a:p>
        </p:txBody>
      </p:sp>
      <p:sp>
        <p:nvSpPr>
          <p:cNvPr id="22" name="TextBox 21">
            <a:extLst>
              <a:ext uri="{FF2B5EF4-FFF2-40B4-BE49-F238E27FC236}">
                <a16:creationId xmlns:a16="http://schemas.microsoft.com/office/drawing/2014/main" id="{0D092156-11FB-4BF4-B7CC-11B56F800019}"/>
              </a:ext>
            </a:extLst>
          </p:cNvPr>
          <p:cNvSpPr txBox="1"/>
          <p:nvPr/>
        </p:nvSpPr>
        <p:spPr>
          <a:xfrm>
            <a:off x="6629399"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02</a:t>
            </a:r>
          </a:p>
        </p:txBody>
      </p:sp>
      <p:sp>
        <p:nvSpPr>
          <p:cNvPr id="23" name="TextBox 22">
            <a:extLst>
              <a:ext uri="{FF2B5EF4-FFF2-40B4-BE49-F238E27FC236}">
                <a16:creationId xmlns:a16="http://schemas.microsoft.com/office/drawing/2014/main" id="{62FDF21C-E425-4A57-A344-E8C4A9F25AB3}"/>
              </a:ext>
            </a:extLst>
          </p:cNvPr>
          <p:cNvSpPr txBox="1"/>
          <p:nvPr/>
        </p:nvSpPr>
        <p:spPr>
          <a:xfrm>
            <a:off x="8255473"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03</a:t>
            </a:r>
          </a:p>
        </p:txBody>
      </p:sp>
      <p:sp>
        <p:nvSpPr>
          <p:cNvPr id="24" name="TextBox 23">
            <a:extLst>
              <a:ext uri="{FF2B5EF4-FFF2-40B4-BE49-F238E27FC236}">
                <a16:creationId xmlns:a16="http://schemas.microsoft.com/office/drawing/2014/main" id="{FD8AF19A-968E-4FB2-A39D-4FE0432A151F}"/>
              </a:ext>
            </a:extLst>
          </p:cNvPr>
          <p:cNvSpPr txBox="1"/>
          <p:nvPr/>
        </p:nvSpPr>
        <p:spPr>
          <a:xfrm>
            <a:off x="989926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04</a:t>
            </a:r>
          </a:p>
        </p:txBody>
      </p:sp>
      <p:sp>
        <p:nvSpPr>
          <p:cNvPr id="25" name="TextBox 24">
            <a:extLst>
              <a:ext uri="{FF2B5EF4-FFF2-40B4-BE49-F238E27FC236}">
                <a16:creationId xmlns:a16="http://schemas.microsoft.com/office/drawing/2014/main" id="{2A062675-FCDA-45DB-A83F-25ACE760491E}"/>
              </a:ext>
            </a:extLst>
          </p:cNvPr>
          <p:cNvSpPr txBox="1"/>
          <p:nvPr/>
        </p:nvSpPr>
        <p:spPr>
          <a:xfrm>
            <a:off x="499552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05</a:t>
            </a:r>
          </a:p>
        </p:txBody>
      </p:sp>
      <p:sp>
        <p:nvSpPr>
          <p:cNvPr id="26" name="TextBox 25">
            <a:extLst>
              <a:ext uri="{FF2B5EF4-FFF2-40B4-BE49-F238E27FC236}">
                <a16:creationId xmlns:a16="http://schemas.microsoft.com/office/drawing/2014/main" id="{D016B271-3100-4B53-8C93-A7A539F17260}"/>
              </a:ext>
            </a:extLst>
          </p:cNvPr>
          <p:cNvSpPr txBox="1"/>
          <p:nvPr/>
        </p:nvSpPr>
        <p:spPr>
          <a:xfrm>
            <a:off x="6639322"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06</a:t>
            </a:r>
          </a:p>
        </p:txBody>
      </p:sp>
      <p:sp>
        <p:nvSpPr>
          <p:cNvPr id="27" name="TextBox 26">
            <a:extLst>
              <a:ext uri="{FF2B5EF4-FFF2-40B4-BE49-F238E27FC236}">
                <a16:creationId xmlns:a16="http://schemas.microsoft.com/office/drawing/2014/main" id="{F755C629-7104-47FF-BFC3-E080CE2B2BCF}"/>
              </a:ext>
            </a:extLst>
          </p:cNvPr>
          <p:cNvSpPr txBox="1"/>
          <p:nvPr/>
        </p:nvSpPr>
        <p:spPr>
          <a:xfrm>
            <a:off x="8265396"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07</a:t>
            </a:r>
          </a:p>
        </p:txBody>
      </p:sp>
      <p:sp>
        <p:nvSpPr>
          <p:cNvPr id="28" name="TextBox 27">
            <a:extLst>
              <a:ext uri="{FF2B5EF4-FFF2-40B4-BE49-F238E27FC236}">
                <a16:creationId xmlns:a16="http://schemas.microsoft.com/office/drawing/2014/main" id="{15EED7E8-2158-480E-9214-660362C22042}"/>
              </a:ext>
            </a:extLst>
          </p:cNvPr>
          <p:cNvSpPr txBox="1"/>
          <p:nvPr/>
        </p:nvSpPr>
        <p:spPr>
          <a:xfrm>
            <a:off x="990918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08</a:t>
            </a:r>
          </a:p>
        </p:txBody>
      </p:sp>
      <p:grpSp>
        <p:nvGrpSpPr>
          <p:cNvPr id="29" name="Group 28">
            <a:extLst>
              <a:ext uri="{FF2B5EF4-FFF2-40B4-BE49-F238E27FC236}">
                <a16:creationId xmlns:a16="http://schemas.microsoft.com/office/drawing/2014/main" id="{AAA73C5B-CE86-453C-8CE9-41BABA4385AE}"/>
              </a:ext>
            </a:extLst>
          </p:cNvPr>
          <p:cNvGrpSpPr>
            <a:grpSpLocks noChangeAspect="1"/>
          </p:cNvGrpSpPr>
          <p:nvPr/>
        </p:nvGrpSpPr>
        <p:grpSpPr>
          <a:xfrm>
            <a:off x="8524653" y="1828800"/>
            <a:ext cx="457200" cy="514525"/>
            <a:chOff x="7842250" y="1192213"/>
            <a:chExt cx="1544638" cy="1738313"/>
          </a:xfrm>
        </p:grpSpPr>
        <p:sp>
          <p:nvSpPr>
            <p:cNvPr id="30" name="Freeform 5">
              <a:extLst>
                <a:ext uri="{FF2B5EF4-FFF2-40B4-BE49-F238E27FC236}">
                  <a16:creationId xmlns:a16="http://schemas.microsoft.com/office/drawing/2014/main" id="{C4205384-5DF5-46A8-BB04-E4545A92F6F2}"/>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1" name="Freeform 6">
              <a:extLst>
                <a:ext uri="{FF2B5EF4-FFF2-40B4-BE49-F238E27FC236}">
                  <a16:creationId xmlns:a16="http://schemas.microsoft.com/office/drawing/2014/main" id="{25E137F5-28E1-4011-A2A1-389BF8D0E09B}"/>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2" name="Freeform 7">
              <a:extLst>
                <a:ext uri="{FF2B5EF4-FFF2-40B4-BE49-F238E27FC236}">
                  <a16:creationId xmlns:a16="http://schemas.microsoft.com/office/drawing/2014/main" id="{8A39E363-C638-453C-B781-EFD3D88B2E9F}"/>
                </a:ext>
              </a:extLst>
            </p:cNvPr>
            <p:cNvSpPr>
              <a:spLocks/>
            </p:cNvSpPr>
            <p:nvPr/>
          </p:nvSpPr>
          <p:spPr bwMode="auto">
            <a:xfrm>
              <a:off x="8448675" y="1724025"/>
              <a:ext cx="333375" cy="696913"/>
            </a:xfrm>
            <a:custGeom>
              <a:avLst/>
              <a:gdLst>
                <a:gd name="T0" fmla="*/ 0 w 92"/>
                <a:gd name="T1" fmla="*/ 57 h 193"/>
                <a:gd name="T2" fmla="*/ 0 w 92"/>
                <a:gd name="T3" fmla="*/ 127 h 193"/>
                <a:gd name="T4" fmla="*/ 0 w 92"/>
                <a:gd name="T5" fmla="*/ 162 h 193"/>
                <a:gd name="T6" fmla="*/ 92 w 92"/>
                <a:gd name="T7" fmla="*/ 162 h 193"/>
                <a:gd name="T8" fmla="*/ 92 w 92"/>
                <a:gd name="T9" fmla="*/ 127 h 193"/>
                <a:gd name="T10" fmla="*/ 92 w 92"/>
                <a:gd name="T11" fmla="*/ 57 h 193"/>
                <a:gd name="T12" fmla="*/ 0 w 92"/>
                <a:gd name="T13" fmla="*/ 57 h 193"/>
              </a:gdLst>
              <a:ahLst/>
              <a:cxnLst>
                <a:cxn ang="0">
                  <a:pos x="T0" y="T1"/>
                </a:cxn>
                <a:cxn ang="0">
                  <a:pos x="T2" y="T3"/>
                </a:cxn>
                <a:cxn ang="0">
                  <a:pos x="T4" y="T5"/>
                </a:cxn>
                <a:cxn ang="0">
                  <a:pos x="T6" y="T7"/>
                </a:cxn>
                <a:cxn ang="0">
                  <a:pos x="T8" y="T9"/>
                </a:cxn>
                <a:cxn ang="0">
                  <a:pos x="T10" y="T11"/>
                </a:cxn>
                <a:cxn ang="0">
                  <a:pos x="T12" y="T13"/>
                </a:cxn>
              </a:cxnLst>
              <a:rect l="0" t="0" r="r" b="b"/>
              <a:pathLst>
                <a:path w="92" h="193">
                  <a:moveTo>
                    <a:pt x="0" y="57"/>
                  </a:moveTo>
                  <a:cubicBezTo>
                    <a:pt x="0" y="127"/>
                    <a:pt x="0" y="127"/>
                    <a:pt x="0" y="127"/>
                  </a:cubicBezTo>
                  <a:cubicBezTo>
                    <a:pt x="0" y="162"/>
                    <a:pt x="0" y="162"/>
                    <a:pt x="0" y="162"/>
                  </a:cubicBezTo>
                  <a:cubicBezTo>
                    <a:pt x="25" y="192"/>
                    <a:pt x="66" y="193"/>
                    <a:pt x="92" y="162"/>
                  </a:cubicBezTo>
                  <a:cubicBezTo>
                    <a:pt x="92" y="127"/>
                    <a:pt x="92" y="127"/>
                    <a:pt x="92" y="127"/>
                  </a:cubicBezTo>
                  <a:cubicBezTo>
                    <a:pt x="92" y="57"/>
                    <a:pt x="92" y="57"/>
                    <a:pt x="92" y="57"/>
                  </a:cubicBezTo>
                  <a:cubicBezTo>
                    <a:pt x="92" y="0"/>
                    <a:pt x="0" y="0"/>
                    <a:pt x="0" y="57"/>
                  </a:cubicBezTo>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3" name="Freeform 8">
              <a:extLst>
                <a:ext uri="{FF2B5EF4-FFF2-40B4-BE49-F238E27FC236}">
                  <a16:creationId xmlns:a16="http://schemas.microsoft.com/office/drawing/2014/main" id="{294051F4-2276-4A77-9652-5DFAD915F417}"/>
                </a:ext>
              </a:extLst>
            </p:cNvPr>
            <p:cNvSpPr>
              <a:spLocks/>
            </p:cNvSpPr>
            <p:nvPr/>
          </p:nvSpPr>
          <p:spPr bwMode="auto">
            <a:xfrm>
              <a:off x="8229600" y="1681163"/>
              <a:ext cx="139700" cy="201613"/>
            </a:xfrm>
            <a:custGeom>
              <a:avLst/>
              <a:gdLst>
                <a:gd name="T0" fmla="*/ 11 w 39"/>
                <a:gd name="T1" fmla="*/ 3 h 56"/>
                <a:gd name="T2" fmla="*/ 34 w 39"/>
                <a:gd name="T3" fmla="*/ 24 h 56"/>
                <a:gd name="T4" fmla="*/ 28 w 39"/>
                <a:gd name="T5" fmla="*/ 54 h 56"/>
                <a:gd name="T6" fmla="*/ 5 w 39"/>
                <a:gd name="T7" fmla="*/ 33 h 56"/>
                <a:gd name="T8" fmla="*/ 11 w 39"/>
                <a:gd name="T9" fmla="*/ 3 h 56"/>
              </a:gdLst>
              <a:ahLst/>
              <a:cxnLst>
                <a:cxn ang="0">
                  <a:pos x="T0" y="T1"/>
                </a:cxn>
                <a:cxn ang="0">
                  <a:pos x="T2" y="T3"/>
                </a:cxn>
                <a:cxn ang="0">
                  <a:pos x="T4" y="T5"/>
                </a:cxn>
                <a:cxn ang="0">
                  <a:pos x="T6" y="T7"/>
                </a:cxn>
                <a:cxn ang="0">
                  <a:pos x="T8" y="T9"/>
                </a:cxn>
              </a:cxnLst>
              <a:rect l="0" t="0" r="r" b="b"/>
              <a:pathLst>
                <a:path w="39" h="56">
                  <a:moveTo>
                    <a:pt x="11" y="3"/>
                  </a:moveTo>
                  <a:cubicBezTo>
                    <a:pt x="19" y="0"/>
                    <a:pt x="29" y="10"/>
                    <a:pt x="34" y="24"/>
                  </a:cubicBezTo>
                  <a:cubicBezTo>
                    <a:pt x="39" y="38"/>
                    <a:pt x="36" y="51"/>
                    <a:pt x="28" y="54"/>
                  </a:cubicBezTo>
                  <a:cubicBezTo>
                    <a:pt x="20" y="56"/>
                    <a:pt x="9" y="47"/>
                    <a:pt x="5" y="33"/>
                  </a:cubicBezTo>
                  <a:cubicBezTo>
                    <a:pt x="0" y="19"/>
                    <a:pt x="3" y="6"/>
                    <a:pt x="11"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4" name="Freeform 9">
              <a:extLst>
                <a:ext uri="{FF2B5EF4-FFF2-40B4-BE49-F238E27FC236}">
                  <a16:creationId xmlns:a16="http://schemas.microsoft.com/office/drawing/2014/main" id="{A300D247-EFFC-42A8-AE58-A7F9FBE1A97E}"/>
                </a:ext>
              </a:extLst>
            </p:cNvPr>
            <p:cNvSpPr>
              <a:spLocks/>
            </p:cNvSpPr>
            <p:nvPr/>
          </p:nvSpPr>
          <p:spPr bwMode="auto">
            <a:xfrm>
              <a:off x="8856663" y="1681163"/>
              <a:ext cx="141288" cy="201613"/>
            </a:xfrm>
            <a:custGeom>
              <a:avLst/>
              <a:gdLst>
                <a:gd name="T0" fmla="*/ 28 w 39"/>
                <a:gd name="T1" fmla="*/ 3 h 56"/>
                <a:gd name="T2" fmla="*/ 5 w 39"/>
                <a:gd name="T3" fmla="*/ 24 h 56"/>
                <a:gd name="T4" fmla="*/ 11 w 39"/>
                <a:gd name="T5" fmla="*/ 54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10" y="10"/>
                    <a:pt x="5" y="24"/>
                  </a:cubicBezTo>
                  <a:cubicBezTo>
                    <a:pt x="0" y="38"/>
                    <a:pt x="3" y="51"/>
                    <a:pt x="11" y="54"/>
                  </a:cubicBezTo>
                  <a:cubicBezTo>
                    <a:pt x="19" y="56"/>
                    <a:pt x="30" y="47"/>
                    <a:pt x="34" y="33"/>
                  </a:cubicBezTo>
                  <a:cubicBezTo>
                    <a:pt x="39" y="19"/>
                    <a:pt x="36" y="6"/>
                    <a:pt x="28"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5" name="Freeform 10">
              <a:extLst>
                <a:ext uri="{FF2B5EF4-FFF2-40B4-BE49-F238E27FC236}">
                  <a16:creationId xmlns:a16="http://schemas.microsoft.com/office/drawing/2014/main" id="{83522510-9AFD-4F41-BF82-D03D290659E9}"/>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6" name="Freeform 11">
              <a:extLst>
                <a:ext uri="{FF2B5EF4-FFF2-40B4-BE49-F238E27FC236}">
                  <a16:creationId xmlns:a16="http://schemas.microsoft.com/office/drawing/2014/main" id="{0FE93A54-1BCD-46C9-BBEF-C93705A379DC}"/>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7" name="Freeform 12">
              <a:extLst>
                <a:ext uri="{FF2B5EF4-FFF2-40B4-BE49-F238E27FC236}">
                  <a16:creationId xmlns:a16="http://schemas.microsoft.com/office/drawing/2014/main" id="{F1FB0664-1CF9-48BC-8656-06651E725732}"/>
                </a:ext>
              </a:extLst>
            </p:cNvPr>
            <p:cNvSpPr>
              <a:spLocks/>
            </p:cNvSpPr>
            <p:nvPr/>
          </p:nvSpPr>
          <p:spPr bwMode="auto">
            <a:xfrm>
              <a:off x="8448675" y="2114550"/>
              <a:ext cx="333375"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6" y="32"/>
                    <a:pt x="47" y="32"/>
                  </a:cubicBezTo>
                  <a:cubicBezTo>
                    <a:pt x="69" y="32"/>
                    <a:pt x="92" y="5"/>
                    <a:pt x="92" y="5"/>
                  </a:cubicBezTo>
                  <a:cubicBezTo>
                    <a:pt x="92" y="0"/>
                    <a:pt x="92" y="0"/>
                    <a:pt x="92" y="0"/>
                  </a:cubicBezTo>
                  <a:cubicBezTo>
                    <a:pt x="0" y="0"/>
                    <a:pt x="0" y="0"/>
                    <a:pt x="0" y="0"/>
                  </a:cubicBezTo>
                </a:path>
              </a:pathLst>
            </a:custGeom>
            <a:solidFill>
              <a:srgbClr val="BA9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8" name="Freeform 13">
              <a:extLst>
                <a:ext uri="{FF2B5EF4-FFF2-40B4-BE49-F238E27FC236}">
                  <a16:creationId xmlns:a16="http://schemas.microsoft.com/office/drawing/2014/main" id="{4BEBBAE2-7071-4C0F-8ADC-CD592ACADE17}"/>
                </a:ext>
              </a:extLst>
            </p:cNvPr>
            <p:cNvSpPr>
              <a:spLocks/>
            </p:cNvSpPr>
            <p:nvPr/>
          </p:nvSpPr>
          <p:spPr bwMode="auto">
            <a:xfrm>
              <a:off x="8105775" y="1250950"/>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3"/>
                    <a:pt x="63" y="208"/>
                  </a:cubicBezTo>
                  <a:cubicBezTo>
                    <a:pt x="73" y="224"/>
                    <a:pt x="118" y="261"/>
                    <a:pt x="141" y="261"/>
                  </a:cubicBezTo>
                  <a:cubicBezTo>
                    <a:pt x="164" y="261"/>
                    <a:pt x="209" y="224"/>
                    <a:pt x="219" y="208"/>
                  </a:cubicBezTo>
                  <a:cubicBezTo>
                    <a:pt x="228" y="193"/>
                    <a:pt x="282" y="0"/>
                    <a:pt x="141" y="0"/>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9" name="Freeform 14">
              <a:extLst>
                <a:ext uri="{FF2B5EF4-FFF2-40B4-BE49-F238E27FC236}">
                  <a16:creationId xmlns:a16="http://schemas.microsoft.com/office/drawing/2014/main" id="{55FF8ECE-A5BE-411C-AF20-6B815C9D3B9E}"/>
                </a:ext>
              </a:extLst>
            </p:cNvPr>
            <p:cNvSpPr>
              <a:spLocks/>
            </p:cNvSpPr>
            <p:nvPr/>
          </p:nvSpPr>
          <p:spPr bwMode="auto">
            <a:xfrm>
              <a:off x="8167688" y="1192213"/>
              <a:ext cx="833438" cy="639763"/>
            </a:xfrm>
            <a:custGeom>
              <a:avLst/>
              <a:gdLst>
                <a:gd name="T0" fmla="*/ 224 w 231"/>
                <a:gd name="T1" fmla="*/ 148 h 177"/>
                <a:gd name="T2" fmla="*/ 199 w 231"/>
                <a:gd name="T3" fmla="*/ 31 h 177"/>
                <a:gd name="T4" fmla="*/ 57 w 231"/>
                <a:gd name="T5" fmla="*/ 29 h 177"/>
                <a:gd name="T6" fmla="*/ 26 w 231"/>
                <a:gd name="T7" fmla="*/ 149 h 177"/>
                <a:gd name="T8" fmla="*/ 33 w 231"/>
                <a:gd name="T9" fmla="*/ 177 h 177"/>
                <a:gd name="T10" fmla="*/ 45 w 231"/>
                <a:gd name="T11" fmla="*/ 177 h 177"/>
                <a:gd name="T12" fmla="*/ 36 w 231"/>
                <a:gd name="T13" fmla="*/ 156 h 177"/>
                <a:gd name="T14" fmla="*/ 34 w 231"/>
                <a:gd name="T15" fmla="*/ 138 h 177"/>
                <a:gd name="T16" fmla="*/ 73 w 231"/>
                <a:gd name="T17" fmla="*/ 57 h 177"/>
                <a:gd name="T18" fmla="*/ 122 w 231"/>
                <a:gd name="T19" fmla="*/ 76 h 177"/>
                <a:gd name="T20" fmla="*/ 170 w 231"/>
                <a:gd name="T21" fmla="*/ 56 h 177"/>
                <a:gd name="T22" fmla="*/ 217 w 231"/>
                <a:gd name="T23" fmla="*/ 137 h 177"/>
                <a:gd name="T24" fmla="*/ 206 w 231"/>
                <a:gd name="T25" fmla="*/ 174 h 177"/>
                <a:gd name="T26" fmla="*/ 219 w 231"/>
                <a:gd name="T27" fmla="*/ 173 h 177"/>
                <a:gd name="T28" fmla="*/ 224 w 231"/>
                <a:gd name="T29" fmla="*/ 14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1" h="177">
                  <a:moveTo>
                    <a:pt x="224" y="148"/>
                  </a:moveTo>
                  <a:cubicBezTo>
                    <a:pt x="231" y="112"/>
                    <a:pt x="227" y="29"/>
                    <a:pt x="199" y="31"/>
                  </a:cubicBezTo>
                  <a:cubicBezTo>
                    <a:pt x="173" y="5"/>
                    <a:pt x="82" y="0"/>
                    <a:pt x="57" y="29"/>
                  </a:cubicBezTo>
                  <a:cubicBezTo>
                    <a:pt x="0" y="39"/>
                    <a:pt x="26" y="149"/>
                    <a:pt x="26" y="149"/>
                  </a:cubicBezTo>
                  <a:cubicBezTo>
                    <a:pt x="28" y="159"/>
                    <a:pt x="31" y="169"/>
                    <a:pt x="33" y="177"/>
                  </a:cubicBezTo>
                  <a:cubicBezTo>
                    <a:pt x="37" y="177"/>
                    <a:pt x="41" y="177"/>
                    <a:pt x="45" y="177"/>
                  </a:cubicBezTo>
                  <a:cubicBezTo>
                    <a:pt x="41" y="169"/>
                    <a:pt x="37" y="161"/>
                    <a:pt x="36" y="156"/>
                  </a:cubicBezTo>
                  <a:cubicBezTo>
                    <a:pt x="35" y="153"/>
                    <a:pt x="33" y="141"/>
                    <a:pt x="34" y="138"/>
                  </a:cubicBezTo>
                  <a:cubicBezTo>
                    <a:pt x="34" y="119"/>
                    <a:pt x="49" y="61"/>
                    <a:pt x="73" y="57"/>
                  </a:cubicBezTo>
                  <a:cubicBezTo>
                    <a:pt x="83" y="55"/>
                    <a:pt x="106" y="76"/>
                    <a:pt x="122" y="76"/>
                  </a:cubicBezTo>
                  <a:cubicBezTo>
                    <a:pt x="139" y="76"/>
                    <a:pt x="159" y="54"/>
                    <a:pt x="170" y="56"/>
                  </a:cubicBezTo>
                  <a:cubicBezTo>
                    <a:pt x="195" y="59"/>
                    <a:pt x="217" y="112"/>
                    <a:pt x="217" y="137"/>
                  </a:cubicBezTo>
                  <a:cubicBezTo>
                    <a:pt x="217" y="140"/>
                    <a:pt x="213" y="160"/>
                    <a:pt x="206" y="174"/>
                  </a:cubicBezTo>
                  <a:cubicBezTo>
                    <a:pt x="211" y="174"/>
                    <a:pt x="215" y="173"/>
                    <a:pt x="219" y="173"/>
                  </a:cubicBezTo>
                  <a:cubicBezTo>
                    <a:pt x="221" y="166"/>
                    <a:pt x="223" y="157"/>
                    <a:pt x="224" y="148"/>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0" name="Freeform 15">
              <a:extLst>
                <a:ext uri="{FF2B5EF4-FFF2-40B4-BE49-F238E27FC236}">
                  <a16:creationId xmlns:a16="http://schemas.microsoft.com/office/drawing/2014/main" id="{E2315B9B-9C71-457F-86E5-91E2278007AF}"/>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1" name="Freeform 16">
              <a:extLst>
                <a:ext uri="{FF2B5EF4-FFF2-40B4-BE49-F238E27FC236}">
                  <a16:creationId xmlns:a16="http://schemas.microsoft.com/office/drawing/2014/main" id="{6DF276BF-16A3-4CA9-80C1-73119AFE3826}"/>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2" name="Freeform 17">
              <a:extLst>
                <a:ext uri="{FF2B5EF4-FFF2-40B4-BE49-F238E27FC236}">
                  <a16:creationId xmlns:a16="http://schemas.microsoft.com/office/drawing/2014/main" id="{44B04412-55F0-46EF-AF1F-811520F534C2}"/>
                </a:ext>
              </a:extLst>
            </p:cNvPr>
            <p:cNvSpPr>
              <a:spLocks/>
            </p:cNvSpPr>
            <p:nvPr/>
          </p:nvSpPr>
          <p:spPr bwMode="auto">
            <a:xfrm>
              <a:off x="8615363" y="23923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3" name="Freeform 18">
              <a:extLst>
                <a:ext uri="{FF2B5EF4-FFF2-40B4-BE49-F238E27FC236}">
                  <a16:creationId xmlns:a16="http://schemas.microsoft.com/office/drawing/2014/main" id="{6DFF471C-98B5-492F-82A2-4859E206243F}"/>
                </a:ext>
              </a:extLst>
            </p:cNvPr>
            <p:cNvSpPr>
              <a:spLocks/>
            </p:cNvSpPr>
            <p:nvPr/>
          </p:nvSpPr>
          <p:spPr bwMode="auto">
            <a:xfrm>
              <a:off x="8448675" y="2179638"/>
              <a:ext cx="333375" cy="212725"/>
            </a:xfrm>
            <a:custGeom>
              <a:avLst/>
              <a:gdLst>
                <a:gd name="T0" fmla="*/ 92 w 92"/>
                <a:gd name="T1" fmla="*/ 0 h 59"/>
                <a:gd name="T2" fmla="*/ 46 w 92"/>
                <a:gd name="T3" fmla="*/ 57 h 59"/>
                <a:gd name="T4" fmla="*/ 0 w 92"/>
                <a:gd name="T5" fmla="*/ 0 h 59"/>
                <a:gd name="T6" fmla="*/ 0 w 92"/>
                <a:gd name="T7" fmla="*/ 1 h 59"/>
                <a:gd name="T8" fmla="*/ 46 w 92"/>
                <a:gd name="T9" fmla="*/ 59 h 59"/>
                <a:gd name="T10" fmla="*/ 46 w 92"/>
                <a:gd name="T11" fmla="*/ 59 h 59"/>
                <a:gd name="T12" fmla="*/ 92 w 92"/>
                <a:gd name="T13" fmla="*/ 1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7"/>
                    <a:pt x="46" y="57"/>
                    <a:pt x="46" y="57"/>
                  </a:cubicBezTo>
                  <a:cubicBezTo>
                    <a:pt x="0" y="0"/>
                    <a:pt x="0" y="0"/>
                    <a:pt x="0" y="0"/>
                  </a:cubicBezTo>
                  <a:cubicBezTo>
                    <a:pt x="0" y="1"/>
                    <a:pt x="0" y="1"/>
                    <a:pt x="0" y="1"/>
                  </a:cubicBezTo>
                  <a:cubicBezTo>
                    <a:pt x="46" y="59"/>
                    <a:pt x="46" y="59"/>
                    <a:pt x="46" y="59"/>
                  </a:cubicBezTo>
                  <a:cubicBezTo>
                    <a:pt x="46" y="59"/>
                    <a:pt x="46" y="59"/>
                    <a:pt x="46" y="59"/>
                  </a:cubicBezTo>
                  <a:cubicBezTo>
                    <a:pt x="92" y="1"/>
                    <a:pt x="92" y="1"/>
                    <a:pt x="92" y="1"/>
                  </a:cubicBezTo>
                  <a:cubicBezTo>
                    <a:pt x="92" y="0"/>
                    <a:pt x="92" y="0"/>
                    <a:pt x="92" y="0"/>
                  </a:cubicBezTo>
                </a:path>
              </a:pathLst>
            </a:custGeom>
            <a:solidFill>
              <a:srgbClr val="DCBC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4" name="Rectangle 19">
              <a:extLst>
                <a:ext uri="{FF2B5EF4-FFF2-40B4-BE49-F238E27FC236}">
                  <a16:creationId xmlns:a16="http://schemas.microsoft.com/office/drawing/2014/main" id="{6BDAF41A-E880-4528-8FC7-ED78342E7C71}"/>
                </a:ext>
              </a:extLst>
            </p:cNvPr>
            <p:cNvSpPr>
              <a:spLocks noChangeArrowheads="1"/>
            </p:cNvSpPr>
            <p:nvPr/>
          </p:nvSpPr>
          <p:spPr bwMode="auto">
            <a:xfrm>
              <a:off x="8582025" y="2528888"/>
              <a:ext cx="61913" cy="4763"/>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5" name="Rectangle 20">
              <a:extLst>
                <a:ext uri="{FF2B5EF4-FFF2-40B4-BE49-F238E27FC236}">
                  <a16:creationId xmlns:a16="http://schemas.microsoft.com/office/drawing/2014/main" id="{B43C8BE2-4B46-4FF2-BB3B-B919EC1BBF72}"/>
                </a:ext>
              </a:extLst>
            </p:cNvPr>
            <p:cNvSpPr>
              <a:spLocks noChangeArrowheads="1"/>
            </p:cNvSpPr>
            <p:nvPr/>
          </p:nvSpPr>
          <p:spPr bwMode="auto">
            <a:xfrm>
              <a:off x="8582025" y="2528888"/>
              <a:ext cx="61913"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6" name="Freeform 21">
              <a:extLst>
                <a:ext uri="{FF2B5EF4-FFF2-40B4-BE49-F238E27FC236}">
                  <a16:creationId xmlns:a16="http://schemas.microsoft.com/office/drawing/2014/main" id="{3FA147EF-7F11-49B7-B6D3-25BBD2BCDBCF}"/>
                </a:ext>
              </a:extLst>
            </p:cNvPr>
            <p:cNvSpPr>
              <a:spLocks/>
            </p:cNvSpPr>
            <p:nvPr/>
          </p:nvSpPr>
          <p:spPr bwMode="auto">
            <a:xfrm>
              <a:off x="8416925" y="1919288"/>
              <a:ext cx="393700" cy="57150"/>
            </a:xfrm>
            <a:custGeom>
              <a:avLst/>
              <a:gdLst>
                <a:gd name="T0" fmla="*/ 58 w 109"/>
                <a:gd name="T1" fmla="*/ 0 h 16"/>
                <a:gd name="T2" fmla="*/ 55 w 109"/>
                <a:gd name="T3" fmla="*/ 3 h 16"/>
                <a:gd name="T4" fmla="*/ 51 w 109"/>
                <a:gd name="T5" fmla="*/ 0 h 16"/>
                <a:gd name="T6" fmla="*/ 0 w 109"/>
                <a:gd name="T7" fmla="*/ 16 h 16"/>
                <a:gd name="T8" fmla="*/ 50 w 109"/>
                <a:gd name="T9" fmla="*/ 14 h 16"/>
                <a:gd name="T10" fmla="*/ 55 w 109"/>
                <a:gd name="T11" fmla="*/ 8 h 16"/>
                <a:gd name="T12" fmla="*/ 60 w 109"/>
                <a:gd name="T13" fmla="*/ 14 h 16"/>
                <a:gd name="T14" fmla="*/ 109 w 109"/>
                <a:gd name="T15" fmla="*/ 16 h 16"/>
                <a:gd name="T16" fmla="*/ 58 w 109"/>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6">
                  <a:moveTo>
                    <a:pt x="58" y="0"/>
                  </a:moveTo>
                  <a:cubicBezTo>
                    <a:pt x="56" y="0"/>
                    <a:pt x="55" y="3"/>
                    <a:pt x="55" y="3"/>
                  </a:cubicBezTo>
                  <a:cubicBezTo>
                    <a:pt x="55" y="3"/>
                    <a:pt x="53" y="0"/>
                    <a:pt x="51" y="0"/>
                  </a:cubicBezTo>
                  <a:cubicBezTo>
                    <a:pt x="43" y="0"/>
                    <a:pt x="10" y="3"/>
                    <a:pt x="0" y="16"/>
                  </a:cubicBezTo>
                  <a:cubicBezTo>
                    <a:pt x="0" y="16"/>
                    <a:pt x="47" y="15"/>
                    <a:pt x="50" y="14"/>
                  </a:cubicBezTo>
                  <a:cubicBezTo>
                    <a:pt x="52" y="13"/>
                    <a:pt x="55" y="8"/>
                    <a:pt x="55" y="8"/>
                  </a:cubicBezTo>
                  <a:cubicBezTo>
                    <a:pt x="55" y="8"/>
                    <a:pt x="57" y="13"/>
                    <a:pt x="60" y="14"/>
                  </a:cubicBezTo>
                  <a:cubicBezTo>
                    <a:pt x="62" y="15"/>
                    <a:pt x="109" y="16"/>
                    <a:pt x="109" y="16"/>
                  </a:cubicBezTo>
                  <a:cubicBezTo>
                    <a:pt x="100" y="3"/>
                    <a:pt x="66" y="0"/>
                    <a:pt x="58" y="0"/>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47" name="Group 46">
            <a:extLst>
              <a:ext uri="{FF2B5EF4-FFF2-40B4-BE49-F238E27FC236}">
                <a16:creationId xmlns:a16="http://schemas.microsoft.com/office/drawing/2014/main" id="{DB055D3D-D82A-496D-B666-D8681C2EF0AA}"/>
              </a:ext>
            </a:extLst>
          </p:cNvPr>
          <p:cNvGrpSpPr>
            <a:grpSpLocks noChangeAspect="1"/>
          </p:cNvGrpSpPr>
          <p:nvPr/>
        </p:nvGrpSpPr>
        <p:grpSpPr>
          <a:xfrm>
            <a:off x="5257800" y="1829305"/>
            <a:ext cx="457200" cy="532380"/>
            <a:chOff x="2641600" y="1146175"/>
            <a:chExt cx="1544638" cy="1798638"/>
          </a:xfrm>
        </p:grpSpPr>
        <p:sp>
          <p:nvSpPr>
            <p:cNvPr id="48" name="Freeform 22">
              <a:extLst>
                <a:ext uri="{FF2B5EF4-FFF2-40B4-BE49-F238E27FC236}">
                  <a16:creationId xmlns:a16="http://schemas.microsoft.com/office/drawing/2014/main" id="{5D957DF7-30D7-46EC-9836-EF6989A0CCD3}"/>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9" name="Freeform 23">
              <a:extLst>
                <a:ext uri="{FF2B5EF4-FFF2-40B4-BE49-F238E27FC236}">
                  <a16:creationId xmlns:a16="http://schemas.microsoft.com/office/drawing/2014/main" id="{72968052-83C7-4532-8517-11BFEF9EC1FE}"/>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0" name="Freeform 24">
              <a:extLst>
                <a:ext uri="{FF2B5EF4-FFF2-40B4-BE49-F238E27FC236}">
                  <a16:creationId xmlns:a16="http://schemas.microsoft.com/office/drawing/2014/main" id="{D92B51A0-3372-48B2-9362-67CB0B7572CE}"/>
                </a:ext>
              </a:extLst>
            </p:cNvPr>
            <p:cNvSpPr>
              <a:spLocks/>
            </p:cNvSpPr>
            <p:nvPr/>
          </p:nvSpPr>
          <p:spPr bwMode="auto">
            <a:xfrm>
              <a:off x="3248025"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7" y="192"/>
                    <a:pt x="92" y="161"/>
                  </a:cubicBezTo>
                  <a:cubicBezTo>
                    <a:pt x="92" y="126"/>
                    <a:pt x="92" y="126"/>
                    <a:pt x="92" y="126"/>
                  </a:cubicBezTo>
                  <a:cubicBezTo>
                    <a:pt x="92" y="56"/>
                    <a:pt x="92" y="56"/>
                    <a:pt x="92" y="56"/>
                  </a:cubicBezTo>
                  <a:cubicBezTo>
                    <a:pt x="92" y="0"/>
                    <a:pt x="0" y="0"/>
                    <a:pt x="0" y="56"/>
                  </a:cubicBezTo>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Freeform 25">
              <a:extLst>
                <a:ext uri="{FF2B5EF4-FFF2-40B4-BE49-F238E27FC236}">
                  <a16:creationId xmlns:a16="http://schemas.microsoft.com/office/drawing/2014/main" id="{5DA14A62-B4F2-44FC-B3B8-0E60D1031BD3}"/>
                </a:ext>
              </a:extLst>
            </p:cNvPr>
            <p:cNvSpPr>
              <a:spLocks/>
            </p:cNvSpPr>
            <p:nvPr/>
          </p:nvSpPr>
          <p:spPr bwMode="auto">
            <a:xfrm>
              <a:off x="3027363"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2" name="Freeform 26">
              <a:extLst>
                <a:ext uri="{FF2B5EF4-FFF2-40B4-BE49-F238E27FC236}">
                  <a16:creationId xmlns:a16="http://schemas.microsoft.com/office/drawing/2014/main" id="{F4597739-20E7-4A0F-8DC8-39CC0831509A}"/>
                </a:ext>
              </a:extLst>
            </p:cNvPr>
            <p:cNvSpPr>
              <a:spLocks/>
            </p:cNvSpPr>
            <p:nvPr/>
          </p:nvSpPr>
          <p:spPr bwMode="auto">
            <a:xfrm>
              <a:off x="3659188" y="1698625"/>
              <a:ext cx="138113" cy="201613"/>
            </a:xfrm>
            <a:custGeom>
              <a:avLst/>
              <a:gdLst>
                <a:gd name="T0" fmla="*/ 27 w 38"/>
                <a:gd name="T1" fmla="*/ 2 h 56"/>
                <a:gd name="T2" fmla="*/ 4 w 38"/>
                <a:gd name="T3" fmla="*/ 23 h 56"/>
                <a:gd name="T4" fmla="*/ 11 w 38"/>
                <a:gd name="T5" fmla="*/ 53 h 56"/>
                <a:gd name="T6" fmla="*/ 34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1" y="53"/>
                  </a:cubicBezTo>
                  <a:cubicBezTo>
                    <a:pt x="19" y="56"/>
                    <a:pt x="29" y="46"/>
                    <a:pt x="34" y="33"/>
                  </a:cubicBezTo>
                  <a:cubicBezTo>
                    <a:pt x="38" y="19"/>
                    <a:pt x="35" y="5"/>
                    <a:pt x="27"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3" name="Freeform 27">
              <a:extLst>
                <a:ext uri="{FF2B5EF4-FFF2-40B4-BE49-F238E27FC236}">
                  <a16:creationId xmlns:a16="http://schemas.microsoft.com/office/drawing/2014/main" id="{E61718BA-E30E-48E6-B220-F90D06714546}"/>
                </a:ext>
              </a:extLst>
            </p:cNvPr>
            <p:cNvSpPr>
              <a:spLocks/>
            </p:cNvSpPr>
            <p:nvPr/>
          </p:nvSpPr>
          <p:spPr bwMode="auto">
            <a:xfrm>
              <a:off x="3248025"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CA6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Freeform 28">
              <a:extLst>
                <a:ext uri="{FF2B5EF4-FFF2-40B4-BE49-F238E27FC236}">
                  <a16:creationId xmlns:a16="http://schemas.microsoft.com/office/drawing/2014/main" id="{DF647232-9A7A-4F7F-B4F3-8A290F4515F5}"/>
                </a:ext>
              </a:extLst>
            </p:cNvPr>
            <p:cNvSpPr>
              <a:spLocks/>
            </p:cNvSpPr>
            <p:nvPr/>
          </p:nvSpPr>
          <p:spPr bwMode="auto">
            <a:xfrm>
              <a:off x="2905125"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5" name="Freeform 29">
              <a:extLst>
                <a:ext uri="{FF2B5EF4-FFF2-40B4-BE49-F238E27FC236}">
                  <a16:creationId xmlns:a16="http://schemas.microsoft.com/office/drawing/2014/main" id="{4C223C0F-1270-46C5-8D0E-E81495619A15}"/>
                </a:ext>
              </a:extLst>
            </p:cNvPr>
            <p:cNvSpPr>
              <a:spLocks noEditPoints="1"/>
            </p:cNvSpPr>
            <p:nvPr/>
          </p:nvSpPr>
          <p:spPr bwMode="auto">
            <a:xfrm>
              <a:off x="3024188"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7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54 w 222"/>
                <a:gd name="T31" fmla="*/ 83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7" y="198"/>
                  </a:cubicBezTo>
                  <a:cubicBezTo>
                    <a:pt x="17" y="199"/>
                    <a:pt x="17" y="200"/>
                    <a:pt x="18" y="200"/>
                  </a:cubicBezTo>
                  <a:cubicBezTo>
                    <a:pt x="18" y="200"/>
                    <a:pt x="20"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6" y="86"/>
                    <a:pt x="57" y="85"/>
                  </a:cubicBezTo>
                  <a:cubicBezTo>
                    <a:pt x="82" y="76"/>
                    <a:pt x="109" y="87"/>
                    <a:pt x="133" y="97"/>
                  </a:cubicBezTo>
                  <a:cubicBezTo>
                    <a:pt x="142" y="101"/>
                    <a:pt x="144" y="84"/>
                    <a:pt x="154" y="83"/>
                  </a:cubicBezTo>
                  <a:cubicBezTo>
                    <a:pt x="158" y="83"/>
                    <a:pt x="167" y="98"/>
                    <a:pt x="171" y="97"/>
                  </a:cubicBezTo>
                  <a:cubicBezTo>
                    <a:pt x="207" y="93"/>
                    <a:pt x="192" y="148"/>
                    <a:pt x="198" y="174"/>
                  </a:cubicBezTo>
                  <a:cubicBezTo>
                    <a:pt x="197" y="178"/>
                    <a:pt x="196" y="183"/>
                    <a:pt x="196" y="187"/>
                  </a:cubicBezTo>
                  <a:cubicBezTo>
                    <a:pt x="196" y="187"/>
                    <a:pt x="196"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6" name="Rectangle 30">
              <a:extLst>
                <a:ext uri="{FF2B5EF4-FFF2-40B4-BE49-F238E27FC236}">
                  <a16:creationId xmlns:a16="http://schemas.microsoft.com/office/drawing/2014/main" id="{D7F6908E-E92B-4371-89EE-2A9D83ABE0CE}"/>
                </a:ext>
              </a:extLst>
            </p:cNvPr>
            <p:cNvSpPr>
              <a:spLocks noChangeArrowheads="1"/>
            </p:cNvSpPr>
            <p:nvPr/>
          </p:nvSpPr>
          <p:spPr bwMode="auto">
            <a:xfrm>
              <a:off x="3381375" y="2543175"/>
              <a:ext cx="65088" cy="4763"/>
            </a:xfrm>
            <a:prstGeom prst="rect">
              <a:avLst/>
            </a:prstGeom>
            <a:solidFill>
              <a:srgbClr val="9B3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7" name="Rectangle 31">
              <a:extLst>
                <a:ext uri="{FF2B5EF4-FFF2-40B4-BE49-F238E27FC236}">
                  <a16:creationId xmlns:a16="http://schemas.microsoft.com/office/drawing/2014/main" id="{F227A2A6-07CE-4F28-8C71-2ED447DCBC8D}"/>
                </a:ext>
              </a:extLst>
            </p:cNvPr>
            <p:cNvSpPr>
              <a:spLocks noChangeArrowheads="1"/>
            </p:cNvSpPr>
            <p:nvPr/>
          </p:nvSpPr>
          <p:spPr bwMode="auto">
            <a:xfrm>
              <a:off x="3381375" y="2543175"/>
              <a:ext cx="65088"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8" name="Freeform 32">
              <a:extLst>
                <a:ext uri="{FF2B5EF4-FFF2-40B4-BE49-F238E27FC236}">
                  <a16:creationId xmlns:a16="http://schemas.microsoft.com/office/drawing/2014/main" id="{EF37AD65-AC9E-4FEE-B21D-F55197A7CBB3}"/>
                </a:ext>
              </a:extLst>
            </p:cNvPr>
            <p:cNvSpPr>
              <a:spLocks/>
            </p:cNvSpPr>
            <p:nvPr/>
          </p:nvSpPr>
          <p:spPr bwMode="auto">
            <a:xfrm>
              <a:off x="2868613" y="1225550"/>
              <a:ext cx="758825" cy="447675"/>
            </a:xfrm>
            <a:custGeom>
              <a:avLst/>
              <a:gdLst>
                <a:gd name="T0" fmla="*/ 178 w 210"/>
                <a:gd name="T1" fmla="*/ 29 h 124"/>
                <a:gd name="T2" fmla="*/ 100 w 210"/>
                <a:gd name="T3" fmla="*/ 15 h 124"/>
                <a:gd name="T4" fmla="*/ 23 w 210"/>
                <a:gd name="T5" fmla="*/ 26 h 124"/>
                <a:gd name="T6" fmla="*/ 43 w 210"/>
                <a:gd name="T7" fmla="*/ 99 h 124"/>
                <a:gd name="T8" fmla="*/ 148 w 210"/>
                <a:gd name="T9" fmla="*/ 89 h 124"/>
                <a:gd name="T10" fmla="*/ 197 w 210"/>
                <a:gd name="T11" fmla="*/ 54 h 124"/>
                <a:gd name="T12" fmla="*/ 178 w 210"/>
                <a:gd name="T13" fmla="*/ 29 h 124"/>
              </a:gdLst>
              <a:ahLst/>
              <a:cxnLst>
                <a:cxn ang="0">
                  <a:pos x="T0" y="T1"/>
                </a:cxn>
                <a:cxn ang="0">
                  <a:pos x="T2" y="T3"/>
                </a:cxn>
                <a:cxn ang="0">
                  <a:pos x="T4" y="T5"/>
                </a:cxn>
                <a:cxn ang="0">
                  <a:pos x="T6" y="T7"/>
                </a:cxn>
                <a:cxn ang="0">
                  <a:pos x="T8" y="T9"/>
                </a:cxn>
                <a:cxn ang="0">
                  <a:pos x="T10" y="T11"/>
                </a:cxn>
                <a:cxn ang="0">
                  <a:pos x="T12" y="T13"/>
                </a:cxn>
              </a:cxnLst>
              <a:rect l="0" t="0" r="r" b="b"/>
              <a:pathLst>
                <a:path w="210" h="124">
                  <a:moveTo>
                    <a:pt x="178" y="29"/>
                  </a:moveTo>
                  <a:cubicBezTo>
                    <a:pt x="178" y="29"/>
                    <a:pt x="137" y="0"/>
                    <a:pt x="100" y="15"/>
                  </a:cubicBezTo>
                  <a:cubicBezTo>
                    <a:pt x="64" y="31"/>
                    <a:pt x="31" y="37"/>
                    <a:pt x="23" y="26"/>
                  </a:cubicBezTo>
                  <a:cubicBezTo>
                    <a:pt x="23" y="26"/>
                    <a:pt x="0" y="74"/>
                    <a:pt x="43" y="99"/>
                  </a:cubicBezTo>
                  <a:cubicBezTo>
                    <a:pt x="86" y="124"/>
                    <a:pt x="134" y="104"/>
                    <a:pt x="148" y="89"/>
                  </a:cubicBezTo>
                  <a:cubicBezTo>
                    <a:pt x="162" y="73"/>
                    <a:pt x="185" y="48"/>
                    <a:pt x="197" y="54"/>
                  </a:cubicBezTo>
                  <a:cubicBezTo>
                    <a:pt x="210" y="59"/>
                    <a:pt x="178" y="29"/>
                    <a:pt x="178" y="29"/>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59" name="Group 58">
            <a:extLst>
              <a:ext uri="{FF2B5EF4-FFF2-40B4-BE49-F238E27FC236}">
                <a16:creationId xmlns:a16="http://schemas.microsoft.com/office/drawing/2014/main" id="{C9CBC440-3300-4CFF-889C-B2C15FC5C6E4}"/>
              </a:ext>
            </a:extLst>
          </p:cNvPr>
          <p:cNvGrpSpPr>
            <a:grpSpLocks noChangeAspect="1"/>
          </p:cNvGrpSpPr>
          <p:nvPr/>
        </p:nvGrpSpPr>
        <p:grpSpPr>
          <a:xfrm>
            <a:off x="8522208" y="3309033"/>
            <a:ext cx="457200" cy="502770"/>
            <a:chOff x="5089525" y="3941763"/>
            <a:chExt cx="1465263" cy="1611313"/>
          </a:xfrm>
        </p:grpSpPr>
        <p:sp>
          <p:nvSpPr>
            <p:cNvPr id="60" name="Freeform 33">
              <a:extLst>
                <a:ext uri="{FF2B5EF4-FFF2-40B4-BE49-F238E27FC236}">
                  <a16:creationId xmlns:a16="http://schemas.microsoft.com/office/drawing/2014/main" id="{CB27C425-EF66-404C-87BE-3AA1CEFCA886}"/>
                </a:ext>
              </a:extLst>
            </p:cNvPr>
            <p:cNvSpPr>
              <a:spLocks/>
            </p:cNvSpPr>
            <p:nvPr/>
          </p:nvSpPr>
          <p:spPr bwMode="auto">
            <a:xfrm>
              <a:off x="5402263" y="3941763"/>
              <a:ext cx="855663" cy="1189038"/>
            </a:xfrm>
            <a:custGeom>
              <a:avLst/>
              <a:gdLst>
                <a:gd name="T0" fmla="*/ 86 w 237"/>
                <a:gd name="T1" fmla="*/ 30 h 329"/>
                <a:gd name="T2" fmla="*/ 192 w 237"/>
                <a:gd name="T3" fmla="*/ 57 h 329"/>
                <a:gd name="T4" fmla="*/ 222 w 237"/>
                <a:gd name="T5" fmla="*/ 154 h 329"/>
                <a:gd name="T6" fmla="*/ 113 w 237"/>
                <a:gd name="T7" fmla="*/ 329 h 329"/>
                <a:gd name="T8" fmla="*/ 19 w 237"/>
                <a:gd name="T9" fmla="*/ 149 h 329"/>
                <a:gd name="T10" fmla="*/ 86 w 237"/>
                <a:gd name="T11" fmla="*/ 30 h 329"/>
              </a:gdLst>
              <a:ahLst/>
              <a:cxnLst>
                <a:cxn ang="0">
                  <a:pos x="T0" y="T1"/>
                </a:cxn>
                <a:cxn ang="0">
                  <a:pos x="T2" y="T3"/>
                </a:cxn>
                <a:cxn ang="0">
                  <a:pos x="T4" y="T5"/>
                </a:cxn>
                <a:cxn ang="0">
                  <a:pos x="T6" y="T7"/>
                </a:cxn>
                <a:cxn ang="0">
                  <a:pos x="T8" y="T9"/>
                </a:cxn>
                <a:cxn ang="0">
                  <a:pos x="T10" y="T11"/>
                </a:cxn>
              </a:cxnLst>
              <a:rect l="0" t="0" r="r" b="b"/>
              <a:pathLst>
                <a:path w="237" h="329">
                  <a:moveTo>
                    <a:pt x="86" y="30"/>
                  </a:moveTo>
                  <a:cubicBezTo>
                    <a:pt x="95" y="14"/>
                    <a:pt x="164" y="0"/>
                    <a:pt x="192" y="57"/>
                  </a:cubicBezTo>
                  <a:cubicBezTo>
                    <a:pt x="220" y="114"/>
                    <a:pt x="206" y="133"/>
                    <a:pt x="222" y="154"/>
                  </a:cubicBezTo>
                  <a:cubicBezTo>
                    <a:pt x="237" y="174"/>
                    <a:pt x="201" y="329"/>
                    <a:pt x="113" y="329"/>
                  </a:cubicBezTo>
                  <a:cubicBezTo>
                    <a:pt x="20" y="328"/>
                    <a:pt x="0" y="179"/>
                    <a:pt x="19" y="149"/>
                  </a:cubicBezTo>
                  <a:cubicBezTo>
                    <a:pt x="37" y="119"/>
                    <a:pt x="21" y="30"/>
                    <a:pt x="86" y="30"/>
                  </a:cubicBezTo>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1" name="Freeform 34">
              <a:extLst>
                <a:ext uri="{FF2B5EF4-FFF2-40B4-BE49-F238E27FC236}">
                  <a16:creationId xmlns:a16="http://schemas.microsoft.com/office/drawing/2014/main" id="{F14B4C46-AE02-4A2A-8C6C-E9B4461CEB22}"/>
                </a:ext>
              </a:extLst>
            </p:cNvPr>
            <p:cNvSpPr>
              <a:spLocks/>
            </p:cNvSpPr>
            <p:nvPr/>
          </p:nvSpPr>
          <p:spPr bwMode="auto">
            <a:xfrm>
              <a:off x="5089525" y="5006975"/>
              <a:ext cx="1465263" cy="546100"/>
            </a:xfrm>
            <a:custGeom>
              <a:avLst/>
              <a:gdLst>
                <a:gd name="T0" fmla="*/ 241 w 406"/>
                <a:gd name="T1" fmla="*/ 0 h 151"/>
                <a:gd name="T2" fmla="*/ 162 w 406"/>
                <a:gd name="T3" fmla="*/ 3 h 151"/>
                <a:gd name="T4" fmla="*/ 43 w 406"/>
                <a:gd name="T5" fmla="*/ 54 h 151"/>
                <a:gd name="T6" fmla="*/ 0 w 406"/>
                <a:gd name="T7" fmla="*/ 151 h 151"/>
                <a:gd name="T8" fmla="*/ 406 w 406"/>
                <a:gd name="T9" fmla="*/ 151 h 151"/>
                <a:gd name="T10" fmla="*/ 362 w 406"/>
                <a:gd name="T11" fmla="*/ 54 h 151"/>
                <a:gd name="T12" fmla="*/ 241 w 406"/>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406" h="151">
                  <a:moveTo>
                    <a:pt x="241" y="0"/>
                  </a:moveTo>
                  <a:cubicBezTo>
                    <a:pt x="240" y="1"/>
                    <a:pt x="163" y="2"/>
                    <a:pt x="162" y="3"/>
                  </a:cubicBezTo>
                  <a:cubicBezTo>
                    <a:pt x="138" y="38"/>
                    <a:pt x="85" y="44"/>
                    <a:pt x="43" y="54"/>
                  </a:cubicBezTo>
                  <a:cubicBezTo>
                    <a:pt x="2" y="63"/>
                    <a:pt x="0" y="116"/>
                    <a:pt x="0" y="151"/>
                  </a:cubicBezTo>
                  <a:cubicBezTo>
                    <a:pt x="406" y="151"/>
                    <a:pt x="406" y="151"/>
                    <a:pt x="406" y="151"/>
                  </a:cubicBezTo>
                  <a:cubicBezTo>
                    <a:pt x="406" y="116"/>
                    <a:pt x="405" y="63"/>
                    <a:pt x="362" y="54"/>
                  </a:cubicBezTo>
                  <a:cubicBezTo>
                    <a:pt x="320" y="44"/>
                    <a:pt x="264" y="36"/>
                    <a:pt x="241" y="0"/>
                  </a:cubicBezTo>
                  <a:close/>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2" name="Freeform 35">
              <a:extLst>
                <a:ext uri="{FF2B5EF4-FFF2-40B4-BE49-F238E27FC236}">
                  <a16:creationId xmlns:a16="http://schemas.microsoft.com/office/drawing/2014/main" id="{7DB6C7BD-FC63-4FC5-9685-AF5591F11346}"/>
                </a:ext>
              </a:extLst>
            </p:cNvPr>
            <p:cNvSpPr>
              <a:spLocks/>
            </p:cNvSpPr>
            <p:nvPr/>
          </p:nvSpPr>
          <p:spPr bwMode="auto">
            <a:xfrm>
              <a:off x="5673725" y="5006975"/>
              <a:ext cx="295275" cy="546100"/>
            </a:xfrm>
            <a:custGeom>
              <a:avLst/>
              <a:gdLst>
                <a:gd name="T0" fmla="*/ 82 w 82"/>
                <a:gd name="T1" fmla="*/ 3 h 151"/>
                <a:gd name="T2" fmla="*/ 82 w 82"/>
                <a:gd name="T3" fmla="*/ 22 h 151"/>
                <a:gd name="T4" fmla="*/ 62 w 82"/>
                <a:gd name="T5" fmla="*/ 151 h 151"/>
                <a:gd name="T6" fmla="*/ 20 w 82"/>
                <a:gd name="T7" fmla="*/ 151 h 151"/>
                <a:gd name="T8" fmla="*/ 0 w 82"/>
                <a:gd name="T9" fmla="*/ 23 h 151"/>
                <a:gd name="T10" fmla="*/ 0 w 82"/>
                <a:gd name="T11" fmla="*/ 3 h 151"/>
                <a:gd name="T12" fmla="*/ 0 w 82"/>
                <a:gd name="T13" fmla="*/ 3 h 151"/>
                <a:gd name="T14" fmla="*/ 79 w 82"/>
                <a:gd name="T15" fmla="*/ 0 h 151"/>
                <a:gd name="T16" fmla="*/ 82 w 82"/>
                <a:gd name="T17" fmla="*/ 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51">
                  <a:moveTo>
                    <a:pt x="82" y="3"/>
                  </a:moveTo>
                  <a:cubicBezTo>
                    <a:pt x="82" y="22"/>
                    <a:pt x="82" y="22"/>
                    <a:pt x="82" y="22"/>
                  </a:cubicBezTo>
                  <a:cubicBezTo>
                    <a:pt x="62" y="151"/>
                    <a:pt x="62" y="151"/>
                    <a:pt x="62" y="151"/>
                  </a:cubicBezTo>
                  <a:cubicBezTo>
                    <a:pt x="20" y="151"/>
                    <a:pt x="20" y="151"/>
                    <a:pt x="20" y="151"/>
                  </a:cubicBezTo>
                  <a:cubicBezTo>
                    <a:pt x="0" y="23"/>
                    <a:pt x="0" y="23"/>
                    <a:pt x="0" y="23"/>
                  </a:cubicBezTo>
                  <a:cubicBezTo>
                    <a:pt x="0" y="3"/>
                    <a:pt x="0" y="3"/>
                    <a:pt x="0" y="3"/>
                  </a:cubicBezTo>
                  <a:cubicBezTo>
                    <a:pt x="0" y="3"/>
                    <a:pt x="0" y="3"/>
                    <a:pt x="0" y="3"/>
                  </a:cubicBezTo>
                  <a:cubicBezTo>
                    <a:pt x="1" y="2"/>
                    <a:pt x="78" y="1"/>
                    <a:pt x="79" y="0"/>
                  </a:cubicBezTo>
                  <a:cubicBezTo>
                    <a:pt x="80" y="1"/>
                    <a:pt x="81" y="2"/>
                    <a:pt x="8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3" name="Freeform 36">
              <a:extLst>
                <a:ext uri="{FF2B5EF4-FFF2-40B4-BE49-F238E27FC236}">
                  <a16:creationId xmlns:a16="http://schemas.microsoft.com/office/drawing/2014/main" id="{8ABEB9C7-3D83-4662-98FF-7E6A30DC0882}"/>
                </a:ext>
              </a:extLst>
            </p:cNvPr>
            <p:cNvSpPr>
              <a:spLocks/>
            </p:cNvSpPr>
            <p:nvPr/>
          </p:nvSpPr>
          <p:spPr bwMode="auto">
            <a:xfrm>
              <a:off x="5673725" y="4513263"/>
              <a:ext cx="295275" cy="708025"/>
            </a:xfrm>
            <a:custGeom>
              <a:avLst/>
              <a:gdLst>
                <a:gd name="T0" fmla="*/ 0 w 82"/>
                <a:gd name="T1" fmla="*/ 54 h 196"/>
                <a:gd name="T2" fmla="*/ 0 w 82"/>
                <a:gd name="T3" fmla="*/ 120 h 196"/>
                <a:gd name="T4" fmla="*/ 0 w 82"/>
                <a:gd name="T5" fmla="*/ 153 h 196"/>
                <a:gd name="T6" fmla="*/ 82 w 82"/>
                <a:gd name="T7" fmla="*/ 153 h 196"/>
                <a:gd name="T8" fmla="*/ 82 w 82"/>
                <a:gd name="T9" fmla="*/ 120 h 196"/>
                <a:gd name="T10" fmla="*/ 82 w 82"/>
                <a:gd name="T11" fmla="*/ 54 h 196"/>
                <a:gd name="T12" fmla="*/ 0 w 82"/>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2" h="196">
                  <a:moveTo>
                    <a:pt x="0" y="54"/>
                  </a:moveTo>
                  <a:cubicBezTo>
                    <a:pt x="0" y="120"/>
                    <a:pt x="0" y="120"/>
                    <a:pt x="0" y="120"/>
                  </a:cubicBezTo>
                  <a:cubicBezTo>
                    <a:pt x="0" y="153"/>
                    <a:pt x="0" y="153"/>
                    <a:pt x="0" y="153"/>
                  </a:cubicBezTo>
                  <a:cubicBezTo>
                    <a:pt x="21" y="195"/>
                    <a:pt x="57" y="196"/>
                    <a:pt x="82" y="153"/>
                  </a:cubicBezTo>
                  <a:cubicBezTo>
                    <a:pt x="82" y="120"/>
                    <a:pt x="82" y="120"/>
                    <a:pt x="82" y="120"/>
                  </a:cubicBezTo>
                  <a:cubicBezTo>
                    <a:pt x="82" y="54"/>
                    <a:pt x="82" y="54"/>
                    <a:pt x="82" y="54"/>
                  </a:cubicBezTo>
                  <a:cubicBezTo>
                    <a:pt x="82" y="0"/>
                    <a:pt x="0" y="0"/>
                    <a:pt x="0" y="54"/>
                  </a:cubicBezTo>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4" name="Freeform 37">
              <a:extLst>
                <a:ext uri="{FF2B5EF4-FFF2-40B4-BE49-F238E27FC236}">
                  <a16:creationId xmlns:a16="http://schemas.microsoft.com/office/drawing/2014/main" id="{5497C6D2-B967-4C89-B6C0-9564A45B32C9}"/>
                </a:ext>
              </a:extLst>
            </p:cNvPr>
            <p:cNvSpPr>
              <a:spLocks/>
            </p:cNvSpPr>
            <p:nvPr/>
          </p:nvSpPr>
          <p:spPr bwMode="auto">
            <a:xfrm>
              <a:off x="6092825"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3" y="9"/>
                    <a:pt x="6" y="24"/>
                  </a:cubicBezTo>
                  <a:cubicBezTo>
                    <a:pt x="0" y="39"/>
                    <a:pt x="2" y="54"/>
                    <a:pt x="10" y="57"/>
                  </a:cubicBezTo>
                  <a:cubicBezTo>
                    <a:pt x="18" y="61"/>
                    <a:pt x="30" y="52"/>
                    <a:pt x="36" y="37"/>
                  </a:cubicBezTo>
                  <a:cubicBezTo>
                    <a:pt x="42" y="23"/>
                    <a:pt x="40" y="8"/>
                    <a:pt x="32"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5" name="Freeform 38">
              <a:extLst>
                <a:ext uri="{FF2B5EF4-FFF2-40B4-BE49-F238E27FC236}">
                  <a16:creationId xmlns:a16="http://schemas.microsoft.com/office/drawing/2014/main" id="{D53C4BD1-CCB3-4B8D-99E6-4C3601804C48}"/>
                </a:ext>
              </a:extLst>
            </p:cNvPr>
            <p:cNvSpPr>
              <a:spLocks/>
            </p:cNvSpPr>
            <p:nvPr/>
          </p:nvSpPr>
          <p:spPr bwMode="auto">
            <a:xfrm>
              <a:off x="5399088" y="4522788"/>
              <a:ext cx="147638"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2" y="8"/>
                    <a:pt x="10"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6" name="Freeform 39">
              <a:extLst>
                <a:ext uri="{FF2B5EF4-FFF2-40B4-BE49-F238E27FC236}">
                  <a16:creationId xmlns:a16="http://schemas.microsoft.com/office/drawing/2014/main" id="{12665474-4850-43FE-A78E-207043DC53B9}"/>
                </a:ext>
              </a:extLst>
            </p:cNvPr>
            <p:cNvSpPr>
              <a:spLocks/>
            </p:cNvSpPr>
            <p:nvPr/>
          </p:nvSpPr>
          <p:spPr bwMode="auto">
            <a:xfrm>
              <a:off x="5673725" y="4884738"/>
              <a:ext cx="295275" cy="101600"/>
            </a:xfrm>
            <a:custGeom>
              <a:avLst/>
              <a:gdLst>
                <a:gd name="T0" fmla="*/ 82 w 82"/>
                <a:gd name="T1" fmla="*/ 0 h 28"/>
                <a:gd name="T2" fmla="*/ 0 w 82"/>
                <a:gd name="T3" fmla="*/ 0 h 28"/>
                <a:gd name="T4" fmla="*/ 0 w 82"/>
                <a:gd name="T5" fmla="*/ 3 h 28"/>
                <a:gd name="T6" fmla="*/ 40 w 82"/>
                <a:gd name="T7" fmla="*/ 28 h 28"/>
                <a:gd name="T8" fmla="*/ 82 w 82"/>
                <a:gd name="T9" fmla="*/ 3 h 28"/>
                <a:gd name="T10" fmla="*/ 82 w 82"/>
                <a:gd name="T11" fmla="*/ 0 h 28"/>
              </a:gdLst>
              <a:ahLst/>
              <a:cxnLst>
                <a:cxn ang="0">
                  <a:pos x="T0" y="T1"/>
                </a:cxn>
                <a:cxn ang="0">
                  <a:pos x="T2" y="T3"/>
                </a:cxn>
                <a:cxn ang="0">
                  <a:pos x="T4" y="T5"/>
                </a:cxn>
                <a:cxn ang="0">
                  <a:pos x="T6" y="T7"/>
                </a:cxn>
                <a:cxn ang="0">
                  <a:pos x="T8" y="T9"/>
                </a:cxn>
                <a:cxn ang="0">
                  <a:pos x="T10" y="T11"/>
                </a:cxn>
              </a:cxnLst>
              <a:rect l="0" t="0" r="r" b="b"/>
              <a:pathLst>
                <a:path w="82" h="28">
                  <a:moveTo>
                    <a:pt x="82" y="0"/>
                  </a:moveTo>
                  <a:cubicBezTo>
                    <a:pt x="0" y="0"/>
                    <a:pt x="0" y="0"/>
                    <a:pt x="0" y="0"/>
                  </a:cubicBezTo>
                  <a:cubicBezTo>
                    <a:pt x="0" y="3"/>
                    <a:pt x="0" y="3"/>
                    <a:pt x="0" y="3"/>
                  </a:cubicBezTo>
                  <a:cubicBezTo>
                    <a:pt x="0" y="3"/>
                    <a:pt x="26" y="28"/>
                    <a:pt x="40" y="28"/>
                  </a:cubicBezTo>
                  <a:cubicBezTo>
                    <a:pt x="55" y="28"/>
                    <a:pt x="82" y="3"/>
                    <a:pt x="82" y="3"/>
                  </a:cubicBezTo>
                  <a:cubicBezTo>
                    <a:pt x="82" y="0"/>
                    <a:pt x="82" y="0"/>
                    <a:pt x="82" y="0"/>
                  </a:cubicBezTo>
                </a:path>
              </a:pathLst>
            </a:custGeom>
            <a:solidFill>
              <a:srgbClr val="BEAE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7" name="Freeform 40">
              <a:extLst>
                <a:ext uri="{FF2B5EF4-FFF2-40B4-BE49-F238E27FC236}">
                  <a16:creationId xmlns:a16="http://schemas.microsoft.com/office/drawing/2014/main" id="{B0A408AB-9A15-48D8-AD78-917C0F6F9595}"/>
                </a:ext>
              </a:extLst>
            </p:cNvPr>
            <p:cNvSpPr>
              <a:spLocks/>
            </p:cNvSpPr>
            <p:nvPr/>
          </p:nvSpPr>
          <p:spPr bwMode="auto">
            <a:xfrm>
              <a:off x="5418138"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2" y="0"/>
                    <a:pt x="112" y="0"/>
                  </a:cubicBezTo>
                  <a:cubicBezTo>
                    <a:pt x="192" y="0"/>
                    <a:pt x="224" y="86"/>
                    <a:pt x="207" y="146"/>
                  </a:cubicBezTo>
                  <a:cubicBezTo>
                    <a:pt x="191" y="206"/>
                    <a:pt x="137" y="247"/>
                    <a:pt x="112" y="247"/>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Freeform 41">
              <a:extLst>
                <a:ext uri="{FF2B5EF4-FFF2-40B4-BE49-F238E27FC236}">
                  <a16:creationId xmlns:a16="http://schemas.microsoft.com/office/drawing/2014/main" id="{0BBE0037-01D8-4F86-AD5A-9EB3918ADB87}"/>
                </a:ext>
              </a:extLst>
            </p:cNvPr>
            <p:cNvSpPr>
              <a:spLocks/>
            </p:cNvSpPr>
            <p:nvPr/>
          </p:nvSpPr>
          <p:spPr bwMode="auto">
            <a:xfrm>
              <a:off x="5367338" y="4035425"/>
              <a:ext cx="850900" cy="617538"/>
            </a:xfrm>
            <a:custGeom>
              <a:avLst/>
              <a:gdLst>
                <a:gd name="T0" fmla="*/ 142 w 236"/>
                <a:gd name="T1" fmla="*/ 81 h 171"/>
                <a:gd name="T2" fmla="*/ 196 w 236"/>
                <a:gd name="T3" fmla="*/ 124 h 171"/>
                <a:gd name="T4" fmla="*/ 213 w 236"/>
                <a:gd name="T5" fmla="*/ 165 h 171"/>
                <a:gd name="T6" fmla="*/ 226 w 236"/>
                <a:gd name="T7" fmla="*/ 79 h 171"/>
                <a:gd name="T8" fmla="*/ 141 w 236"/>
                <a:gd name="T9" fmla="*/ 2 h 171"/>
                <a:gd name="T10" fmla="*/ 57 w 236"/>
                <a:gd name="T11" fmla="*/ 26 h 171"/>
                <a:gd name="T12" fmla="*/ 34 w 236"/>
                <a:gd name="T13" fmla="*/ 171 h 171"/>
                <a:gd name="T14" fmla="*/ 81 w 236"/>
                <a:gd name="T15" fmla="*/ 57 h 171"/>
                <a:gd name="T16" fmla="*/ 142 w 236"/>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 h="171">
                  <a:moveTo>
                    <a:pt x="142" y="81"/>
                  </a:moveTo>
                  <a:cubicBezTo>
                    <a:pt x="162" y="123"/>
                    <a:pt x="170" y="135"/>
                    <a:pt x="196" y="124"/>
                  </a:cubicBezTo>
                  <a:cubicBezTo>
                    <a:pt x="222" y="113"/>
                    <a:pt x="217" y="144"/>
                    <a:pt x="213" y="165"/>
                  </a:cubicBezTo>
                  <a:cubicBezTo>
                    <a:pt x="236" y="136"/>
                    <a:pt x="233" y="108"/>
                    <a:pt x="226" y="79"/>
                  </a:cubicBezTo>
                  <a:cubicBezTo>
                    <a:pt x="218" y="48"/>
                    <a:pt x="178" y="1"/>
                    <a:pt x="141" y="2"/>
                  </a:cubicBezTo>
                  <a:cubicBezTo>
                    <a:pt x="120" y="0"/>
                    <a:pt x="90" y="2"/>
                    <a:pt x="57" y="26"/>
                  </a:cubicBezTo>
                  <a:cubicBezTo>
                    <a:pt x="0" y="67"/>
                    <a:pt x="19" y="160"/>
                    <a:pt x="34" y="171"/>
                  </a:cubicBezTo>
                  <a:cubicBezTo>
                    <a:pt x="19" y="85"/>
                    <a:pt x="56" y="102"/>
                    <a:pt x="81" y="57"/>
                  </a:cubicBezTo>
                  <a:cubicBezTo>
                    <a:pt x="89" y="38"/>
                    <a:pt x="121" y="36"/>
                    <a:pt x="142" y="81"/>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9" name="Freeform 42">
              <a:extLst>
                <a:ext uri="{FF2B5EF4-FFF2-40B4-BE49-F238E27FC236}">
                  <a16:creationId xmlns:a16="http://schemas.microsoft.com/office/drawing/2014/main" id="{47E3B2D6-74CC-4713-ACEF-F4B6673BC12B}"/>
                </a:ext>
              </a:extLst>
            </p:cNvPr>
            <p:cNvSpPr>
              <a:spLocks/>
            </p:cNvSpPr>
            <p:nvPr/>
          </p:nvSpPr>
          <p:spPr bwMode="auto">
            <a:xfrm>
              <a:off x="5457825" y="5018088"/>
              <a:ext cx="287338" cy="534988"/>
            </a:xfrm>
            <a:custGeom>
              <a:avLst/>
              <a:gdLst>
                <a:gd name="T0" fmla="*/ 181 w 181"/>
                <a:gd name="T1" fmla="*/ 337 h 337"/>
                <a:gd name="T2" fmla="*/ 104 w 181"/>
                <a:gd name="T3" fmla="*/ 337 h 337"/>
                <a:gd name="T4" fmla="*/ 97 w 181"/>
                <a:gd name="T5" fmla="*/ 337 h 337"/>
                <a:gd name="T6" fmla="*/ 18 w 181"/>
                <a:gd name="T7" fmla="*/ 264 h 337"/>
                <a:gd name="T8" fmla="*/ 100 w 181"/>
                <a:gd name="T9" fmla="*/ 210 h 337"/>
                <a:gd name="T10" fmla="*/ 0 w 181"/>
                <a:gd name="T11" fmla="*/ 162 h 337"/>
                <a:gd name="T12" fmla="*/ 65 w 181"/>
                <a:gd name="T13" fmla="*/ 59 h 337"/>
                <a:gd name="T14" fmla="*/ 91 w 181"/>
                <a:gd name="T15" fmla="*/ 18 h 337"/>
                <a:gd name="T16" fmla="*/ 136 w 181"/>
                <a:gd name="T17" fmla="*/ 0 h 337"/>
                <a:gd name="T18" fmla="*/ 136 w 181"/>
                <a:gd name="T19" fmla="*/ 46 h 337"/>
                <a:gd name="T20" fmla="*/ 181 w 181"/>
                <a:gd name="T21" fmla="*/ 337 h 337"/>
                <a:gd name="T22" fmla="*/ 181 w 181"/>
                <a:gd name="T23" fmla="*/ 33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337">
                  <a:moveTo>
                    <a:pt x="181" y="337"/>
                  </a:moveTo>
                  <a:lnTo>
                    <a:pt x="104" y="337"/>
                  </a:lnTo>
                  <a:lnTo>
                    <a:pt x="97" y="337"/>
                  </a:lnTo>
                  <a:lnTo>
                    <a:pt x="18" y="264"/>
                  </a:lnTo>
                  <a:lnTo>
                    <a:pt x="100" y="210"/>
                  </a:lnTo>
                  <a:lnTo>
                    <a:pt x="0" y="162"/>
                  </a:lnTo>
                  <a:lnTo>
                    <a:pt x="65" y="59"/>
                  </a:lnTo>
                  <a:lnTo>
                    <a:pt x="91" y="18"/>
                  </a:lnTo>
                  <a:lnTo>
                    <a:pt x="136" y="0"/>
                  </a:lnTo>
                  <a:lnTo>
                    <a:pt x="136" y="46"/>
                  </a:lnTo>
                  <a:lnTo>
                    <a:pt x="181" y="337"/>
                  </a:lnTo>
                  <a:lnTo>
                    <a:pt x="181" y="337"/>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0" name="Freeform 43">
              <a:extLst>
                <a:ext uri="{FF2B5EF4-FFF2-40B4-BE49-F238E27FC236}">
                  <a16:creationId xmlns:a16="http://schemas.microsoft.com/office/drawing/2014/main" id="{A9D25D50-D51D-4983-A4A3-3231CB0EDB9A}"/>
                </a:ext>
              </a:extLst>
            </p:cNvPr>
            <p:cNvSpPr>
              <a:spLocks/>
            </p:cNvSpPr>
            <p:nvPr/>
          </p:nvSpPr>
          <p:spPr bwMode="auto">
            <a:xfrm>
              <a:off x="5894388" y="5011738"/>
              <a:ext cx="288925" cy="541338"/>
            </a:xfrm>
            <a:custGeom>
              <a:avLst/>
              <a:gdLst>
                <a:gd name="T0" fmla="*/ 82 w 182"/>
                <a:gd name="T1" fmla="*/ 209 h 341"/>
                <a:gd name="T2" fmla="*/ 163 w 182"/>
                <a:gd name="T3" fmla="*/ 266 h 341"/>
                <a:gd name="T4" fmla="*/ 84 w 182"/>
                <a:gd name="T5" fmla="*/ 341 h 341"/>
                <a:gd name="T6" fmla="*/ 79 w 182"/>
                <a:gd name="T7" fmla="*/ 341 h 341"/>
                <a:gd name="T8" fmla="*/ 0 w 182"/>
                <a:gd name="T9" fmla="*/ 341 h 341"/>
                <a:gd name="T10" fmla="*/ 2 w 182"/>
                <a:gd name="T11" fmla="*/ 341 h 341"/>
                <a:gd name="T12" fmla="*/ 47 w 182"/>
                <a:gd name="T13" fmla="*/ 47 h 341"/>
                <a:gd name="T14" fmla="*/ 47 w 182"/>
                <a:gd name="T15" fmla="*/ 0 h 341"/>
                <a:gd name="T16" fmla="*/ 100 w 182"/>
                <a:gd name="T17" fmla="*/ 25 h 341"/>
                <a:gd name="T18" fmla="*/ 125 w 182"/>
                <a:gd name="T19" fmla="*/ 66 h 341"/>
                <a:gd name="T20" fmla="*/ 182 w 182"/>
                <a:gd name="T21" fmla="*/ 163 h 341"/>
                <a:gd name="T22" fmla="*/ 82 w 182"/>
                <a:gd name="T23" fmla="*/ 20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1">
                  <a:moveTo>
                    <a:pt x="82" y="209"/>
                  </a:moveTo>
                  <a:lnTo>
                    <a:pt x="163" y="266"/>
                  </a:lnTo>
                  <a:lnTo>
                    <a:pt x="84" y="341"/>
                  </a:lnTo>
                  <a:lnTo>
                    <a:pt x="79" y="341"/>
                  </a:lnTo>
                  <a:lnTo>
                    <a:pt x="0" y="341"/>
                  </a:lnTo>
                  <a:lnTo>
                    <a:pt x="2" y="341"/>
                  </a:lnTo>
                  <a:lnTo>
                    <a:pt x="47" y="47"/>
                  </a:lnTo>
                  <a:lnTo>
                    <a:pt x="47" y="0"/>
                  </a:lnTo>
                  <a:lnTo>
                    <a:pt x="100" y="25"/>
                  </a:lnTo>
                  <a:lnTo>
                    <a:pt x="125" y="66"/>
                  </a:lnTo>
                  <a:lnTo>
                    <a:pt x="182" y="163"/>
                  </a:lnTo>
                  <a:lnTo>
                    <a:pt x="82" y="20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1" name="Group 70">
            <a:extLst>
              <a:ext uri="{FF2B5EF4-FFF2-40B4-BE49-F238E27FC236}">
                <a16:creationId xmlns:a16="http://schemas.microsoft.com/office/drawing/2014/main" id="{D23D4F52-7770-4516-BBA5-CF0A4B6CB14A}"/>
              </a:ext>
            </a:extLst>
          </p:cNvPr>
          <p:cNvGrpSpPr>
            <a:grpSpLocks noChangeAspect="1"/>
          </p:cNvGrpSpPr>
          <p:nvPr/>
        </p:nvGrpSpPr>
        <p:grpSpPr>
          <a:xfrm>
            <a:off x="6903720" y="1828800"/>
            <a:ext cx="457200" cy="473545"/>
            <a:chOff x="5348288" y="1319213"/>
            <a:chExt cx="1465263" cy="1517650"/>
          </a:xfrm>
        </p:grpSpPr>
        <p:sp>
          <p:nvSpPr>
            <p:cNvPr id="72" name="Freeform 44">
              <a:extLst>
                <a:ext uri="{FF2B5EF4-FFF2-40B4-BE49-F238E27FC236}">
                  <a16:creationId xmlns:a16="http://schemas.microsoft.com/office/drawing/2014/main" id="{A8C57753-DD9B-4580-AF58-9982269184FB}"/>
                </a:ext>
              </a:extLst>
            </p:cNvPr>
            <p:cNvSpPr>
              <a:spLocks/>
            </p:cNvSpPr>
            <p:nvPr/>
          </p:nvSpPr>
          <p:spPr bwMode="auto">
            <a:xfrm>
              <a:off x="5594350" y="1333500"/>
              <a:ext cx="473075" cy="1192213"/>
            </a:xfrm>
            <a:custGeom>
              <a:avLst/>
              <a:gdLst>
                <a:gd name="T0" fmla="*/ 47 w 131"/>
                <a:gd name="T1" fmla="*/ 30 h 330"/>
                <a:gd name="T2" fmla="*/ 106 w 131"/>
                <a:gd name="T3" fmla="*/ 57 h 330"/>
                <a:gd name="T4" fmla="*/ 122 w 131"/>
                <a:gd name="T5" fmla="*/ 154 h 330"/>
                <a:gd name="T6" fmla="*/ 63 w 131"/>
                <a:gd name="T7" fmla="*/ 329 h 330"/>
                <a:gd name="T8" fmla="*/ 10 w 131"/>
                <a:gd name="T9" fmla="*/ 150 h 330"/>
                <a:gd name="T10" fmla="*/ 47 w 131"/>
                <a:gd name="T11" fmla="*/ 30 h 330"/>
              </a:gdLst>
              <a:ahLst/>
              <a:cxnLst>
                <a:cxn ang="0">
                  <a:pos x="T0" y="T1"/>
                </a:cxn>
                <a:cxn ang="0">
                  <a:pos x="T2" y="T3"/>
                </a:cxn>
                <a:cxn ang="0">
                  <a:pos x="T4" y="T5"/>
                </a:cxn>
                <a:cxn ang="0">
                  <a:pos x="T6" y="T7"/>
                </a:cxn>
                <a:cxn ang="0">
                  <a:pos x="T8" y="T9"/>
                </a:cxn>
                <a:cxn ang="0">
                  <a:pos x="T10" y="T11"/>
                </a:cxn>
              </a:cxnLst>
              <a:rect l="0" t="0" r="r" b="b"/>
              <a:pathLst>
                <a:path w="131" h="330">
                  <a:moveTo>
                    <a:pt x="47" y="30"/>
                  </a:moveTo>
                  <a:cubicBezTo>
                    <a:pt x="52" y="14"/>
                    <a:pt x="90" y="0"/>
                    <a:pt x="106" y="57"/>
                  </a:cubicBezTo>
                  <a:cubicBezTo>
                    <a:pt x="121" y="114"/>
                    <a:pt x="114" y="134"/>
                    <a:pt x="122" y="154"/>
                  </a:cubicBezTo>
                  <a:cubicBezTo>
                    <a:pt x="131" y="174"/>
                    <a:pt x="111" y="330"/>
                    <a:pt x="63" y="329"/>
                  </a:cubicBezTo>
                  <a:cubicBezTo>
                    <a:pt x="11" y="329"/>
                    <a:pt x="0" y="180"/>
                    <a:pt x="10" y="150"/>
                  </a:cubicBezTo>
                  <a:cubicBezTo>
                    <a:pt x="21" y="120"/>
                    <a:pt x="12" y="30"/>
                    <a:pt x="47"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5">
              <a:extLst>
                <a:ext uri="{FF2B5EF4-FFF2-40B4-BE49-F238E27FC236}">
                  <a16:creationId xmlns:a16="http://schemas.microsoft.com/office/drawing/2014/main" id="{70F46766-A31C-49D3-AD5F-80F60731FEE2}"/>
                </a:ext>
              </a:extLst>
            </p:cNvPr>
            <p:cNvSpPr>
              <a:spLocks/>
            </p:cNvSpPr>
            <p:nvPr/>
          </p:nvSpPr>
          <p:spPr bwMode="auto">
            <a:xfrm>
              <a:off x="6073775" y="1333500"/>
              <a:ext cx="469900" cy="1192213"/>
            </a:xfrm>
            <a:custGeom>
              <a:avLst/>
              <a:gdLst>
                <a:gd name="T0" fmla="*/ 83 w 130"/>
                <a:gd name="T1" fmla="*/ 30 h 330"/>
                <a:gd name="T2" fmla="*/ 24 w 130"/>
                <a:gd name="T3" fmla="*/ 57 h 330"/>
                <a:gd name="T4" fmla="*/ 8 w 130"/>
                <a:gd name="T5" fmla="*/ 154 h 330"/>
                <a:gd name="T6" fmla="*/ 68 w 130"/>
                <a:gd name="T7" fmla="*/ 329 h 330"/>
                <a:gd name="T8" fmla="*/ 120 w 130"/>
                <a:gd name="T9" fmla="*/ 150 h 330"/>
                <a:gd name="T10" fmla="*/ 83 w 130"/>
                <a:gd name="T11" fmla="*/ 30 h 330"/>
              </a:gdLst>
              <a:ahLst/>
              <a:cxnLst>
                <a:cxn ang="0">
                  <a:pos x="T0" y="T1"/>
                </a:cxn>
                <a:cxn ang="0">
                  <a:pos x="T2" y="T3"/>
                </a:cxn>
                <a:cxn ang="0">
                  <a:pos x="T4" y="T5"/>
                </a:cxn>
                <a:cxn ang="0">
                  <a:pos x="T6" y="T7"/>
                </a:cxn>
                <a:cxn ang="0">
                  <a:pos x="T8" y="T9"/>
                </a:cxn>
                <a:cxn ang="0">
                  <a:pos x="T10" y="T11"/>
                </a:cxn>
              </a:cxnLst>
              <a:rect l="0" t="0" r="r" b="b"/>
              <a:pathLst>
                <a:path w="130" h="330">
                  <a:moveTo>
                    <a:pt x="83" y="30"/>
                  </a:moveTo>
                  <a:cubicBezTo>
                    <a:pt x="78" y="14"/>
                    <a:pt x="40" y="0"/>
                    <a:pt x="24" y="57"/>
                  </a:cubicBezTo>
                  <a:cubicBezTo>
                    <a:pt x="9" y="114"/>
                    <a:pt x="17" y="134"/>
                    <a:pt x="8" y="154"/>
                  </a:cubicBezTo>
                  <a:cubicBezTo>
                    <a:pt x="0" y="174"/>
                    <a:pt x="20" y="330"/>
                    <a:pt x="68" y="329"/>
                  </a:cubicBezTo>
                  <a:cubicBezTo>
                    <a:pt x="119" y="329"/>
                    <a:pt x="130" y="180"/>
                    <a:pt x="120" y="150"/>
                  </a:cubicBezTo>
                  <a:cubicBezTo>
                    <a:pt x="110" y="120"/>
                    <a:pt x="119" y="30"/>
                    <a:pt x="83"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6">
              <a:extLst>
                <a:ext uri="{FF2B5EF4-FFF2-40B4-BE49-F238E27FC236}">
                  <a16:creationId xmlns:a16="http://schemas.microsoft.com/office/drawing/2014/main" id="{D9C6512D-E3E6-4514-9847-B23E39CF2A67}"/>
                </a:ext>
              </a:extLst>
            </p:cNvPr>
            <p:cNvSpPr>
              <a:spLocks/>
            </p:cNvSpPr>
            <p:nvPr/>
          </p:nvSpPr>
          <p:spPr bwMode="auto">
            <a:xfrm>
              <a:off x="5348288" y="2287588"/>
              <a:ext cx="1465263" cy="549275"/>
            </a:xfrm>
            <a:custGeom>
              <a:avLst/>
              <a:gdLst>
                <a:gd name="T0" fmla="*/ 241 w 406"/>
                <a:gd name="T1" fmla="*/ 0 h 152"/>
                <a:gd name="T2" fmla="*/ 162 w 406"/>
                <a:gd name="T3" fmla="*/ 4 h 152"/>
                <a:gd name="T4" fmla="*/ 43 w 406"/>
                <a:gd name="T5" fmla="*/ 54 h 152"/>
                <a:gd name="T6" fmla="*/ 0 w 406"/>
                <a:gd name="T7" fmla="*/ 152 h 152"/>
                <a:gd name="T8" fmla="*/ 406 w 406"/>
                <a:gd name="T9" fmla="*/ 152 h 152"/>
                <a:gd name="T10" fmla="*/ 362 w 406"/>
                <a:gd name="T11" fmla="*/ 54 h 152"/>
                <a:gd name="T12" fmla="*/ 241 w 406"/>
                <a:gd name="T13" fmla="*/ 0 h 152"/>
              </a:gdLst>
              <a:ahLst/>
              <a:cxnLst>
                <a:cxn ang="0">
                  <a:pos x="T0" y="T1"/>
                </a:cxn>
                <a:cxn ang="0">
                  <a:pos x="T2" y="T3"/>
                </a:cxn>
                <a:cxn ang="0">
                  <a:pos x="T4" y="T5"/>
                </a:cxn>
                <a:cxn ang="0">
                  <a:pos x="T6" y="T7"/>
                </a:cxn>
                <a:cxn ang="0">
                  <a:pos x="T8" y="T9"/>
                </a:cxn>
                <a:cxn ang="0">
                  <a:pos x="T10" y="T11"/>
                </a:cxn>
                <a:cxn ang="0">
                  <a:pos x="T12" y="T13"/>
                </a:cxn>
              </a:cxnLst>
              <a:rect l="0" t="0" r="r" b="b"/>
              <a:pathLst>
                <a:path w="406" h="152">
                  <a:moveTo>
                    <a:pt x="241" y="0"/>
                  </a:moveTo>
                  <a:cubicBezTo>
                    <a:pt x="240" y="1"/>
                    <a:pt x="163" y="2"/>
                    <a:pt x="162" y="4"/>
                  </a:cubicBezTo>
                  <a:cubicBezTo>
                    <a:pt x="138" y="38"/>
                    <a:pt x="85" y="45"/>
                    <a:pt x="43" y="54"/>
                  </a:cubicBezTo>
                  <a:cubicBezTo>
                    <a:pt x="1" y="63"/>
                    <a:pt x="0" y="116"/>
                    <a:pt x="0" y="152"/>
                  </a:cubicBezTo>
                  <a:cubicBezTo>
                    <a:pt x="406" y="152"/>
                    <a:pt x="406" y="152"/>
                    <a:pt x="406" y="152"/>
                  </a:cubicBezTo>
                  <a:cubicBezTo>
                    <a:pt x="406" y="116"/>
                    <a:pt x="405" y="64"/>
                    <a:pt x="362" y="54"/>
                  </a:cubicBezTo>
                  <a:cubicBezTo>
                    <a:pt x="320" y="45"/>
                    <a:pt x="264" y="36"/>
                    <a:pt x="241" y="0"/>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47">
              <a:extLst>
                <a:ext uri="{FF2B5EF4-FFF2-40B4-BE49-F238E27FC236}">
                  <a16:creationId xmlns:a16="http://schemas.microsoft.com/office/drawing/2014/main" id="{A138CD31-8A30-441A-A698-863A146B1432}"/>
                </a:ext>
              </a:extLst>
            </p:cNvPr>
            <p:cNvSpPr>
              <a:spLocks/>
            </p:cNvSpPr>
            <p:nvPr/>
          </p:nvSpPr>
          <p:spPr bwMode="auto">
            <a:xfrm>
              <a:off x="5934075" y="2287588"/>
              <a:ext cx="292100" cy="549275"/>
            </a:xfrm>
            <a:custGeom>
              <a:avLst/>
              <a:gdLst>
                <a:gd name="T0" fmla="*/ 81 w 81"/>
                <a:gd name="T1" fmla="*/ 3 h 152"/>
                <a:gd name="T2" fmla="*/ 81 w 81"/>
                <a:gd name="T3" fmla="*/ 22 h 152"/>
                <a:gd name="T4" fmla="*/ 62 w 81"/>
                <a:gd name="T5" fmla="*/ 152 h 152"/>
                <a:gd name="T6" fmla="*/ 19 w 81"/>
                <a:gd name="T7" fmla="*/ 152 h 152"/>
                <a:gd name="T8" fmla="*/ 0 w 81"/>
                <a:gd name="T9" fmla="*/ 24 h 152"/>
                <a:gd name="T10" fmla="*/ 0 w 81"/>
                <a:gd name="T11" fmla="*/ 4 h 152"/>
                <a:gd name="T12" fmla="*/ 0 w 81"/>
                <a:gd name="T13" fmla="*/ 4 h 152"/>
                <a:gd name="T14" fmla="*/ 79 w 81"/>
                <a:gd name="T15" fmla="*/ 0 h 152"/>
                <a:gd name="T16" fmla="*/ 81 w 81"/>
                <a:gd name="T17" fmla="*/ 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52">
                  <a:moveTo>
                    <a:pt x="81" y="3"/>
                  </a:moveTo>
                  <a:cubicBezTo>
                    <a:pt x="81" y="22"/>
                    <a:pt x="81" y="22"/>
                    <a:pt x="81" y="22"/>
                  </a:cubicBezTo>
                  <a:cubicBezTo>
                    <a:pt x="62" y="152"/>
                    <a:pt x="62" y="152"/>
                    <a:pt x="62" y="152"/>
                  </a:cubicBezTo>
                  <a:cubicBezTo>
                    <a:pt x="19" y="152"/>
                    <a:pt x="19" y="152"/>
                    <a:pt x="19" y="152"/>
                  </a:cubicBezTo>
                  <a:cubicBezTo>
                    <a:pt x="0" y="24"/>
                    <a:pt x="0" y="24"/>
                    <a:pt x="0" y="24"/>
                  </a:cubicBezTo>
                  <a:cubicBezTo>
                    <a:pt x="0" y="4"/>
                    <a:pt x="0" y="4"/>
                    <a:pt x="0" y="4"/>
                  </a:cubicBezTo>
                  <a:cubicBezTo>
                    <a:pt x="0" y="4"/>
                    <a:pt x="0" y="4"/>
                    <a:pt x="0" y="4"/>
                  </a:cubicBezTo>
                  <a:cubicBezTo>
                    <a:pt x="1" y="2"/>
                    <a:pt x="78" y="1"/>
                    <a:pt x="79" y="0"/>
                  </a:cubicBezTo>
                  <a:cubicBezTo>
                    <a:pt x="80" y="1"/>
                    <a:pt x="81" y="2"/>
                    <a:pt x="81" y="3"/>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6" name="Freeform 48">
              <a:extLst>
                <a:ext uri="{FF2B5EF4-FFF2-40B4-BE49-F238E27FC236}">
                  <a16:creationId xmlns:a16="http://schemas.microsoft.com/office/drawing/2014/main" id="{002701DD-6603-49D3-9680-E2F00A65B427}"/>
                </a:ext>
              </a:extLst>
            </p:cNvPr>
            <p:cNvSpPr>
              <a:spLocks/>
            </p:cNvSpPr>
            <p:nvPr/>
          </p:nvSpPr>
          <p:spPr bwMode="auto">
            <a:xfrm>
              <a:off x="5934075" y="1792288"/>
              <a:ext cx="292100" cy="708025"/>
            </a:xfrm>
            <a:custGeom>
              <a:avLst/>
              <a:gdLst>
                <a:gd name="T0" fmla="*/ 0 w 81"/>
                <a:gd name="T1" fmla="*/ 54 h 196"/>
                <a:gd name="T2" fmla="*/ 0 w 81"/>
                <a:gd name="T3" fmla="*/ 121 h 196"/>
                <a:gd name="T4" fmla="*/ 0 w 81"/>
                <a:gd name="T5" fmla="*/ 154 h 196"/>
                <a:gd name="T6" fmla="*/ 81 w 81"/>
                <a:gd name="T7" fmla="*/ 154 h 196"/>
                <a:gd name="T8" fmla="*/ 81 w 81"/>
                <a:gd name="T9" fmla="*/ 121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1"/>
                    <a:pt x="0" y="121"/>
                    <a:pt x="0" y="121"/>
                  </a:cubicBezTo>
                  <a:cubicBezTo>
                    <a:pt x="0" y="154"/>
                    <a:pt x="0" y="154"/>
                    <a:pt x="0" y="154"/>
                  </a:cubicBezTo>
                  <a:cubicBezTo>
                    <a:pt x="20" y="195"/>
                    <a:pt x="57" y="196"/>
                    <a:pt x="81" y="154"/>
                  </a:cubicBezTo>
                  <a:cubicBezTo>
                    <a:pt x="81" y="121"/>
                    <a:pt x="81" y="121"/>
                    <a:pt x="81" y="121"/>
                  </a:cubicBezTo>
                  <a:cubicBezTo>
                    <a:pt x="81" y="54"/>
                    <a:pt x="81" y="54"/>
                    <a:pt x="81" y="54"/>
                  </a:cubicBezTo>
                  <a:cubicBezTo>
                    <a:pt x="81" y="0"/>
                    <a:pt x="0" y="0"/>
                    <a:pt x="0" y="54"/>
                  </a:cubicBezTo>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7" name="Freeform 49">
              <a:extLst>
                <a:ext uri="{FF2B5EF4-FFF2-40B4-BE49-F238E27FC236}">
                  <a16:creationId xmlns:a16="http://schemas.microsoft.com/office/drawing/2014/main" id="{042E5BC6-6E8F-496D-AFF0-8AAE3A5BBA51}"/>
                </a:ext>
              </a:extLst>
            </p:cNvPr>
            <p:cNvSpPr>
              <a:spLocks/>
            </p:cNvSpPr>
            <p:nvPr/>
          </p:nvSpPr>
          <p:spPr bwMode="auto">
            <a:xfrm>
              <a:off x="6351588" y="1806575"/>
              <a:ext cx="152400" cy="217488"/>
            </a:xfrm>
            <a:custGeom>
              <a:avLst/>
              <a:gdLst>
                <a:gd name="T0" fmla="*/ 32 w 42"/>
                <a:gd name="T1" fmla="*/ 3 h 60"/>
                <a:gd name="T2" fmla="*/ 6 w 42"/>
                <a:gd name="T3" fmla="*/ 23 h 60"/>
                <a:gd name="T4" fmla="*/ 10 w 42"/>
                <a:gd name="T5" fmla="*/ 57 h 60"/>
                <a:gd name="T6" fmla="*/ 36 w 42"/>
                <a:gd name="T7" fmla="*/ 37 h 60"/>
                <a:gd name="T8" fmla="*/ 32 w 42"/>
                <a:gd name="T9" fmla="*/ 3 h 60"/>
              </a:gdLst>
              <a:ahLst/>
              <a:cxnLst>
                <a:cxn ang="0">
                  <a:pos x="T0" y="T1"/>
                </a:cxn>
                <a:cxn ang="0">
                  <a:pos x="T2" y="T3"/>
                </a:cxn>
                <a:cxn ang="0">
                  <a:pos x="T4" y="T5"/>
                </a:cxn>
                <a:cxn ang="0">
                  <a:pos x="T6" y="T7"/>
                </a:cxn>
                <a:cxn ang="0">
                  <a:pos x="T8" y="T9"/>
                </a:cxn>
              </a:cxnLst>
              <a:rect l="0" t="0" r="r" b="b"/>
              <a:pathLst>
                <a:path w="42" h="60">
                  <a:moveTo>
                    <a:pt x="32" y="3"/>
                  </a:moveTo>
                  <a:cubicBezTo>
                    <a:pt x="24" y="0"/>
                    <a:pt x="12" y="9"/>
                    <a:pt x="6" y="23"/>
                  </a:cubicBezTo>
                  <a:cubicBezTo>
                    <a:pt x="0" y="38"/>
                    <a:pt x="2" y="53"/>
                    <a:pt x="10" y="57"/>
                  </a:cubicBezTo>
                  <a:cubicBezTo>
                    <a:pt x="18" y="60"/>
                    <a:pt x="30" y="51"/>
                    <a:pt x="36" y="37"/>
                  </a:cubicBezTo>
                  <a:cubicBezTo>
                    <a:pt x="42" y="22"/>
                    <a:pt x="40" y="7"/>
                    <a:pt x="32"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8" name="Freeform 50">
              <a:extLst>
                <a:ext uri="{FF2B5EF4-FFF2-40B4-BE49-F238E27FC236}">
                  <a16:creationId xmlns:a16="http://schemas.microsoft.com/office/drawing/2014/main" id="{691862AB-FA93-4DB3-A0C1-C760C00CEB1F}"/>
                </a:ext>
              </a:extLst>
            </p:cNvPr>
            <p:cNvSpPr>
              <a:spLocks/>
            </p:cNvSpPr>
            <p:nvPr/>
          </p:nvSpPr>
          <p:spPr bwMode="auto">
            <a:xfrm>
              <a:off x="5659438" y="1806575"/>
              <a:ext cx="147638" cy="217488"/>
            </a:xfrm>
            <a:custGeom>
              <a:avLst/>
              <a:gdLst>
                <a:gd name="T0" fmla="*/ 10 w 41"/>
                <a:gd name="T1" fmla="*/ 3 h 60"/>
                <a:gd name="T2" fmla="*/ 35 w 41"/>
                <a:gd name="T3" fmla="*/ 23 h 60"/>
                <a:gd name="T4" fmla="*/ 31 w 41"/>
                <a:gd name="T5" fmla="*/ 57 h 60"/>
                <a:gd name="T6" fmla="*/ 6 w 41"/>
                <a:gd name="T7" fmla="*/ 37 h 60"/>
                <a:gd name="T8" fmla="*/ 10 w 41"/>
                <a:gd name="T9" fmla="*/ 3 h 60"/>
              </a:gdLst>
              <a:ahLst/>
              <a:cxnLst>
                <a:cxn ang="0">
                  <a:pos x="T0" y="T1"/>
                </a:cxn>
                <a:cxn ang="0">
                  <a:pos x="T2" y="T3"/>
                </a:cxn>
                <a:cxn ang="0">
                  <a:pos x="T4" y="T5"/>
                </a:cxn>
                <a:cxn ang="0">
                  <a:pos x="T6" y="T7"/>
                </a:cxn>
                <a:cxn ang="0">
                  <a:pos x="T8" y="T9"/>
                </a:cxn>
              </a:cxnLst>
              <a:rect l="0" t="0" r="r" b="b"/>
              <a:pathLst>
                <a:path w="41" h="60">
                  <a:moveTo>
                    <a:pt x="10" y="3"/>
                  </a:moveTo>
                  <a:cubicBezTo>
                    <a:pt x="18" y="0"/>
                    <a:pt x="29" y="9"/>
                    <a:pt x="35" y="23"/>
                  </a:cubicBezTo>
                  <a:cubicBezTo>
                    <a:pt x="41" y="38"/>
                    <a:pt x="40" y="53"/>
                    <a:pt x="31" y="57"/>
                  </a:cubicBezTo>
                  <a:cubicBezTo>
                    <a:pt x="23" y="60"/>
                    <a:pt x="12" y="51"/>
                    <a:pt x="6" y="37"/>
                  </a:cubicBezTo>
                  <a:cubicBezTo>
                    <a:pt x="0" y="22"/>
                    <a:pt x="1" y="7"/>
                    <a:pt x="10"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9" name="Freeform 51">
              <a:extLst>
                <a:ext uri="{FF2B5EF4-FFF2-40B4-BE49-F238E27FC236}">
                  <a16:creationId xmlns:a16="http://schemas.microsoft.com/office/drawing/2014/main" id="{FFE5D5D4-0B6E-42D4-AB3D-9F8E06B5387D}"/>
                </a:ext>
              </a:extLst>
            </p:cNvPr>
            <p:cNvSpPr>
              <a:spLocks/>
            </p:cNvSpPr>
            <p:nvPr/>
          </p:nvSpPr>
          <p:spPr bwMode="auto">
            <a:xfrm>
              <a:off x="5934075" y="2165350"/>
              <a:ext cx="292100" cy="104775"/>
            </a:xfrm>
            <a:custGeom>
              <a:avLst/>
              <a:gdLst>
                <a:gd name="T0" fmla="*/ 81 w 81"/>
                <a:gd name="T1" fmla="*/ 0 h 29"/>
                <a:gd name="T2" fmla="*/ 0 w 81"/>
                <a:gd name="T3" fmla="*/ 0 h 29"/>
                <a:gd name="T4" fmla="*/ 0 w 81"/>
                <a:gd name="T5" fmla="*/ 3 h 29"/>
                <a:gd name="T6" fmla="*/ 40 w 81"/>
                <a:gd name="T7" fmla="*/ 29 h 29"/>
                <a:gd name="T8" fmla="*/ 81 w 81"/>
                <a:gd name="T9" fmla="*/ 3 h 29"/>
                <a:gd name="T10" fmla="*/ 81 w 81"/>
                <a:gd name="T11" fmla="*/ 0 h 29"/>
              </a:gdLst>
              <a:ahLst/>
              <a:cxnLst>
                <a:cxn ang="0">
                  <a:pos x="T0" y="T1"/>
                </a:cxn>
                <a:cxn ang="0">
                  <a:pos x="T2" y="T3"/>
                </a:cxn>
                <a:cxn ang="0">
                  <a:pos x="T4" y="T5"/>
                </a:cxn>
                <a:cxn ang="0">
                  <a:pos x="T6" y="T7"/>
                </a:cxn>
                <a:cxn ang="0">
                  <a:pos x="T8" y="T9"/>
                </a:cxn>
                <a:cxn ang="0">
                  <a:pos x="T10" y="T11"/>
                </a:cxn>
              </a:cxnLst>
              <a:rect l="0" t="0" r="r" b="b"/>
              <a:pathLst>
                <a:path w="81" h="29">
                  <a:moveTo>
                    <a:pt x="81" y="0"/>
                  </a:moveTo>
                  <a:cubicBezTo>
                    <a:pt x="0" y="0"/>
                    <a:pt x="0" y="0"/>
                    <a:pt x="0" y="0"/>
                  </a:cubicBezTo>
                  <a:cubicBezTo>
                    <a:pt x="0" y="3"/>
                    <a:pt x="0" y="3"/>
                    <a:pt x="0" y="3"/>
                  </a:cubicBezTo>
                  <a:cubicBezTo>
                    <a:pt x="0" y="3"/>
                    <a:pt x="26" y="29"/>
                    <a:pt x="40" y="29"/>
                  </a:cubicBezTo>
                  <a:cubicBezTo>
                    <a:pt x="55" y="29"/>
                    <a:pt x="81" y="3"/>
                    <a:pt x="81" y="3"/>
                  </a:cubicBezTo>
                  <a:cubicBezTo>
                    <a:pt x="81" y="0"/>
                    <a:pt x="81" y="0"/>
                    <a:pt x="81" y="0"/>
                  </a:cubicBezTo>
                </a:path>
              </a:pathLst>
            </a:custGeom>
            <a:solidFill>
              <a:srgbClr val="BEAE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0" name="Freeform 52">
              <a:extLst>
                <a:ext uri="{FF2B5EF4-FFF2-40B4-BE49-F238E27FC236}">
                  <a16:creationId xmlns:a16="http://schemas.microsoft.com/office/drawing/2014/main" id="{6B70D906-5939-4534-B75B-2B9560D9327A}"/>
                </a:ext>
              </a:extLst>
            </p:cNvPr>
            <p:cNvSpPr>
              <a:spLocks/>
            </p:cNvSpPr>
            <p:nvPr/>
          </p:nvSpPr>
          <p:spPr bwMode="auto">
            <a:xfrm>
              <a:off x="5676900" y="1341438"/>
              <a:ext cx="809625" cy="895350"/>
            </a:xfrm>
            <a:custGeom>
              <a:avLst/>
              <a:gdLst>
                <a:gd name="T0" fmla="*/ 112 w 224"/>
                <a:gd name="T1" fmla="*/ 248 h 248"/>
                <a:gd name="T2" fmla="*/ 17 w 224"/>
                <a:gd name="T3" fmla="*/ 147 h 248"/>
                <a:gd name="T4" fmla="*/ 112 w 224"/>
                <a:gd name="T5" fmla="*/ 0 h 248"/>
                <a:gd name="T6" fmla="*/ 207 w 224"/>
                <a:gd name="T7" fmla="*/ 147 h 248"/>
                <a:gd name="T8" fmla="*/ 112 w 224"/>
                <a:gd name="T9" fmla="*/ 248 h 248"/>
              </a:gdLst>
              <a:ahLst/>
              <a:cxnLst>
                <a:cxn ang="0">
                  <a:pos x="T0" y="T1"/>
                </a:cxn>
                <a:cxn ang="0">
                  <a:pos x="T2" y="T3"/>
                </a:cxn>
                <a:cxn ang="0">
                  <a:pos x="T4" y="T5"/>
                </a:cxn>
                <a:cxn ang="0">
                  <a:pos x="T6" y="T7"/>
                </a:cxn>
                <a:cxn ang="0">
                  <a:pos x="T8" y="T9"/>
                </a:cxn>
              </a:cxnLst>
              <a:rect l="0" t="0" r="r" b="b"/>
              <a:pathLst>
                <a:path w="224" h="248">
                  <a:moveTo>
                    <a:pt x="112" y="248"/>
                  </a:moveTo>
                  <a:cubicBezTo>
                    <a:pt x="87" y="248"/>
                    <a:pt x="33" y="206"/>
                    <a:pt x="17" y="147"/>
                  </a:cubicBezTo>
                  <a:cubicBezTo>
                    <a:pt x="0" y="86"/>
                    <a:pt x="31" y="0"/>
                    <a:pt x="112" y="0"/>
                  </a:cubicBezTo>
                  <a:cubicBezTo>
                    <a:pt x="192" y="0"/>
                    <a:pt x="224" y="86"/>
                    <a:pt x="207" y="147"/>
                  </a:cubicBezTo>
                  <a:cubicBezTo>
                    <a:pt x="190" y="206"/>
                    <a:pt x="137" y="248"/>
                    <a:pt x="112" y="248"/>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1" name="Freeform 53">
              <a:extLst>
                <a:ext uri="{FF2B5EF4-FFF2-40B4-BE49-F238E27FC236}">
                  <a16:creationId xmlns:a16="http://schemas.microsoft.com/office/drawing/2014/main" id="{9EFBCDB7-B9CC-4E75-A2DC-3935093C49A2}"/>
                </a:ext>
              </a:extLst>
            </p:cNvPr>
            <p:cNvSpPr>
              <a:spLocks/>
            </p:cNvSpPr>
            <p:nvPr/>
          </p:nvSpPr>
          <p:spPr bwMode="auto">
            <a:xfrm>
              <a:off x="5662613" y="1319213"/>
              <a:ext cx="812800" cy="614363"/>
            </a:xfrm>
            <a:custGeom>
              <a:avLst/>
              <a:gdLst>
                <a:gd name="T0" fmla="*/ 216 w 225"/>
                <a:gd name="T1" fmla="*/ 79 h 170"/>
                <a:gd name="T2" fmla="*/ 131 w 225"/>
                <a:gd name="T3" fmla="*/ 1 h 170"/>
                <a:gd name="T4" fmla="*/ 112 w 225"/>
                <a:gd name="T5" fmla="*/ 1 h 170"/>
                <a:gd name="T6" fmla="*/ 94 w 225"/>
                <a:gd name="T7" fmla="*/ 1 h 170"/>
                <a:gd name="T8" fmla="*/ 9 w 225"/>
                <a:gd name="T9" fmla="*/ 79 h 170"/>
                <a:gd name="T10" fmla="*/ 15 w 225"/>
                <a:gd name="T11" fmla="*/ 154 h 170"/>
                <a:gd name="T12" fmla="*/ 24 w 225"/>
                <a:gd name="T13" fmla="*/ 170 h 170"/>
                <a:gd name="T14" fmla="*/ 21 w 225"/>
                <a:gd name="T15" fmla="*/ 125 h 170"/>
                <a:gd name="T16" fmla="*/ 39 w 225"/>
                <a:gd name="T17" fmla="*/ 123 h 170"/>
                <a:gd name="T18" fmla="*/ 92 w 225"/>
                <a:gd name="T19" fmla="*/ 81 h 170"/>
                <a:gd name="T20" fmla="*/ 112 w 225"/>
                <a:gd name="T21" fmla="*/ 53 h 170"/>
                <a:gd name="T22" fmla="*/ 132 w 225"/>
                <a:gd name="T23" fmla="*/ 81 h 170"/>
                <a:gd name="T24" fmla="*/ 186 w 225"/>
                <a:gd name="T25" fmla="*/ 123 h 170"/>
                <a:gd name="T26" fmla="*/ 204 w 225"/>
                <a:gd name="T27" fmla="*/ 125 h 170"/>
                <a:gd name="T28" fmla="*/ 201 w 225"/>
                <a:gd name="T29" fmla="*/ 170 h 170"/>
                <a:gd name="T30" fmla="*/ 210 w 225"/>
                <a:gd name="T31" fmla="*/ 154 h 170"/>
                <a:gd name="T32" fmla="*/ 216 w 225"/>
                <a:gd name="T33" fmla="*/ 7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170">
                  <a:moveTo>
                    <a:pt x="216" y="79"/>
                  </a:moveTo>
                  <a:cubicBezTo>
                    <a:pt x="208" y="48"/>
                    <a:pt x="168" y="0"/>
                    <a:pt x="131" y="1"/>
                  </a:cubicBezTo>
                  <a:cubicBezTo>
                    <a:pt x="125" y="1"/>
                    <a:pt x="119" y="0"/>
                    <a:pt x="112" y="1"/>
                  </a:cubicBezTo>
                  <a:cubicBezTo>
                    <a:pt x="106" y="0"/>
                    <a:pt x="99" y="1"/>
                    <a:pt x="94" y="1"/>
                  </a:cubicBezTo>
                  <a:cubicBezTo>
                    <a:pt x="57" y="0"/>
                    <a:pt x="17" y="48"/>
                    <a:pt x="9" y="79"/>
                  </a:cubicBezTo>
                  <a:cubicBezTo>
                    <a:pt x="2" y="104"/>
                    <a:pt x="0" y="129"/>
                    <a:pt x="15" y="154"/>
                  </a:cubicBezTo>
                  <a:cubicBezTo>
                    <a:pt x="18" y="162"/>
                    <a:pt x="21" y="168"/>
                    <a:pt x="24" y="170"/>
                  </a:cubicBezTo>
                  <a:cubicBezTo>
                    <a:pt x="21" y="150"/>
                    <a:pt x="20" y="136"/>
                    <a:pt x="21" y="125"/>
                  </a:cubicBezTo>
                  <a:cubicBezTo>
                    <a:pt x="24" y="121"/>
                    <a:pt x="29" y="119"/>
                    <a:pt x="39" y="123"/>
                  </a:cubicBezTo>
                  <a:cubicBezTo>
                    <a:pt x="65" y="134"/>
                    <a:pt x="73" y="122"/>
                    <a:pt x="92" y="81"/>
                  </a:cubicBezTo>
                  <a:cubicBezTo>
                    <a:pt x="99" y="68"/>
                    <a:pt x="103" y="53"/>
                    <a:pt x="112" y="53"/>
                  </a:cubicBezTo>
                  <a:cubicBezTo>
                    <a:pt x="121" y="53"/>
                    <a:pt x="126" y="68"/>
                    <a:pt x="132" y="81"/>
                  </a:cubicBezTo>
                  <a:cubicBezTo>
                    <a:pt x="152" y="122"/>
                    <a:pt x="160" y="134"/>
                    <a:pt x="186" y="123"/>
                  </a:cubicBezTo>
                  <a:cubicBezTo>
                    <a:pt x="195" y="119"/>
                    <a:pt x="201" y="121"/>
                    <a:pt x="204" y="125"/>
                  </a:cubicBezTo>
                  <a:cubicBezTo>
                    <a:pt x="205" y="136"/>
                    <a:pt x="204" y="150"/>
                    <a:pt x="201" y="170"/>
                  </a:cubicBezTo>
                  <a:cubicBezTo>
                    <a:pt x="204" y="168"/>
                    <a:pt x="207" y="162"/>
                    <a:pt x="210" y="154"/>
                  </a:cubicBezTo>
                  <a:cubicBezTo>
                    <a:pt x="225" y="129"/>
                    <a:pt x="222" y="104"/>
                    <a:pt x="216" y="79"/>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2" name="Freeform 54">
              <a:extLst>
                <a:ext uri="{FF2B5EF4-FFF2-40B4-BE49-F238E27FC236}">
                  <a16:creationId xmlns:a16="http://schemas.microsoft.com/office/drawing/2014/main" id="{D1FEEA9E-031E-4E06-A497-30E8394B31C9}"/>
                </a:ext>
              </a:extLst>
            </p:cNvPr>
            <p:cNvSpPr>
              <a:spLocks/>
            </p:cNvSpPr>
            <p:nvPr/>
          </p:nvSpPr>
          <p:spPr bwMode="auto">
            <a:xfrm>
              <a:off x="5716588" y="2298700"/>
              <a:ext cx="288925" cy="538163"/>
            </a:xfrm>
            <a:custGeom>
              <a:avLst/>
              <a:gdLst>
                <a:gd name="T0" fmla="*/ 182 w 182"/>
                <a:gd name="T1" fmla="*/ 339 h 339"/>
                <a:gd name="T2" fmla="*/ 103 w 182"/>
                <a:gd name="T3" fmla="*/ 339 h 339"/>
                <a:gd name="T4" fmla="*/ 98 w 182"/>
                <a:gd name="T5" fmla="*/ 339 h 339"/>
                <a:gd name="T6" fmla="*/ 18 w 182"/>
                <a:gd name="T7" fmla="*/ 264 h 339"/>
                <a:gd name="T8" fmla="*/ 100 w 182"/>
                <a:gd name="T9" fmla="*/ 209 h 339"/>
                <a:gd name="T10" fmla="*/ 0 w 182"/>
                <a:gd name="T11" fmla="*/ 164 h 339"/>
                <a:gd name="T12" fmla="*/ 66 w 182"/>
                <a:gd name="T13" fmla="*/ 59 h 339"/>
                <a:gd name="T14" fmla="*/ 91 w 182"/>
                <a:gd name="T15" fmla="*/ 20 h 339"/>
                <a:gd name="T16" fmla="*/ 137 w 182"/>
                <a:gd name="T17" fmla="*/ 0 h 339"/>
                <a:gd name="T18" fmla="*/ 137 w 182"/>
                <a:gd name="T19" fmla="*/ 48 h 339"/>
                <a:gd name="T20" fmla="*/ 180 w 182"/>
                <a:gd name="T21" fmla="*/ 339 h 339"/>
                <a:gd name="T22" fmla="*/ 182 w 182"/>
                <a:gd name="T23" fmla="*/ 3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39">
                  <a:moveTo>
                    <a:pt x="182" y="339"/>
                  </a:moveTo>
                  <a:lnTo>
                    <a:pt x="103" y="339"/>
                  </a:lnTo>
                  <a:lnTo>
                    <a:pt x="98" y="339"/>
                  </a:lnTo>
                  <a:lnTo>
                    <a:pt x="18" y="264"/>
                  </a:lnTo>
                  <a:lnTo>
                    <a:pt x="100" y="209"/>
                  </a:lnTo>
                  <a:lnTo>
                    <a:pt x="0" y="164"/>
                  </a:lnTo>
                  <a:lnTo>
                    <a:pt x="66" y="59"/>
                  </a:lnTo>
                  <a:lnTo>
                    <a:pt x="91" y="20"/>
                  </a:lnTo>
                  <a:lnTo>
                    <a:pt x="137" y="0"/>
                  </a:lnTo>
                  <a:lnTo>
                    <a:pt x="137" y="48"/>
                  </a:lnTo>
                  <a:lnTo>
                    <a:pt x="180" y="339"/>
                  </a:lnTo>
                  <a:lnTo>
                    <a:pt x="182" y="33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3" name="Freeform 55">
              <a:extLst>
                <a:ext uri="{FF2B5EF4-FFF2-40B4-BE49-F238E27FC236}">
                  <a16:creationId xmlns:a16="http://schemas.microsoft.com/office/drawing/2014/main" id="{11136C29-E8F3-4BAA-AD91-BCAF69221489}"/>
                </a:ext>
              </a:extLst>
            </p:cNvPr>
            <p:cNvSpPr>
              <a:spLocks/>
            </p:cNvSpPr>
            <p:nvPr/>
          </p:nvSpPr>
          <p:spPr bwMode="auto">
            <a:xfrm>
              <a:off x="6153150" y="2293938"/>
              <a:ext cx="288925" cy="542925"/>
            </a:xfrm>
            <a:custGeom>
              <a:avLst/>
              <a:gdLst>
                <a:gd name="T0" fmla="*/ 82 w 182"/>
                <a:gd name="T1" fmla="*/ 210 h 342"/>
                <a:gd name="T2" fmla="*/ 164 w 182"/>
                <a:gd name="T3" fmla="*/ 264 h 342"/>
                <a:gd name="T4" fmla="*/ 84 w 182"/>
                <a:gd name="T5" fmla="*/ 342 h 342"/>
                <a:gd name="T6" fmla="*/ 80 w 182"/>
                <a:gd name="T7" fmla="*/ 342 h 342"/>
                <a:gd name="T8" fmla="*/ 0 w 182"/>
                <a:gd name="T9" fmla="*/ 342 h 342"/>
                <a:gd name="T10" fmla="*/ 3 w 182"/>
                <a:gd name="T11" fmla="*/ 342 h 342"/>
                <a:gd name="T12" fmla="*/ 46 w 182"/>
                <a:gd name="T13" fmla="*/ 46 h 342"/>
                <a:gd name="T14" fmla="*/ 46 w 182"/>
                <a:gd name="T15" fmla="*/ 0 h 342"/>
                <a:gd name="T16" fmla="*/ 100 w 182"/>
                <a:gd name="T17" fmla="*/ 23 h 342"/>
                <a:gd name="T18" fmla="*/ 125 w 182"/>
                <a:gd name="T19" fmla="*/ 64 h 342"/>
                <a:gd name="T20" fmla="*/ 182 w 182"/>
                <a:gd name="T21" fmla="*/ 162 h 342"/>
                <a:gd name="T22" fmla="*/ 82 w 182"/>
                <a:gd name="T23" fmla="*/ 21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2">
                  <a:moveTo>
                    <a:pt x="82" y="210"/>
                  </a:moveTo>
                  <a:lnTo>
                    <a:pt x="164" y="264"/>
                  </a:lnTo>
                  <a:lnTo>
                    <a:pt x="84" y="342"/>
                  </a:lnTo>
                  <a:lnTo>
                    <a:pt x="80" y="342"/>
                  </a:lnTo>
                  <a:lnTo>
                    <a:pt x="0" y="342"/>
                  </a:lnTo>
                  <a:lnTo>
                    <a:pt x="3" y="342"/>
                  </a:lnTo>
                  <a:lnTo>
                    <a:pt x="46" y="46"/>
                  </a:lnTo>
                  <a:lnTo>
                    <a:pt x="46" y="0"/>
                  </a:lnTo>
                  <a:lnTo>
                    <a:pt x="100" y="23"/>
                  </a:lnTo>
                  <a:lnTo>
                    <a:pt x="125" y="64"/>
                  </a:lnTo>
                  <a:lnTo>
                    <a:pt x="182" y="162"/>
                  </a:lnTo>
                  <a:lnTo>
                    <a:pt x="82" y="21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84" name="Group 83">
            <a:extLst>
              <a:ext uri="{FF2B5EF4-FFF2-40B4-BE49-F238E27FC236}">
                <a16:creationId xmlns:a16="http://schemas.microsoft.com/office/drawing/2014/main" id="{2B0A080B-F917-4E2C-9740-50F74CD72C98}"/>
              </a:ext>
            </a:extLst>
          </p:cNvPr>
          <p:cNvGrpSpPr>
            <a:grpSpLocks noChangeAspect="1"/>
          </p:cNvGrpSpPr>
          <p:nvPr/>
        </p:nvGrpSpPr>
        <p:grpSpPr>
          <a:xfrm>
            <a:off x="5257800" y="3307292"/>
            <a:ext cx="457200" cy="532380"/>
            <a:chOff x="0" y="1157288"/>
            <a:chExt cx="1544638" cy="1798637"/>
          </a:xfrm>
        </p:grpSpPr>
        <p:sp>
          <p:nvSpPr>
            <p:cNvPr id="85" name="Freeform 56">
              <a:extLst>
                <a:ext uri="{FF2B5EF4-FFF2-40B4-BE49-F238E27FC236}">
                  <a16:creationId xmlns:a16="http://schemas.microsoft.com/office/drawing/2014/main" id="{A6BF0DCF-7FCC-4C7E-9AFB-536010C9CAA8}"/>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6" name="Freeform 57">
              <a:extLst>
                <a:ext uri="{FF2B5EF4-FFF2-40B4-BE49-F238E27FC236}">
                  <a16:creationId xmlns:a16="http://schemas.microsoft.com/office/drawing/2014/main" id="{CD79E523-2B89-4412-AF19-F29F3F56ABFC}"/>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7" name="Freeform 58">
              <a:extLst>
                <a:ext uri="{FF2B5EF4-FFF2-40B4-BE49-F238E27FC236}">
                  <a16:creationId xmlns:a16="http://schemas.microsoft.com/office/drawing/2014/main" id="{9AE57B92-EEC9-452A-B07F-16E2BD7D7D45}"/>
                </a:ext>
              </a:extLst>
            </p:cNvPr>
            <p:cNvSpPr>
              <a:spLocks/>
            </p:cNvSpPr>
            <p:nvPr/>
          </p:nvSpPr>
          <p:spPr bwMode="auto">
            <a:xfrm>
              <a:off x="606425" y="1752600"/>
              <a:ext cx="331788" cy="693738"/>
            </a:xfrm>
            <a:custGeom>
              <a:avLst/>
              <a:gdLst>
                <a:gd name="T0" fmla="*/ 0 w 92"/>
                <a:gd name="T1" fmla="*/ 57 h 192"/>
                <a:gd name="T2" fmla="*/ 0 w 92"/>
                <a:gd name="T3" fmla="*/ 127 h 192"/>
                <a:gd name="T4" fmla="*/ 0 w 92"/>
                <a:gd name="T5" fmla="*/ 161 h 192"/>
                <a:gd name="T6" fmla="*/ 92 w 92"/>
                <a:gd name="T7" fmla="*/ 161 h 192"/>
                <a:gd name="T8" fmla="*/ 92 w 92"/>
                <a:gd name="T9" fmla="*/ 127 h 192"/>
                <a:gd name="T10" fmla="*/ 92 w 92"/>
                <a:gd name="T11" fmla="*/ 57 h 192"/>
                <a:gd name="T12" fmla="*/ 0 w 92"/>
                <a:gd name="T13" fmla="*/ 57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7"/>
                  </a:moveTo>
                  <a:cubicBezTo>
                    <a:pt x="0" y="127"/>
                    <a:pt x="0" y="127"/>
                    <a:pt x="0" y="127"/>
                  </a:cubicBezTo>
                  <a:cubicBezTo>
                    <a:pt x="0" y="161"/>
                    <a:pt x="0" y="161"/>
                    <a:pt x="0" y="161"/>
                  </a:cubicBezTo>
                  <a:cubicBezTo>
                    <a:pt x="26" y="191"/>
                    <a:pt x="67" y="192"/>
                    <a:pt x="92" y="161"/>
                  </a:cubicBezTo>
                  <a:cubicBezTo>
                    <a:pt x="92" y="127"/>
                    <a:pt x="92" y="127"/>
                    <a:pt x="92" y="127"/>
                  </a:cubicBezTo>
                  <a:cubicBezTo>
                    <a:pt x="92" y="57"/>
                    <a:pt x="92" y="57"/>
                    <a:pt x="92" y="57"/>
                  </a:cubicBezTo>
                  <a:cubicBezTo>
                    <a:pt x="92" y="0"/>
                    <a:pt x="0" y="0"/>
                    <a:pt x="0" y="57"/>
                  </a:cubicBezTo>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8" name="Freeform 59">
              <a:extLst>
                <a:ext uri="{FF2B5EF4-FFF2-40B4-BE49-F238E27FC236}">
                  <a16:creationId xmlns:a16="http://schemas.microsoft.com/office/drawing/2014/main" id="{C99C6A2D-9C3D-4ED0-AC8F-B975FEB4549A}"/>
                </a:ext>
              </a:extLst>
            </p:cNvPr>
            <p:cNvSpPr>
              <a:spLocks/>
            </p:cNvSpPr>
            <p:nvPr/>
          </p:nvSpPr>
          <p:spPr bwMode="auto">
            <a:xfrm>
              <a:off x="390525" y="1709738"/>
              <a:ext cx="136525" cy="201613"/>
            </a:xfrm>
            <a:custGeom>
              <a:avLst/>
              <a:gdLst>
                <a:gd name="T0" fmla="*/ 10 w 38"/>
                <a:gd name="T1" fmla="*/ 3 h 56"/>
                <a:gd name="T2" fmla="*/ 33 w 38"/>
                <a:gd name="T3" fmla="*/ 23 h 56"/>
                <a:gd name="T4" fmla="*/ 27 w 38"/>
                <a:gd name="T5" fmla="*/ 53 h 56"/>
                <a:gd name="T6" fmla="*/ 4 w 38"/>
                <a:gd name="T7" fmla="*/ 33 h 56"/>
                <a:gd name="T8" fmla="*/ 10 w 38"/>
                <a:gd name="T9" fmla="*/ 3 h 56"/>
              </a:gdLst>
              <a:ahLst/>
              <a:cxnLst>
                <a:cxn ang="0">
                  <a:pos x="T0" y="T1"/>
                </a:cxn>
                <a:cxn ang="0">
                  <a:pos x="T2" y="T3"/>
                </a:cxn>
                <a:cxn ang="0">
                  <a:pos x="T4" y="T5"/>
                </a:cxn>
                <a:cxn ang="0">
                  <a:pos x="T6" y="T7"/>
                </a:cxn>
                <a:cxn ang="0">
                  <a:pos x="T8" y="T9"/>
                </a:cxn>
              </a:cxnLst>
              <a:rect l="0" t="0" r="r" b="b"/>
              <a:pathLst>
                <a:path w="38" h="56">
                  <a:moveTo>
                    <a:pt x="10" y="3"/>
                  </a:moveTo>
                  <a:cubicBezTo>
                    <a:pt x="19" y="0"/>
                    <a:pt x="29" y="9"/>
                    <a:pt x="33" y="23"/>
                  </a:cubicBezTo>
                  <a:cubicBezTo>
                    <a:pt x="38" y="37"/>
                    <a:pt x="35" y="51"/>
                    <a:pt x="27" y="53"/>
                  </a:cubicBezTo>
                  <a:cubicBezTo>
                    <a:pt x="19" y="56"/>
                    <a:pt x="9" y="47"/>
                    <a:pt x="4" y="33"/>
                  </a:cubicBezTo>
                  <a:cubicBezTo>
                    <a:pt x="0" y="19"/>
                    <a:pt x="2" y="5"/>
                    <a:pt x="10"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9" name="Freeform 60">
              <a:extLst>
                <a:ext uri="{FF2B5EF4-FFF2-40B4-BE49-F238E27FC236}">
                  <a16:creationId xmlns:a16="http://schemas.microsoft.com/office/drawing/2014/main" id="{55373CD8-39DD-47B3-A825-5F1D0C6A7E5A}"/>
                </a:ext>
              </a:extLst>
            </p:cNvPr>
            <p:cNvSpPr>
              <a:spLocks/>
            </p:cNvSpPr>
            <p:nvPr/>
          </p:nvSpPr>
          <p:spPr bwMode="auto">
            <a:xfrm>
              <a:off x="1017588" y="1709738"/>
              <a:ext cx="141288" cy="201613"/>
            </a:xfrm>
            <a:custGeom>
              <a:avLst/>
              <a:gdLst>
                <a:gd name="T0" fmla="*/ 28 w 39"/>
                <a:gd name="T1" fmla="*/ 3 h 56"/>
                <a:gd name="T2" fmla="*/ 5 w 39"/>
                <a:gd name="T3" fmla="*/ 23 h 56"/>
                <a:gd name="T4" fmla="*/ 11 w 39"/>
                <a:gd name="T5" fmla="*/ 53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9" y="9"/>
                    <a:pt x="5" y="23"/>
                  </a:cubicBezTo>
                  <a:cubicBezTo>
                    <a:pt x="0" y="37"/>
                    <a:pt x="3" y="51"/>
                    <a:pt x="11" y="53"/>
                  </a:cubicBezTo>
                  <a:cubicBezTo>
                    <a:pt x="19" y="56"/>
                    <a:pt x="29" y="47"/>
                    <a:pt x="34" y="33"/>
                  </a:cubicBezTo>
                  <a:cubicBezTo>
                    <a:pt x="39" y="19"/>
                    <a:pt x="36" y="5"/>
                    <a:pt x="28"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0" name="Freeform 61">
              <a:extLst>
                <a:ext uri="{FF2B5EF4-FFF2-40B4-BE49-F238E27FC236}">
                  <a16:creationId xmlns:a16="http://schemas.microsoft.com/office/drawing/2014/main" id="{FA5D0261-DF68-4C7E-ACE8-2470581DF8D4}"/>
                </a:ext>
              </a:extLst>
            </p:cNvPr>
            <p:cNvSpPr>
              <a:spLocks/>
            </p:cNvSpPr>
            <p:nvPr/>
          </p:nvSpPr>
          <p:spPr bwMode="auto">
            <a:xfrm>
              <a:off x="700088" y="2417763"/>
              <a:ext cx="144463" cy="141288"/>
            </a:xfrm>
            <a:custGeom>
              <a:avLst/>
              <a:gdLst>
                <a:gd name="T0" fmla="*/ 0 w 40"/>
                <a:gd name="T1" fmla="*/ 22 h 39"/>
                <a:gd name="T2" fmla="*/ 12 w 40"/>
                <a:gd name="T3" fmla="*/ 39 h 39"/>
                <a:gd name="T4" fmla="*/ 29 w 40"/>
                <a:gd name="T5" fmla="*/ 39 h 39"/>
                <a:gd name="T6" fmla="*/ 40 w 40"/>
                <a:gd name="T7" fmla="*/ 22 h 39"/>
                <a:gd name="T8" fmla="*/ 20 w 40"/>
                <a:gd name="T9" fmla="*/ 0 h 39"/>
                <a:gd name="T10" fmla="*/ 0 w 40"/>
                <a:gd name="T11" fmla="*/ 22 h 39"/>
              </a:gdLst>
              <a:ahLst/>
              <a:cxnLst>
                <a:cxn ang="0">
                  <a:pos x="T0" y="T1"/>
                </a:cxn>
                <a:cxn ang="0">
                  <a:pos x="T2" y="T3"/>
                </a:cxn>
                <a:cxn ang="0">
                  <a:pos x="T4" y="T5"/>
                </a:cxn>
                <a:cxn ang="0">
                  <a:pos x="T6" y="T7"/>
                </a:cxn>
                <a:cxn ang="0">
                  <a:pos x="T8" y="T9"/>
                </a:cxn>
                <a:cxn ang="0">
                  <a:pos x="T10" y="T11"/>
                </a:cxn>
              </a:cxnLst>
              <a:rect l="0" t="0" r="r" b="b"/>
              <a:pathLst>
                <a:path w="40" h="39">
                  <a:moveTo>
                    <a:pt x="0" y="22"/>
                  </a:moveTo>
                  <a:cubicBezTo>
                    <a:pt x="12" y="39"/>
                    <a:pt x="12" y="39"/>
                    <a:pt x="12" y="39"/>
                  </a:cubicBezTo>
                  <a:cubicBezTo>
                    <a:pt x="17" y="39"/>
                    <a:pt x="23" y="39"/>
                    <a:pt x="29" y="39"/>
                  </a:cubicBezTo>
                  <a:cubicBezTo>
                    <a:pt x="40" y="22"/>
                    <a:pt x="40" y="22"/>
                    <a:pt x="40" y="22"/>
                  </a:cubicBezTo>
                  <a:cubicBezTo>
                    <a:pt x="20" y="0"/>
                    <a:pt x="20" y="0"/>
                    <a:pt x="20" y="0"/>
                  </a:cubicBezTo>
                  <a:cubicBezTo>
                    <a:pt x="0" y="22"/>
                    <a:pt x="0" y="22"/>
                    <a:pt x="0" y="22"/>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1" name="Freeform 62">
              <a:extLst>
                <a:ext uri="{FF2B5EF4-FFF2-40B4-BE49-F238E27FC236}">
                  <a16:creationId xmlns:a16="http://schemas.microsoft.com/office/drawing/2014/main" id="{D85B4073-F12C-4CD2-B552-C8EB431F6CE8}"/>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2" name="Freeform 63">
              <a:extLst>
                <a:ext uri="{FF2B5EF4-FFF2-40B4-BE49-F238E27FC236}">
                  <a16:creationId xmlns:a16="http://schemas.microsoft.com/office/drawing/2014/main" id="{9E03270A-6B49-47E4-875C-B165C7637CDA}"/>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3" name="Freeform 64">
              <a:extLst>
                <a:ext uri="{FF2B5EF4-FFF2-40B4-BE49-F238E27FC236}">
                  <a16:creationId xmlns:a16="http://schemas.microsoft.com/office/drawing/2014/main" id="{0EC4361E-1471-41E9-9B01-E0C6ED54E877}"/>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4" name="Freeform 65">
              <a:extLst>
                <a:ext uri="{FF2B5EF4-FFF2-40B4-BE49-F238E27FC236}">
                  <a16:creationId xmlns:a16="http://schemas.microsoft.com/office/drawing/2014/main" id="{EA5C10BB-B647-46D9-B63C-1568BA33AB30}"/>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5" name="Freeform 66">
              <a:extLst>
                <a:ext uri="{FF2B5EF4-FFF2-40B4-BE49-F238E27FC236}">
                  <a16:creationId xmlns:a16="http://schemas.microsoft.com/office/drawing/2014/main" id="{EA04874D-833E-4405-960A-0C23593E3176}"/>
                </a:ext>
              </a:extLst>
            </p:cNvPr>
            <p:cNvSpPr>
              <a:spLocks/>
            </p:cNvSpPr>
            <p:nvPr/>
          </p:nvSpPr>
          <p:spPr bwMode="auto">
            <a:xfrm>
              <a:off x="606425" y="2139950"/>
              <a:ext cx="331788" cy="119063"/>
            </a:xfrm>
            <a:custGeom>
              <a:avLst/>
              <a:gdLst>
                <a:gd name="T0" fmla="*/ 0 w 92"/>
                <a:gd name="T1" fmla="*/ 0 h 33"/>
                <a:gd name="T2" fmla="*/ 0 w 92"/>
                <a:gd name="T3" fmla="*/ 4 h 33"/>
                <a:gd name="T4" fmla="*/ 46 w 92"/>
                <a:gd name="T5" fmla="*/ 33 h 33"/>
                <a:gd name="T6" fmla="*/ 47 w 92"/>
                <a:gd name="T7" fmla="*/ 33 h 33"/>
                <a:gd name="T8" fmla="*/ 92 w 92"/>
                <a:gd name="T9" fmla="*/ 6 h 33"/>
                <a:gd name="T10" fmla="*/ 92 w 92"/>
                <a:gd name="T11" fmla="*/ 0 h 33"/>
                <a:gd name="T12" fmla="*/ 0 w 92"/>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92" h="33">
                  <a:moveTo>
                    <a:pt x="0" y="0"/>
                  </a:moveTo>
                  <a:cubicBezTo>
                    <a:pt x="0" y="4"/>
                    <a:pt x="0" y="4"/>
                    <a:pt x="0" y="4"/>
                  </a:cubicBezTo>
                  <a:cubicBezTo>
                    <a:pt x="0" y="4"/>
                    <a:pt x="24" y="32"/>
                    <a:pt x="46" y="33"/>
                  </a:cubicBezTo>
                  <a:cubicBezTo>
                    <a:pt x="47" y="33"/>
                    <a:pt x="47" y="33"/>
                    <a:pt x="47" y="33"/>
                  </a:cubicBezTo>
                  <a:cubicBezTo>
                    <a:pt x="69" y="33"/>
                    <a:pt x="92" y="6"/>
                    <a:pt x="92" y="6"/>
                  </a:cubicBezTo>
                  <a:cubicBezTo>
                    <a:pt x="92" y="0"/>
                    <a:pt x="92" y="0"/>
                    <a:pt x="92" y="0"/>
                  </a:cubicBezTo>
                  <a:cubicBezTo>
                    <a:pt x="0" y="0"/>
                    <a:pt x="0" y="0"/>
                    <a:pt x="0" y="0"/>
                  </a:cubicBezTo>
                </a:path>
              </a:pathLst>
            </a:custGeom>
            <a:solidFill>
              <a:srgbClr val="A58B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6" name="Freeform 67">
              <a:extLst>
                <a:ext uri="{FF2B5EF4-FFF2-40B4-BE49-F238E27FC236}">
                  <a16:creationId xmlns:a16="http://schemas.microsoft.com/office/drawing/2014/main" id="{3E6EB1CD-782C-475C-B65D-2202C63B827A}"/>
                </a:ext>
              </a:extLst>
            </p:cNvPr>
            <p:cNvSpPr>
              <a:spLocks/>
            </p:cNvSpPr>
            <p:nvPr/>
          </p:nvSpPr>
          <p:spPr bwMode="auto">
            <a:xfrm>
              <a:off x="263525" y="1276350"/>
              <a:ext cx="1020763" cy="942975"/>
            </a:xfrm>
            <a:custGeom>
              <a:avLst/>
              <a:gdLst>
                <a:gd name="T0" fmla="*/ 141 w 283"/>
                <a:gd name="T1" fmla="*/ 0 h 261"/>
                <a:gd name="T2" fmla="*/ 63 w 283"/>
                <a:gd name="T3" fmla="*/ 209 h 261"/>
                <a:gd name="T4" fmla="*/ 141 w 283"/>
                <a:gd name="T5" fmla="*/ 261 h 261"/>
                <a:gd name="T6" fmla="*/ 219 w 283"/>
                <a:gd name="T7" fmla="*/ 209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9"/>
                  </a:cubicBezTo>
                  <a:cubicBezTo>
                    <a:pt x="74" y="225"/>
                    <a:pt x="118" y="261"/>
                    <a:pt x="141" y="261"/>
                  </a:cubicBezTo>
                  <a:cubicBezTo>
                    <a:pt x="164" y="261"/>
                    <a:pt x="209" y="225"/>
                    <a:pt x="219" y="209"/>
                  </a:cubicBezTo>
                  <a:cubicBezTo>
                    <a:pt x="228" y="194"/>
                    <a:pt x="283" y="0"/>
                    <a:pt x="141" y="0"/>
                  </a:cubicBezTo>
                  <a:close/>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7" name="Freeform 68">
              <a:extLst>
                <a:ext uri="{FF2B5EF4-FFF2-40B4-BE49-F238E27FC236}">
                  <a16:creationId xmlns:a16="http://schemas.microsoft.com/office/drawing/2014/main" id="{5B127472-BAF5-4EA7-ADC8-0BEE092E1FB7}"/>
                </a:ext>
              </a:extLst>
            </p:cNvPr>
            <p:cNvSpPr>
              <a:spLocks noEditPoints="1"/>
            </p:cNvSpPr>
            <p:nvPr/>
          </p:nvSpPr>
          <p:spPr bwMode="auto">
            <a:xfrm>
              <a:off x="368300" y="1157288"/>
              <a:ext cx="776288" cy="725488"/>
            </a:xfrm>
            <a:custGeom>
              <a:avLst/>
              <a:gdLst>
                <a:gd name="T0" fmla="*/ 51 w 215"/>
                <a:gd name="T1" fmla="*/ 38 h 201"/>
                <a:gd name="T2" fmla="*/ 215 w 215"/>
                <a:gd name="T3" fmla="*/ 37 h 201"/>
                <a:gd name="T4" fmla="*/ 206 w 215"/>
                <a:gd name="T5" fmla="*/ 197 h 201"/>
                <a:gd name="T6" fmla="*/ 206 w 215"/>
                <a:gd name="T7" fmla="*/ 197 h 201"/>
                <a:gd name="T8" fmla="*/ 205 w 215"/>
                <a:gd name="T9" fmla="*/ 198 h 201"/>
                <a:gd name="T10" fmla="*/ 204 w 215"/>
                <a:gd name="T11" fmla="*/ 200 h 201"/>
                <a:gd name="T12" fmla="*/ 202 w 215"/>
                <a:gd name="T13" fmla="*/ 200 h 201"/>
                <a:gd name="T14" fmla="*/ 202 w 215"/>
                <a:gd name="T15" fmla="*/ 199 h 201"/>
                <a:gd name="T16" fmla="*/ 202 w 215"/>
                <a:gd name="T17" fmla="*/ 187 h 201"/>
                <a:gd name="T18" fmla="*/ 204 w 215"/>
                <a:gd name="T19" fmla="*/ 169 h 201"/>
                <a:gd name="T20" fmla="*/ 180 w 215"/>
                <a:gd name="T21" fmla="*/ 101 h 201"/>
                <a:gd name="T22" fmla="*/ 175 w 215"/>
                <a:gd name="T23" fmla="*/ 95 h 201"/>
                <a:gd name="T24" fmla="*/ 169 w 215"/>
                <a:gd name="T25" fmla="*/ 88 h 201"/>
                <a:gd name="T26" fmla="*/ 165 w 215"/>
                <a:gd name="T27" fmla="*/ 85 h 201"/>
                <a:gd name="T28" fmla="*/ 116 w 215"/>
                <a:gd name="T29" fmla="*/ 93 h 201"/>
                <a:gd name="T30" fmla="*/ 71 w 215"/>
                <a:gd name="T31" fmla="*/ 103 h 201"/>
                <a:gd name="T32" fmla="*/ 51 w 215"/>
                <a:gd name="T33" fmla="*/ 98 h 201"/>
                <a:gd name="T34" fmla="*/ 24 w 215"/>
                <a:gd name="T35" fmla="*/ 174 h 201"/>
                <a:gd name="T36" fmla="*/ 26 w 215"/>
                <a:gd name="T37" fmla="*/ 187 h 201"/>
                <a:gd name="T38" fmla="*/ 26 w 215"/>
                <a:gd name="T39" fmla="*/ 199 h 201"/>
                <a:gd name="T40" fmla="*/ 26 w 215"/>
                <a:gd name="T41" fmla="*/ 200 h 201"/>
                <a:gd name="T42" fmla="*/ 23 w 215"/>
                <a:gd name="T43" fmla="*/ 200 h 201"/>
                <a:gd name="T44" fmla="*/ 22 w 215"/>
                <a:gd name="T45" fmla="*/ 198 h 201"/>
                <a:gd name="T46" fmla="*/ 22 w 215"/>
                <a:gd name="T47" fmla="*/ 194 h 201"/>
                <a:gd name="T48" fmla="*/ 21 w 215"/>
                <a:gd name="T49" fmla="*/ 187 h 201"/>
                <a:gd name="T50" fmla="*/ 51 w 215"/>
                <a:gd name="T51" fmla="*/ 38 h 201"/>
                <a:gd name="T52" fmla="*/ 123 w 215"/>
                <a:gd name="T53" fmla="*/ 75 h 201"/>
                <a:gd name="T54" fmla="*/ 125 w 215"/>
                <a:gd name="T55" fmla="*/ 74 h 201"/>
                <a:gd name="T56" fmla="*/ 122 w 215"/>
                <a:gd name="T57" fmla="*/ 75 h 201"/>
                <a:gd name="T58" fmla="*/ 123 w 215"/>
                <a:gd name="T59" fmla="*/ 7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5" h="201">
                  <a:moveTo>
                    <a:pt x="51" y="38"/>
                  </a:moveTo>
                  <a:cubicBezTo>
                    <a:pt x="98" y="0"/>
                    <a:pt x="192" y="6"/>
                    <a:pt x="215" y="37"/>
                  </a:cubicBezTo>
                  <a:cubicBezTo>
                    <a:pt x="206" y="68"/>
                    <a:pt x="212" y="153"/>
                    <a:pt x="206" y="197"/>
                  </a:cubicBezTo>
                  <a:cubicBezTo>
                    <a:pt x="206" y="197"/>
                    <a:pt x="206" y="197"/>
                    <a:pt x="206" y="197"/>
                  </a:cubicBezTo>
                  <a:cubicBezTo>
                    <a:pt x="206" y="198"/>
                    <a:pt x="206" y="198"/>
                    <a:pt x="205" y="198"/>
                  </a:cubicBezTo>
                  <a:cubicBezTo>
                    <a:pt x="205" y="199"/>
                    <a:pt x="205" y="200"/>
                    <a:pt x="204" y="200"/>
                  </a:cubicBezTo>
                  <a:cubicBezTo>
                    <a:pt x="204" y="201"/>
                    <a:pt x="202" y="200"/>
                    <a:pt x="202" y="200"/>
                  </a:cubicBezTo>
                  <a:cubicBezTo>
                    <a:pt x="202" y="200"/>
                    <a:pt x="202" y="199"/>
                    <a:pt x="202" y="199"/>
                  </a:cubicBezTo>
                  <a:cubicBezTo>
                    <a:pt x="201" y="195"/>
                    <a:pt x="202" y="187"/>
                    <a:pt x="202" y="187"/>
                  </a:cubicBezTo>
                  <a:cubicBezTo>
                    <a:pt x="202" y="181"/>
                    <a:pt x="203" y="175"/>
                    <a:pt x="204" y="169"/>
                  </a:cubicBezTo>
                  <a:cubicBezTo>
                    <a:pt x="200" y="141"/>
                    <a:pt x="187" y="135"/>
                    <a:pt x="180" y="101"/>
                  </a:cubicBezTo>
                  <a:cubicBezTo>
                    <a:pt x="178" y="99"/>
                    <a:pt x="177" y="97"/>
                    <a:pt x="175" y="95"/>
                  </a:cubicBezTo>
                  <a:cubicBezTo>
                    <a:pt x="173" y="92"/>
                    <a:pt x="171" y="90"/>
                    <a:pt x="169" y="88"/>
                  </a:cubicBezTo>
                  <a:cubicBezTo>
                    <a:pt x="168" y="87"/>
                    <a:pt x="166" y="86"/>
                    <a:pt x="165" y="85"/>
                  </a:cubicBezTo>
                  <a:cubicBezTo>
                    <a:pt x="140" y="76"/>
                    <a:pt x="141" y="83"/>
                    <a:pt x="116" y="93"/>
                  </a:cubicBezTo>
                  <a:cubicBezTo>
                    <a:pt x="107" y="97"/>
                    <a:pt x="81" y="104"/>
                    <a:pt x="71" y="103"/>
                  </a:cubicBezTo>
                  <a:cubicBezTo>
                    <a:pt x="66" y="103"/>
                    <a:pt x="51" y="101"/>
                    <a:pt x="51" y="98"/>
                  </a:cubicBezTo>
                  <a:cubicBezTo>
                    <a:pt x="32" y="127"/>
                    <a:pt x="30" y="149"/>
                    <a:pt x="24" y="174"/>
                  </a:cubicBezTo>
                  <a:cubicBezTo>
                    <a:pt x="25" y="178"/>
                    <a:pt x="26" y="183"/>
                    <a:pt x="26" y="187"/>
                  </a:cubicBezTo>
                  <a:cubicBezTo>
                    <a:pt x="26" y="187"/>
                    <a:pt x="26" y="195"/>
                    <a:pt x="26" y="199"/>
                  </a:cubicBezTo>
                  <a:cubicBezTo>
                    <a:pt x="26" y="199"/>
                    <a:pt x="26" y="200"/>
                    <a:pt x="26" y="200"/>
                  </a:cubicBezTo>
                  <a:cubicBezTo>
                    <a:pt x="25" y="200"/>
                    <a:pt x="24" y="201"/>
                    <a:pt x="23" y="200"/>
                  </a:cubicBezTo>
                  <a:cubicBezTo>
                    <a:pt x="23" y="200"/>
                    <a:pt x="22" y="199"/>
                    <a:pt x="22" y="198"/>
                  </a:cubicBezTo>
                  <a:cubicBezTo>
                    <a:pt x="22" y="197"/>
                    <a:pt x="22" y="195"/>
                    <a:pt x="22" y="194"/>
                  </a:cubicBezTo>
                  <a:cubicBezTo>
                    <a:pt x="21" y="191"/>
                    <a:pt x="21" y="189"/>
                    <a:pt x="21" y="187"/>
                  </a:cubicBezTo>
                  <a:cubicBezTo>
                    <a:pt x="13" y="159"/>
                    <a:pt x="0" y="50"/>
                    <a:pt x="51" y="38"/>
                  </a:cubicBezTo>
                  <a:close/>
                  <a:moveTo>
                    <a:pt x="123" y="75"/>
                  </a:moveTo>
                  <a:cubicBezTo>
                    <a:pt x="124" y="75"/>
                    <a:pt x="125" y="74"/>
                    <a:pt x="125" y="74"/>
                  </a:cubicBezTo>
                  <a:cubicBezTo>
                    <a:pt x="124" y="74"/>
                    <a:pt x="123" y="75"/>
                    <a:pt x="122" y="75"/>
                  </a:cubicBezTo>
                  <a:cubicBezTo>
                    <a:pt x="122" y="75"/>
                    <a:pt x="123" y="75"/>
                    <a:pt x="123" y="75"/>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8" name="Freeform 69">
              <a:extLst>
                <a:ext uri="{FF2B5EF4-FFF2-40B4-BE49-F238E27FC236}">
                  <a16:creationId xmlns:a16="http://schemas.microsoft.com/office/drawing/2014/main" id="{CD038B91-4FF0-4464-8177-3F54050AC98F}"/>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9" name="Freeform 70">
              <a:extLst>
                <a:ext uri="{FF2B5EF4-FFF2-40B4-BE49-F238E27FC236}">
                  <a16:creationId xmlns:a16="http://schemas.microsoft.com/office/drawing/2014/main" id="{33E840FE-9E1C-4360-9145-A16621F0A529}"/>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0" name="Freeform 71">
              <a:extLst>
                <a:ext uri="{FF2B5EF4-FFF2-40B4-BE49-F238E27FC236}">
                  <a16:creationId xmlns:a16="http://schemas.microsoft.com/office/drawing/2014/main" id="{05FE9CAF-A957-42FF-94E6-C9371F85AFA5}"/>
                </a:ext>
              </a:extLst>
            </p:cNvPr>
            <p:cNvSpPr>
              <a:spLocks/>
            </p:cNvSpPr>
            <p:nvPr/>
          </p:nvSpPr>
          <p:spPr bwMode="auto">
            <a:xfrm>
              <a:off x="773113" y="2417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1" name="Freeform 72">
              <a:extLst>
                <a:ext uri="{FF2B5EF4-FFF2-40B4-BE49-F238E27FC236}">
                  <a16:creationId xmlns:a16="http://schemas.microsoft.com/office/drawing/2014/main" id="{B951E4B3-348C-4B98-8B6A-A211A3EACE30}"/>
                </a:ext>
              </a:extLst>
            </p:cNvPr>
            <p:cNvSpPr>
              <a:spLocks/>
            </p:cNvSpPr>
            <p:nvPr/>
          </p:nvSpPr>
          <p:spPr bwMode="auto">
            <a:xfrm>
              <a:off x="606425" y="2205038"/>
              <a:ext cx="331788" cy="212725"/>
            </a:xfrm>
            <a:custGeom>
              <a:avLst/>
              <a:gdLst>
                <a:gd name="T0" fmla="*/ 92 w 92"/>
                <a:gd name="T1" fmla="*/ 0 h 59"/>
                <a:gd name="T2" fmla="*/ 46 w 92"/>
                <a:gd name="T3" fmla="*/ 58 h 59"/>
                <a:gd name="T4" fmla="*/ 0 w 92"/>
                <a:gd name="T5" fmla="*/ 0 h 59"/>
                <a:gd name="T6" fmla="*/ 0 w 92"/>
                <a:gd name="T7" fmla="*/ 2 h 59"/>
                <a:gd name="T8" fmla="*/ 46 w 92"/>
                <a:gd name="T9" fmla="*/ 59 h 59"/>
                <a:gd name="T10" fmla="*/ 46 w 92"/>
                <a:gd name="T11" fmla="*/ 59 h 59"/>
                <a:gd name="T12" fmla="*/ 92 w 92"/>
                <a:gd name="T13" fmla="*/ 2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8"/>
                    <a:pt x="46" y="58"/>
                    <a:pt x="46" y="58"/>
                  </a:cubicBezTo>
                  <a:cubicBezTo>
                    <a:pt x="0" y="0"/>
                    <a:pt x="0" y="0"/>
                    <a:pt x="0" y="0"/>
                  </a:cubicBezTo>
                  <a:cubicBezTo>
                    <a:pt x="0" y="2"/>
                    <a:pt x="0" y="2"/>
                    <a:pt x="0" y="2"/>
                  </a:cubicBezTo>
                  <a:cubicBezTo>
                    <a:pt x="46" y="59"/>
                    <a:pt x="46" y="59"/>
                    <a:pt x="46" y="59"/>
                  </a:cubicBezTo>
                  <a:cubicBezTo>
                    <a:pt x="46" y="59"/>
                    <a:pt x="46" y="59"/>
                    <a:pt x="46" y="59"/>
                  </a:cubicBezTo>
                  <a:cubicBezTo>
                    <a:pt x="92" y="2"/>
                    <a:pt x="92" y="2"/>
                    <a:pt x="92" y="2"/>
                  </a:cubicBezTo>
                  <a:cubicBezTo>
                    <a:pt x="92" y="0"/>
                    <a:pt x="92" y="0"/>
                    <a:pt x="92" y="0"/>
                  </a:cubicBezTo>
                </a:path>
              </a:pathLst>
            </a:custGeom>
            <a:solidFill>
              <a:srgbClr val="C3A5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2" name="Freeform 73">
              <a:extLst>
                <a:ext uri="{FF2B5EF4-FFF2-40B4-BE49-F238E27FC236}">
                  <a16:creationId xmlns:a16="http://schemas.microsoft.com/office/drawing/2014/main" id="{0746FCA6-552C-4FCA-9D39-58C972C58CEC}"/>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close/>
                  <a:moveTo>
                    <a:pt x="39" y="0"/>
                  </a:moveTo>
                  <a:lnTo>
                    <a:pt x="39" y="0"/>
                  </a:lnTo>
                  <a:lnTo>
                    <a:pt x="39" y="0"/>
                  </a:lnTo>
                  <a:lnTo>
                    <a:pt x="39" y="0"/>
                  </a:lnTo>
                  <a:lnTo>
                    <a:pt x="39"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3" name="Freeform 74">
              <a:extLst>
                <a:ext uri="{FF2B5EF4-FFF2-40B4-BE49-F238E27FC236}">
                  <a16:creationId xmlns:a16="http://schemas.microsoft.com/office/drawing/2014/main" id="{A1F96B87-916D-4BCC-8E99-1C591147CA58}"/>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moveTo>
                    <a:pt x="39" y="0"/>
                  </a:moveTo>
                  <a:lnTo>
                    <a:pt x="39" y="0"/>
                  </a:lnTo>
                  <a:lnTo>
                    <a:pt x="39" y="0"/>
                  </a:lnTo>
                  <a:lnTo>
                    <a:pt x="39" y="0"/>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4" name="Rectangle 75">
              <a:extLst>
                <a:ext uri="{FF2B5EF4-FFF2-40B4-BE49-F238E27FC236}">
                  <a16:creationId xmlns:a16="http://schemas.microsoft.com/office/drawing/2014/main" id="{2578ED34-02C6-4972-904A-B3FA7ED89359}"/>
                </a:ext>
              </a:extLst>
            </p:cNvPr>
            <p:cNvSpPr>
              <a:spLocks noChangeArrowheads="1"/>
            </p:cNvSpPr>
            <p:nvPr/>
          </p:nvSpPr>
          <p:spPr bwMode="auto">
            <a:xfrm>
              <a:off x="742950" y="2559050"/>
              <a:ext cx="61913" cy="1588"/>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5" name="Rectangle 76">
              <a:extLst>
                <a:ext uri="{FF2B5EF4-FFF2-40B4-BE49-F238E27FC236}">
                  <a16:creationId xmlns:a16="http://schemas.microsoft.com/office/drawing/2014/main" id="{0F4A75AC-7138-465B-9E76-A768623F50FF}"/>
                </a:ext>
              </a:extLst>
            </p:cNvPr>
            <p:cNvSpPr>
              <a:spLocks noChangeArrowheads="1"/>
            </p:cNvSpPr>
            <p:nvPr/>
          </p:nvSpPr>
          <p:spPr bwMode="auto">
            <a:xfrm>
              <a:off x="742950" y="2559050"/>
              <a:ext cx="6191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06" name="Group 105">
            <a:extLst>
              <a:ext uri="{FF2B5EF4-FFF2-40B4-BE49-F238E27FC236}">
                <a16:creationId xmlns:a16="http://schemas.microsoft.com/office/drawing/2014/main" id="{F00A7E66-CC14-43FF-8C23-967957C675EC}"/>
              </a:ext>
            </a:extLst>
          </p:cNvPr>
          <p:cNvGrpSpPr>
            <a:grpSpLocks noChangeAspect="1"/>
          </p:cNvGrpSpPr>
          <p:nvPr/>
        </p:nvGrpSpPr>
        <p:grpSpPr>
          <a:xfrm>
            <a:off x="6903720" y="3307208"/>
            <a:ext cx="457200" cy="537550"/>
            <a:chOff x="2386013" y="3819525"/>
            <a:chExt cx="1544638" cy="1816101"/>
          </a:xfrm>
        </p:grpSpPr>
        <p:sp>
          <p:nvSpPr>
            <p:cNvPr id="107" name="Freeform 104">
              <a:extLst>
                <a:ext uri="{FF2B5EF4-FFF2-40B4-BE49-F238E27FC236}">
                  <a16:creationId xmlns:a16="http://schemas.microsoft.com/office/drawing/2014/main" id="{82B833DC-FE14-43EA-8DE7-EC57DDAD8C6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8" name="Freeform 105">
              <a:extLst>
                <a:ext uri="{FF2B5EF4-FFF2-40B4-BE49-F238E27FC236}">
                  <a16:creationId xmlns:a16="http://schemas.microsoft.com/office/drawing/2014/main" id="{25323975-36E6-4002-AEDE-4AFFE8E54C4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9" name="Freeform 106">
              <a:extLst>
                <a:ext uri="{FF2B5EF4-FFF2-40B4-BE49-F238E27FC236}">
                  <a16:creationId xmlns:a16="http://schemas.microsoft.com/office/drawing/2014/main" id="{E5961BF1-364C-4A1C-B582-265315263964}"/>
                </a:ext>
              </a:extLst>
            </p:cNvPr>
            <p:cNvSpPr>
              <a:spLocks/>
            </p:cNvSpPr>
            <p:nvPr/>
          </p:nvSpPr>
          <p:spPr bwMode="auto">
            <a:xfrm>
              <a:off x="2992438" y="4433888"/>
              <a:ext cx="331788" cy="692150"/>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6" y="191"/>
                    <a:pt x="67" y="192"/>
                    <a:pt x="92" y="161"/>
                  </a:cubicBezTo>
                  <a:cubicBezTo>
                    <a:pt x="92" y="126"/>
                    <a:pt x="92" y="126"/>
                    <a:pt x="92" y="126"/>
                  </a:cubicBezTo>
                  <a:cubicBezTo>
                    <a:pt x="92" y="56"/>
                    <a:pt x="92" y="56"/>
                    <a:pt x="92" y="56"/>
                  </a:cubicBezTo>
                  <a:cubicBezTo>
                    <a:pt x="92" y="0"/>
                    <a:pt x="0" y="0"/>
                    <a:pt x="0" y="56"/>
                  </a:cubicBezTo>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0" name="Freeform 107">
              <a:extLst>
                <a:ext uri="{FF2B5EF4-FFF2-40B4-BE49-F238E27FC236}">
                  <a16:creationId xmlns:a16="http://schemas.microsoft.com/office/drawing/2014/main" id="{5B79A663-20BF-4ABC-9A2C-5118B4AAFD4F}"/>
                </a:ext>
              </a:extLst>
            </p:cNvPr>
            <p:cNvSpPr>
              <a:spLocks/>
            </p:cNvSpPr>
            <p:nvPr/>
          </p:nvSpPr>
          <p:spPr bwMode="auto">
            <a:xfrm>
              <a:off x="2774950" y="4389438"/>
              <a:ext cx="138113" cy="203200"/>
            </a:xfrm>
            <a:custGeom>
              <a:avLst/>
              <a:gdLst>
                <a:gd name="T0" fmla="*/ 11 w 38"/>
                <a:gd name="T1" fmla="*/ 2 h 56"/>
                <a:gd name="T2" fmla="*/ 34 w 38"/>
                <a:gd name="T3" fmla="*/ 23 h 56"/>
                <a:gd name="T4" fmla="*/ 27 w 38"/>
                <a:gd name="T5" fmla="*/ 53 h 56"/>
                <a:gd name="T6" fmla="*/ 4 w 38"/>
                <a:gd name="T7" fmla="*/ 32 h 56"/>
                <a:gd name="T8" fmla="*/ 11 w 38"/>
                <a:gd name="T9" fmla="*/ 2 h 56"/>
              </a:gdLst>
              <a:ahLst/>
              <a:cxnLst>
                <a:cxn ang="0">
                  <a:pos x="T0" y="T1"/>
                </a:cxn>
                <a:cxn ang="0">
                  <a:pos x="T2" y="T3"/>
                </a:cxn>
                <a:cxn ang="0">
                  <a:pos x="T4" y="T5"/>
                </a:cxn>
                <a:cxn ang="0">
                  <a:pos x="T6" y="T7"/>
                </a:cxn>
                <a:cxn ang="0">
                  <a:pos x="T8" y="T9"/>
                </a:cxn>
              </a:cxnLst>
              <a:rect l="0" t="0" r="r" b="b"/>
              <a:pathLst>
                <a:path w="38" h="56">
                  <a:moveTo>
                    <a:pt x="11" y="2"/>
                  </a:moveTo>
                  <a:cubicBezTo>
                    <a:pt x="19" y="0"/>
                    <a:pt x="29" y="9"/>
                    <a:pt x="34" y="23"/>
                  </a:cubicBezTo>
                  <a:cubicBezTo>
                    <a:pt x="38" y="37"/>
                    <a:pt x="35" y="50"/>
                    <a:pt x="27" y="53"/>
                  </a:cubicBezTo>
                  <a:cubicBezTo>
                    <a:pt x="19" y="56"/>
                    <a:pt x="9" y="46"/>
                    <a:pt x="4" y="32"/>
                  </a:cubicBezTo>
                  <a:cubicBezTo>
                    <a:pt x="0" y="19"/>
                    <a:pt x="2" y="5"/>
                    <a:pt x="11"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1" name="Freeform 108">
              <a:extLst>
                <a:ext uri="{FF2B5EF4-FFF2-40B4-BE49-F238E27FC236}">
                  <a16:creationId xmlns:a16="http://schemas.microsoft.com/office/drawing/2014/main" id="{ECF2B56C-4390-4435-BFCB-9420B7A019A5}"/>
                </a:ext>
              </a:extLst>
            </p:cNvPr>
            <p:cNvSpPr>
              <a:spLocks/>
            </p:cNvSpPr>
            <p:nvPr/>
          </p:nvSpPr>
          <p:spPr bwMode="auto">
            <a:xfrm>
              <a:off x="3403600" y="4389438"/>
              <a:ext cx="141288" cy="203200"/>
            </a:xfrm>
            <a:custGeom>
              <a:avLst/>
              <a:gdLst>
                <a:gd name="T0" fmla="*/ 28 w 39"/>
                <a:gd name="T1" fmla="*/ 2 h 56"/>
                <a:gd name="T2" fmla="*/ 5 w 39"/>
                <a:gd name="T3" fmla="*/ 23 h 56"/>
                <a:gd name="T4" fmla="*/ 11 w 39"/>
                <a:gd name="T5" fmla="*/ 53 h 56"/>
                <a:gd name="T6" fmla="*/ 34 w 39"/>
                <a:gd name="T7" fmla="*/ 32 h 56"/>
                <a:gd name="T8" fmla="*/ 28 w 39"/>
                <a:gd name="T9" fmla="*/ 2 h 56"/>
              </a:gdLst>
              <a:ahLst/>
              <a:cxnLst>
                <a:cxn ang="0">
                  <a:pos x="T0" y="T1"/>
                </a:cxn>
                <a:cxn ang="0">
                  <a:pos x="T2" y="T3"/>
                </a:cxn>
                <a:cxn ang="0">
                  <a:pos x="T4" y="T5"/>
                </a:cxn>
                <a:cxn ang="0">
                  <a:pos x="T6" y="T7"/>
                </a:cxn>
                <a:cxn ang="0">
                  <a:pos x="T8" y="T9"/>
                </a:cxn>
              </a:cxnLst>
              <a:rect l="0" t="0" r="r" b="b"/>
              <a:pathLst>
                <a:path w="39" h="56">
                  <a:moveTo>
                    <a:pt x="28" y="2"/>
                  </a:moveTo>
                  <a:cubicBezTo>
                    <a:pt x="20" y="0"/>
                    <a:pt x="9" y="9"/>
                    <a:pt x="5" y="23"/>
                  </a:cubicBezTo>
                  <a:cubicBezTo>
                    <a:pt x="0" y="37"/>
                    <a:pt x="3" y="50"/>
                    <a:pt x="11" y="53"/>
                  </a:cubicBezTo>
                  <a:cubicBezTo>
                    <a:pt x="19" y="56"/>
                    <a:pt x="29" y="46"/>
                    <a:pt x="34" y="32"/>
                  </a:cubicBezTo>
                  <a:cubicBezTo>
                    <a:pt x="39" y="19"/>
                    <a:pt x="36" y="5"/>
                    <a:pt x="28"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2" name="Freeform 109">
              <a:extLst>
                <a:ext uri="{FF2B5EF4-FFF2-40B4-BE49-F238E27FC236}">
                  <a16:creationId xmlns:a16="http://schemas.microsoft.com/office/drawing/2014/main" id="{1E475A02-4AAF-4168-AA02-F81EA62B229D}"/>
                </a:ext>
              </a:extLst>
            </p:cNvPr>
            <p:cNvSpPr>
              <a:spLocks/>
            </p:cNvSpPr>
            <p:nvPr/>
          </p:nvSpPr>
          <p:spPr bwMode="auto">
            <a:xfrm>
              <a:off x="3089275" y="5097463"/>
              <a:ext cx="141288" cy="138113"/>
            </a:xfrm>
            <a:custGeom>
              <a:avLst/>
              <a:gdLst>
                <a:gd name="T0" fmla="*/ 0 w 39"/>
                <a:gd name="T1" fmla="*/ 21 h 38"/>
                <a:gd name="T2" fmla="*/ 11 w 39"/>
                <a:gd name="T3" fmla="*/ 38 h 38"/>
                <a:gd name="T4" fmla="*/ 28 w 39"/>
                <a:gd name="T5" fmla="*/ 38 h 38"/>
                <a:gd name="T6" fmla="*/ 39 w 39"/>
                <a:gd name="T7" fmla="*/ 21 h 38"/>
                <a:gd name="T8" fmla="*/ 20 w 39"/>
                <a:gd name="T9" fmla="*/ 0 h 38"/>
                <a:gd name="T10" fmla="*/ 0 w 39"/>
                <a:gd name="T11" fmla="*/ 21 h 38"/>
              </a:gdLst>
              <a:ahLst/>
              <a:cxnLst>
                <a:cxn ang="0">
                  <a:pos x="T0" y="T1"/>
                </a:cxn>
                <a:cxn ang="0">
                  <a:pos x="T2" y="T3"/>
                </a:cxn>
                <a:cxn ang="0">
                  <a:pos x="T4" y="T5"/>
                </a:cxn>
                <a:cxn ang="0">
                  <a:pos x="T6" y="T7"/>
                </a:cxn>
                <a:cxn ang="0">
                  <a:pos x="T8" y="T9"/>
                </a:cxn>
                <a:cxn ang="0">
                  <a:pos x="T10" y="T11"/>
                </a:cxn>
              </a:cxnLst>
              <a:rect l="0" t="0" r="r" b="b"/>
              <a:pathLst>
                <a:path w="39" h="38">
                  <a:moveTo>
                    <a:pt x="0" y="21"/>
                  </a:moveTo>
                  <a:cubicBezTo>
                    <a:pt x="11" y="38"/>
                    <a:pt x="11" y="38"/>
                    <a:pt x="11" y="38"/>
                  </a:cubicBezTo>
                  <a:cubicBezTo>
                    <a:pt x="16" y="38"/>
                    <a:pt x="22" y="38"/>
                    <a:pt x="28" y="38"/>
                  </a:cubicBezTo>
                  <a:cubicBezTo>
                    <a:pt x="39" y="21"/>
                    <a:pt x="39" y="21"/>
                    <a:pt x="39" y="21"/>
                  </a:cubicBezTo>
                  <a:cubicBezTo>
                    <a:pt x="20" y="0"/>
                    <a:pt x="20" y="0"/>
                    <a:pt x="20" y="0"/>
                  </a:cubicBezTo>
                  <a:cubicBezTo>
                    <a:pt x="0" y="21"/>
                    <a:pt x="0" y="21"/>
                    <a:pt x="0" y="21"/>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3" name="Freeform 110">
              <a:extLst>
                <a:ext uri="{FF2B5EF4-FFF2-40B4-BE49-F238E27FC236}">
                  <a16:creationId xmlns:a16="http://schemas.microsoft.com/office/drawing/2014/main" id="{C06C6556-4E33-4068-9455-76D393115587}"/>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4" name="Freeform 111">
              <a:extLst>
                <a:ext uri="{FF2B5EF4-FFF2-40B4-BE49-F238E27FC236}">
                  <a16:creationId xmlns:a16="http://schemas.microsoft.com/office/drawing/2014/main" id="{CC1621BB-1535-4599-BB66-7A1615484D54}"/>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5" name="Freeform 112">
              <a:extLst>
                <a:ext uri="{FF2B5EF4-FFF2-40B4-BE49-F238E27FC236}">
                  <a16:creationId xmlns:a16="http://schemas.microsoft.com/office/drawing/2014/main" id="{C6FD6EF9-9570-41D0-95C6-76FE4F536A89}"/>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6" name="Freeform 113">
              <a:extLst>
                <a:ext uri="{FF2B5EF4-FFF2-40B4-BE49-F238E27FC236}">
                  <a16:creationId xmlns:a16="http://schemas.microsoft.com/office/drawing/2014/main" id="{FEFFC28B-F393-42EA-9C90-293178DEBB48}"/>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7" name="Freeform 114">
              <a:extLst>
                <a:ext uri="{FF2B5EF4-FFF2-40B4-BE49-F238E27FC236}">
                  <a16:creationId xmlns:a16="http://schemas.microsoft.com/office/drawing/2014/main" id="{46124EFB-9D63-45A7-A09D-FF1C031E1B1D}"/>
                </a:ext>
              </a:extLst>
            </p:cNvPr>
            <p:cNvSpPr>
              <a:spLocks/>
            </p:cNvSpPr>
            <p:nvPr/>
          </p:nvSpPr>
          <p:spPr bwMode="auto">
            <a:xfrm>
              <a:off x="2992438" y="4819650"/>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4" y="31"/>
                    <a:pt x="46" y="32"/>
                  </a:cubicBezTo>
                  <a:cubicBezTo>
                    <a:pt x="47" y="32"/>
                    <a:pt x="47" y="32"/>
                    <a:pt x="47" y="32"/>
                  </a:cubicBezTo>
                  <a:cubicBezTo>
                    <a:pt x="69" y="32"/>
                    <a:pt x="92" y="5"/>
                    <a:pt x="92" y="5"/>
                  </a:cubicBezTo>
                  <a:cubicBezTo>
                    <a:pt x="92" y="0"/>
                    <a:pt x="92" y="0"/>
                    <a:pt x="92" y="0"/>
                  </a:cubicBezTo>
                  <a:cubicBezTo>
                    <a:pt x="0" y="0"/>
                    <a:pt x="0" y="0"/>
                    <a:pt x="0" y="0"/>
                  </a:cubicBezTo>
                </a:path>
              </a:pathLst>
            </a:custGeom>
            <a:solidFill>
              <a:srgbClr val="BEA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8" name="Freeform 115">
              <a:extLst>
                <a:ext uri="{FF2B5EF4-FFF2-40B4-BE49-F238E27FC236}">
                  <a16:creationId xmlns:a16="http://schemas.microsoft.com/office/drawing/2014/main" id="{6FA90A79-E5E0-49F9-A51A-B5A6B2000663}"/>
                </a:ext>
              </a:extLst>
            </p:cNvPr>
            <p:cNvSpPr>
              <a:spLocks/>
            </p:cNvSpPr>
            <p:nvPr/>
          </p:nvSpPr>
          <p:spPr bwMode="auto">
            <a:xfrm>
              <a:off x="2649538" y="3956050"/>
              <a:ext cx="1020763" cy="942975"/>
            </a:xfrm>
            <a:custGeom>
              <a:avLst/>
              <a:gdLst>
                <a:gd name="T0" fmla="*/ 141 w 283"/>
                <a:gd name="T1" fmla="*/ 0 h 261"/>
                <a:gd name="T2" fmla="*/ 63 w 283"/>
                <a:gd name="T3" fmla="*/ 208 h 261"/>
                <a:gd name="T4" fmla="*/ 141 w 283"/>
                <a:gd name="T5" fmla="*/ 261 h 261"/>
                <a:gd name="T6" fmla="*/ 219 w 283"/>
                <a:gd name="T7" fmla="*/ 208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8"/>
                  </a:cubicBezTo>
                  <a:cubicBezTo>
                    <a:pt x="74" y="225"/>
                    <a:pt x="119" y="261"/>
                    <a:pt x="141" y="261"/>
                  </a:cubicBezTo>
                  <a:cubicBezTo>
                    <a:pt x="164" y="261"/>
                    <a:pt x="209" y="225"/>
                    <a:pt x="219" y="208"/>
                  </a:cubicBezTo>
                  <a:cubicBezTo>
                    <a:pt x="229" y="194"/>
                    <a:pt x="283" y="0"/>
                    <a:pt x="141" y="0"/>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9" name="Freeform 116">
              <a:extLst>
                <a:ext uri="{FF2B5EF4-FFF2-40B4-BE49-F238E27FC236}">
                  <a16:creationId xmlns:a16="http://schemas.microsoft.com/office/drawing/2014/main" id="{4022A821-6042-4BC1-9E06-AD9BC4F39C6E}"/>
                </a:ext>
              </a:extLst>
            </p:cNvPr>
            <p:cNvSpPr>
              <a:spLocks noEditPoints="1"/>
            </p:cNvSpPr>
            <p:nvPr/>
          </p:nvSpPr>
          <p:spPr bwMode="auto">
            <a:xfrm>
              <a:off x="2794000" y="3819525"/>
              <a:ext cx="782638" cy="739775"/>
            </a:xfrm>
            <a:custGeom>
              <a:avLst/>
              <a:gdLst>
                <a:gd name="T0" fmla="*/ 167 w 217"/>
                <a:gd name="T1" fmla="*/ 43 h 205"/>
                <a:gd name="T2" fmla="*/ 0 w 217"/>
                <a:gd name="T3" fmla="*/ 86 h 205"/>
                <a:gd name="T4" fmla="*/ 11 w 217"/>
                <a:gd name="T5" fmla="*/ 202 h 205"/>
                <a:gd name="T6" fmla="*/ 11 w 217"/>
                <a:gd name="T7" fmla="*/ 202 h 205"/>
                <a:gd name="T8" fmla="*/ 12 w 217"/>
                <a:gd name="T9" fmla="*/ 203 h 205"/>
                <a:gd name="T10" fmla="*/ 13 w 217"/>
                <a:gd name="T11" fmla="*/ 205 h 205"/>
                <a:gd name="T12" fmla="*/ 15 w 217"/>
                <a:gd name="T13" fmla="*/ 205 h 205"/>
                <a:gd name="T14" fmla="*/ 16 w 217"/>
                <a:gd name="T15" fmla="*/ 204 h 205"/>
                <a:gd name="T16" fmla="*/ 16 w 217"/>
                <a:gd name="T17" fmla="*/ 192 h 205"/>
                <a:gd name="T18" fmla="*/ 15 w 217"/>
                <a:gd name="T19" fmla="*/ 174 h 205"/>
                <a:gd name="T20" fmla="*/ 31 w 217"/>
                <a:gd name="T21" fmla="*/ 116 h 205"/>
                <a:gd name="T22" fmla="*/ 42 w 217"/>
                <a:gd name="T23" fmla="*/ 103 h 205"/>
                <a:gd name="T24" fmla="*/ 101 w 217"/>
                <a:gd name="T25" fmla="*/ 120 h 205"/>
                <a:gd name="T26" fmla="*/ 134 w 217"/>
                <a:gd name="T27" fmla="*/ 124 h 205"/>
                <a:gd name="T28" fmla="*/ 166 w 217"/>
                <a:gd name="T29" fmla="*/ 102 h 205"/>
                <a:gd name="T30" fmla="*/ 193 w 217"/>
                <a:gd name="T31" fmla="*/ 179 h 205"/>
                <a:gd name="T32" fmla="*/ 191 w 217"/>
                <a:gd name="T33" fmla="*/ 192 h 205"/>
                <a:gd name="T34" fmla="*/ 191 w 217"/>
                <a:gd name="T35" fmla="*/ 204 h 205"/>
                <a:gd name="T36" fmla="*/ 191 w 217"/>
                <a:gd name="T37" fmla="*/ 205 h 205"/>
                <a:gd name="T38" fmla="*/ 194 w 217"/>
                <a:gd name="T39" fmla="*/ 205 h 205"/>
                <a:gd name="T40" fmla="*/ 195 w 217"/>
                <a:gd name="T41" fmla="*/ 203 h 205"/>
                <a:gd name="T42" fmla="*/ 196 w 217"/>
                <a:gd name="T43" fmla="*/ 198 h 205"/>
                <a:gd name="T44" fmla="*/ 196 w 217"/>
                <a:gd name="T45" fmla="*/ 191 h 205"/>
                <a:gd name="T46" fmla="*/ 167 w 217"/>
                <a:gd name="T47" fmla="*/ 43 h 205"/>
                <a:gd name="T48" fmla="*/ 94 w 217"/>
                <a:gd name="T49" fmla="*/ 79 h 205"/>
                <a:gd name="T50" fmla="*/ 92 w 217"/>
                <a:gd name="T51" fmla="*/ 79 h 205"/>
                <a:gd name="T52" fmla="*/ 95 w 217"/>
                <a:gd name="T53" fmla="*/ 80 h 205"/>
                <a:gd name="T54" fmla="*/ 94 w 217"/>
                <a:gd name="T55" fmla="*/ 7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7" h="205">
                  <a:moveTo>
                    <a:pt x="167" y="43"/>
                  </a:moveTo>
                  <a:cubicBezTo>
                    <a:pt x="118" y="0"/>
                    <a:pt x="23" y="54"/>
                    <a:pt x="0" y="86"/>
                  </a:cubicBezTo>
                  <a:cubicBezTo>
                    <a:pt x="9" y="117"/>
                    <a:pt x="5" y="157"/>
                    <a:pt x="11" y="202"/>
                  </a:cubicBezTo>
                  <a:cubicBezTo>
                    <a:pt x="11" y="202"/>
                    <a:pt x="11" y="202"/>
                    <a:pt x="11" y="202"/>
                  </a:cubicBezTo>
                  <a:cubicBezTo>
                    <a:pt x="12" y="202"/>
                    <a:pt x="12" y="203"/>
                    <a:pt x="12" y="203"/>
                  </a:cubicBezTo>
                  <a:cubicBezTo>
                    <a:pt x="12" y="204"/>
                    <a:pt x="13" y="205"/>
                    <a:pt x="13" y="205"/>
                  </a:cubicBezTo>
                  <a:cubicBezTo>
                    <a:pt x="13" y="205"/>
                    <a:pt x="15" y="205"/>
                    <a:pt x="15" y="205"/>
                  </a:cubicBezTo>
                  <a:cubicBezTo>
                    <a:pt x="16" y="204"/>
                    <a:pt x="16" y="204"/>
                    <a:pt x="16" y="204"/>
                  </a:cubicBezTo>
                  <a:cubicBezTo>
                    <a:pt x="16" y="200"/>
                    <a:pt x="16" y="192"/>
                    <a:pt x="16" y="192"/>
                  </a:cubicBezTo>
                  <a:cubicBezTo>
                    <a:pt x="15" y="186"/>
                    <a:pt x="16" y="180"/>
                    <a:pt x="15" y="174"/>
                  </a:cubicBezTo>
                  <a:cubicBezTo>
                    <a:pt x="20" y="146"/>
                    <a:pt x="16" y="144"/>
                    <a:pt x="31" y="116"/>
                  </a:cubicBezTo>
                  <a:cubicBezTo>
                    <a:pt x="33" y="114"/>
                    <a:pt x="41" y="104"/>
                    <a:pt x="42" y="103"/>
                  </a:cubicBezTo>
                  <a:cubicBezTo>
                    <a:pt x="68" y="94"/>
                    <a:pt x="77" y="110"/>
                    <a:pt x="101" y="120"/>
                  </a:cubicBezTo>
                  <a:cubicBezTo>
                    <a:pt x="110" y="123"/>
                    <a:pt x="124" y="124"/>
                    <a:pt x="134" y="124"/>
                  </a:cubicBezTo>
                  <a:cubicBezTo>
                    <a:pt x="150" y="124"/>
                    <a:pt x="166" y="106"/>
                    <a:pt x="166" y="102"/>
                  </a:cubicBezTo>
                  <a:cubicBezTo>
                    <a:pt x="185" y="132"/>
                    <a:pt x="187" y="153"/>
                    <a:pt x="193" y="179"/>
                  </a:cubicBezTo>
                  <a:cubicBezTo>
                    <a:pt x="192" y="183"/>
                    <a:pt x="191" y="188"/>
                    <a:pt x="191" y="192"/>
                  </a:cubicBezTo>
                  <a:cubicBezTo>
                    <a:pt x="191" y="192"/>
                    <a:pt x="191" y="200"/>
                    <a:pt x="191" y="204"/>
                  </a:cubicBezTo>
                  <a:cubicBezTo>
                    <a:pt x="191" y="204"/>
                    <a:pt x="191" y="204"/>
                    <a:pt x="191" y="205"/>
                  </a:cubicBezTo>
                  <a:cubicBezTo>
                    <a:pt x="192" y="205"/>
                    <a:pt x="194" y="205"/>
                    <a:pt x="194" y="205"/>
                  </a:cubicBezTo>
                  <a:cubicBezTo>
                    <a:pt x="194" y="205"/>
                    <a:pt x="195" y="204"/>
                    <a:pt x="195" y="203"/>
                  </a:cubicBezTo>
                  <a:cubicBezTo>
                    <a:pt x="195" y="201"/>
                    <a:pt x="195" y="200"/>
                    <a:pt x="196" y="198"/>
                  </a:cubicBezTo>
                  <a:cubicBezTo>
                    <a:pt x="196" y="196"/>
                    <a:pt x="196" y="194"/>
                    <a:pt x="196" y="191"/>
                  </a:cubicBezTo>
                  <a:cubicBezTo>
                    <a:pt x="204" y="164"/>
                    <a:pt x="217" y="54"/>
                    <a:pt x="167" y="43"/>
                  </a:cubicBezTo>
                  <a:close/>
                  <a:moveTo>
                    <a:pt x="94" y="79"/>
                  </a:moveTo>
                  <a:cubicBezTo>
                    <a:pt x="93" y="79"/>
                    <a:pt x="93" y="79"/>
                    <a:pt x="92" y="79"/>
                  </a:cubicBezTo>
                  <a:cubicBezTo>
                    <a:pt x="93" y="79"/>
                    <a:pt x="94" y="79"/>
                    <a:pt x="95" y="80"/>
                  </a:cubicBezTo>
                  <a:cubicBezTo>
                    <a:pt x="95" y="80"/>
                    <a:pt x="95" y="80"/>
                    <a:pt x="94" y="79"/>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0" name="Freeform 117">
              <a:extLst>
                <a:ext uri="{FF2B5EF4-FFF2-40B4-BE49-F238E27FC236}">
                  <a16:creationId xmlns:a16="http://schemas.microsoft.com/office/drawing/2014/main" id="{4F239BE6-0DEA-4244-8620-08F1C2EDE1F9}"/>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1" name="Freeform 118">
              <a:extLst>
                <a:ext uri="{FF2B5EF4-FFF2-40B4-BE49-F238E27FC236}">
                  <a16:creationId xmlns:a16="http://schemas.microsoft.com/office/drawing/2014/main" id="{2F54FF5D-ABBE-4A43-BDA6-CDD748A8CA6A}"/>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2" name="Freeform 119">
              <a:extLst>
                <a:ext uri="{FF2B5EF4-FFF2-40B4-BE49-F238E27FC236}">
                  <a16:creationId xmlns:a16="http://schemas.microsoft.com/office/drawing/2014/main" id="{48409A5D-9F72-44B8-8BBD-254A7997483B}"/>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7688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3" name="Freeform 120">
              <a:extLst>
                <a:ext uri="{FF2B5EF4-FFF2-40B4-BE49-F238E27FC236}">
                  <a16:creationId xmlns:a16="http://schemas.microsoft.com/office/drawing/2014/main" id="{C3138697-4B28-48E9-B635-DA88FB2F8E5C}"/>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4" name="Freeform 121">
              <a:extLst>
                <a:ext uri="{FF2B5EF4-FFF2-40B4-BE49-F238E27FC236}">
                  <a16:creationId xmlns:a16="http://schemas.microsoft.com/office/drawing/2014/main" id="{DA4C3208-8A20-4A3B-BB24-4813D7B314EB}"/>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close/>
                </a:path>
              </a:pathLst>
            </a:custGeom>
            <a:solidFill>
              <a:srgbClr val="E1CC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5" name="Freeform 122">
              <a:extLst>
                <a:ext uri="{FF2B5EF4-FFF2-40B4-BE49-F238E27FC236}">
                  <a16:creationId xmlns:a16="http://schemas.microsoft.com/office/drawing/2014/main" id="{4C6B7B5B-F45C-42E1-8C37-EACF89E73535}"/>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6" name="Freeform 123">
              <a:extLst>
                <a:ext uri="{FF2B5EF4-FFF2-40B4-BE49-F238E27FC236}">
                  <a16:creationId xmlns:a16="http://schemas.microsoft.com/office/drawing/2014/main" id="{54448403-CF32-479D-8322-8E4A0F4BEA1E}"/>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close/>
                  <a:moveTo>
                    <a:pt x="39" y="0"/>
                  </a:moveTo>
                  <a:lnTo>
                    <a:pt x="39" y="0"/>
                  </a:lnTo>
                  <a:lnTo>
                    <a:pt x="39" y="2"/>
                  </a:lnTo>
                  <a:lnTo>
                    <a:pt x="39" y="2"/>
                  </a:lnTo>
                  <a:lnTo>
                    <a:pt x="39" y="0"/>
                  </a:lnTo>
                  <a:close/>
                </a:path>
              </a:pathLst>
            </a:custGeom>
            <a:solidFill>
              <a:srgbClr val="6F80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7" name="Freeform 124">
              <a:extLst>
                <a:ext uri="{FF2B5EF4-FFF2-40B4-BE49-F238E27FC236}">
                  <a16:creationId xmlns:a16="http://schemas.microsoft.com/office/drawing/2014/main" id="{C70ED275-E6C2-4A06-B4CB-E4DB81229F81}"/>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moveTo>
                    <a:pt x="39" y="0"/>
                  </a:moveTo>
                  <a:lnTo>
                    <a:pt x="39" y="0"/>
                  </a:lnTo>
                  <a:lnTo>
                    <a:pt x="39" y="2"/>
                  </a:lnTo>
                  <a:lnTo>
                    <a:pt x="39" y="2"/>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8" name="Rectangle 125">
              <a:extLst>
                <a:ext uri="{FF2B5EF4-FFF2-40B4-BE49-F238E27FC236}">
                  <a16:creationId xmlns:a16="http://schemas.microsoft.com/office/drawing/2014/main" id="{8641644C-8DFB-40E1-AD0E-03C4F8B11CCE}"/>
                </a:ext>
              </a:extLst>
            </p:cNvPr>
            <p:cNvSpPr>
              <a:spLocks noChangeArrowheads="1"/>
            </p:cNvSpPr>
            <p:nvPr/>
          </p:nvSpPr>
          <p:spPr bwMode="auto">
            <a:xfrm>
              <a:off x="3128963" y="5235575"/>
              <a:ext cx="61913" cy="3175"/>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9" name="Rectangle 126">
              <a:extLst>
                <a:ext uri="{FF2B5EF4-FFF2-40B4-BE49-F238E27FC236}">
                  <a16:creationId xmlns:a16="http://schemas.microsoft.com/office/drawing/2014/main" id="{6505E146-1DBF-4FEF-A3B0-C6218C5B62E7}"/>
                </a:ext>
              </a:extLst>
            </p:cNvPr>
            <p:cNvSpPr>
              <a:spLocks noChangeArrowheads="1"/>
            </p:cNvSpPr>
            <p:nvPr/>
          </p:nvSpPr>
          <p:spPr bwMode="auto">
            <a:xfrm>
              <a:off x="3128963" y="5235575"/>
              <a:ext cx="6191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30" name="Group 129">
            <a:extLst>
              <a:ext uri="{FF2B5EF4-FFF2-40B4-BE49-F238E27FC236}">
                <a16:creationId xmlns:a16="http://schemas.microsoft.com/office/drawing/2014/main" id="{D86C590F-1810-42DA-8B64-F8D345F0708D}"/>
              </a:ext>
            </a:extLst>
          </p:cNvPr>
          <p:cNvGrpSpPr>
            <a:grpSpLocks noChangeAspect="1"/>
          </p:cNvGrpSpPr>
          <p:nvPr/>
        </p:nvGrpSpPr>
        <p:grpSpPr>
          <a:xfrm>
            <a:off x="10159109" y="3310128"/>
            <a:ext cx="457200" cy="504750"/>
            <a:chOff x="10687050" y="3935413"/>
            <a:chExt cx="1465263" cy="1617662"/>
          </a:xfrm>
        </p:grpSpPr>
        <p:sp>
          <p:nvSpPr>
            <p:cNvPr id="131" name="Freeform 127">
              <a:extLst>
                <a:ext uri="{FF2B5EF4-FFF2-40B4-BE49-F238E27FC236}">
                  <a16:creationId xmlns:a16="http://schemas.microsoft.com/office/drawing/2014/main" id="{4847B88F-BF2B-4475-88B9-465B88E8BFF9}"/>
                </a:ext>
              </a:extLst>
            </p:cNvPr>
            <p:cNvSpPr>
              <a:spLocks/>
            </p:cNvSpPr>
            <p:nvPr/>
          </p:nvSpPr>
          <p:spPr bwMode="auto">
            <a:xfrm>
              <a:off x="10928350" y="3935413"/>
              <a:ext cx="985838" cy="1292225"/>
            </a:xfrm>
            <a:custGeom>
              <a:avLst/>
              <a:gdLst>
                <a:gd name="T0" fmla="*/ 99 w 273"/>
                <a:gd name="T1" fmla="*/ 33 h 358"/>
                <a:gd name="T2" fmla="*/ 221 w 273"/>
                <a:gd name="T3" fmla="*/ 62 h 358"/>
                <a:gd name="T4" fmla="*/ 255 w 273"/>
                <a:gd name="T5" fmla="*/ 168 h 358"/>
                <a:gd name="T6" fmla="*/ 244 w 273"/>
                <a:gd name="T7" fmla="*/ 244 h 358"/>
                <a:gd name="T8" fmla="*/ 242 w 273"/>
                <a:gd name="T9" fmla="*/ 273 h 358"/>
                <a:gd name="T10" fmla="*/ 130 w 273"/>
                <a:gd name="T11" fmla="*/ 358 h 358"/>
                <a:gd name="T12" fmla="*/ 30 w 273"/>
                <a:gd name="T13" fmla="*/ 276 h 358"/>
                <a:gd name="T14" fmla="*/ 32 w 273"/>
                <a:gd name="T15" fmla="*/ 246 h 358"/>
                <a:gd name="T16" fmla="*/ 21 w 273"/>
                <a:gd name="T17" fmla="*/ 163 h 358"/>
                <a:gd name="T18" fmla="*/ 99 w 273"/>
                <a:gd name="T19" fmla="*/ 3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358">
                  <a:moveTo>
                    <a:pt x="99" y="33"/>
                  </a:moveTo>
                  <a:cubicBezTo>
                    <a:pt x="109" y="16"/>
                    <a:pt x="188" y="0"/>
                    <a:pt x="221" y="62"/>
                  </a:cubicBezTo>
                  <a:cubicBezTo>
                    <a:pt x="253" y="124"/>
                    <a:pt x="237" y="146"/>
                    <a:pt x="255" y="168"/>
                  </a:cubicBezTo>
                  <a:cubicBezTo>
                    <a:pt x="273" y="189"/>
                    <a:pt x="256" y="239"/>
                    <a:pt x="244" y="244"/>
                  </a:cubicBezTo>
                  <a:cubicBezTo>
                    <a:pt x="231" y="248"/>
                    <a:pt x="236" y="266"/>
                    <a:pt x="242" y="273"/>
                  </a:cubicBezTo>
                  <a:cubicBezTo>
                    <a:pt x="268" y="305"/>
                    <a:pt x="231" y="358"/>
                    <a:pt x="130" y="358"/>
                  </a:cubicBezTo>
                  <a:cubicBezTo>
                    <a:pt x="23" y="357"/>
                    <a:pt x="2" y="295"/>
                    <a:pt x="30" y="276"/>
                  </a:cubicBezTo>
                  <a:cubicBezTo>
                    <a:pt x="38" y="269"/>
                    <a:pt x="42" y="257"/>
                    <a:pt x="32" y="246"/>
                  </a:cubicBezTo>
                  <a:cubicBezTo>
                    <a:pt x="22" y="236"/>
                    <a:pt x="0" y="196"/>
                    <a:pt x="21" y="163"/>
                  </a:cubicBezTo>
                  <a:cubicBezTo>
                    <a:pt x="42" y="130"/>
                    <a:pt x="24" y="33"/>
                    <a:pt x="99" y="33"/>
                  </a:cubicBezTo>
                </a:path>
              </a:pathLst>
            </a:custGeom>
            <a:solidFill>
              <a:srgbClr val="7760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2" name="Freeform 128">
              <a:extLst>
                <a:ext uri="{FF2B5EF4-FFF2-40B4-BE49-F238E27FC236}">
                  <a16:creationId xmlns:a16="http://schemas.microsoft.com/office/drawing/2014/main" id="{3AAE122C-15C7-41F5-8698-EC3FB8D84C0C}"/>
                </a:ext>
              </a:extLst>
            </p:cNvPr>
            <p:cNvSpPr>
              <a:spLocks/>
            </p:cNvSpPr>
            <p:nvPr/>
          </p:nvSpPr>
          <p:spPr bwMode="auto">
            <a:xfrm>
              <a:off x="10687050" y="4975225"/>
              <a:ext cx="1465263" cy="577850"/>
            </a:xfrm>
            <a:custGeom>
              <a:avLst/>
              <a:gdLst>
                <a:gd name="T0" fmla="*/ 241 w 406"/>
                <a:gd name="T1" fmla="*/ 0 h 160"/>
                <a:gd name="T2" fmla="*/ 162 w 406"/>
                <a:gd name="T3" fmla="*/ 3 h 160"/>
                <a:gd name="T4" fmla="*/ 43 w 406"/>
                <a:gd name="T5" fmla="*/ 63 h 160"/>
                <a:gd name="T6" fmla="*/ 0 w 406"/>
                <a:gd name="T7" fmla="*/ 160 h 160"/>
                <a:gd name="T8" fmla="*/ 406 w 406"/>
                <a:gd name="T9" fmla="*/ 160 h 160"/>
                <a:gd name="T10" fmla="*/ 362 w 406"/>
                <a:gd name="T11" fmla="*/ 63 h 160"/>
                <a:gd name="T12" fmla="*/ 241 w 40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406" h="160">
                  <a:moveTo>
                    <a:pt x="241" y="0"/>
                  </a:moveTo>
                  <a:cubicBezTo>
                    <a:pt x="240" y="1"/>
                    <a:pt x="163" y="2"/>
                    <a:pt x="162" y="3"/>
                  </a:cubicBezTo>
                  <a:cubicBezTo>
                    <a:pt x="138" y="38"/>
                    <a:pt x="85" y="53"/>
                    <a:pt x="43" y="63"/>
                  </a:cubicBezTo>
                  <a:cubicBezTo>
                    <a:pt x="1" y="72"/>
                    <a:pt x="0" y="125"/>
                    <a:pt x="0" y="160"/>
                  </a:cubicBezTo>
                  <a:cubicBezTo>
                    <a:pt x="406" y="160"/>
                    <a:pt x="406" y="160"/>
                    <a:pt x="406" y="160"/>
                  </a:cubicBezTo>
                  <a:cubicBezTo>
                    <a:pt x="406" y="125"/>
                    <a:pt x="405" y="72"/>
                    <a:pt x="362" y="63"/>
                  </a:cubicBezTo>
                  <a:cubicBezTo>
                    <a:pt x="320" y="53"/>
                    <a:pt x="264" y="36"/>
                    <a:pt x="241" y="0"/>
                  </a:cubicBezTo>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3" name="Freeform 129">
              <a:extLst>
                <a:ext uri="{FF2B5EF4-FFF2-40B4-BE49-F238E27FC236}">
                  <a16:creationId xmlns:a16="http://schemas.microsoft.com/office/drawing/2014/main" id="{47F519FE-D5D0-41F6-ABF2-E857595B7D0A}"/>
                </a:ext>
              </a:extLst>
            </p:cNvPr>
            <p:cNvSpPr>
              <a:spLocks/>
            </p:cNvSpPr>
            <p:nvPr/>
          </p:nvSpPr>
          <p:spPr bwMode="auto">
            <a:xfrm>
              <a:off x="11271250" y="4513263"/>
              <a:ext cx="292100" cy="708025"/>
            </a:xfrm>
            <a:custGeom>
              <a:avLst/>
              <a:gdLst>
                <a:gd name="T0" fmla="*/ 0 w 81"/>
                <a:gd name="T1" fmla="*/ 54 h 196"/>
                <a:gd name="T2" fmla="*/ 0 w 81"/>
                <a:gd name="T3" fmla="*/ 120 h 196"/>
                <a:gd name="T4" fmla="*/ 0 w 81"/>
                <a:gd name="T5" fmla="*/ 153 h 196"/>
                <a:gd name="T6" fmla="*/ 81 w 81"/>
                <a:gd name="T7" fmla="*/ 153 h 196"/>
                <a:gd name="T8" fmla="*/ 81 w 81"/>
                <a:gd name="T9" fmla="*/ 120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0"/>
                    <a:pt x="0" y="120"/>
                    <a:pt x="0" y="120"/>
                  </a:cubicBezTo>
                  <a:cubicBezTo>
                    <a:pt x="0" y="153"/>
                    <a:pt x="0" y="153"/>
                    <a:pt x="0" y="153"/>
                  </a:cubicBezTo>
                  <a:cubicBezTo>
                    <a:pt x="21" y="195"/>
                    <a:pt x="57" y="196"/>
                    <a:pt x="81" y="153"/>
                  </a:cubicBezTo>
                  <a:cubicBezTo>
                    <a:pt x="81" y="120"/>
                    <a:pt x="81" y="120"/>
                    <a:pt x="81" y="120"/>
                  </a:cubicBezTo>
                  <a:cubicBezTo>
                    <a:pt x="81" y="54"/>
                    <a:pt x="81" y="54"/>
                    <a:pt x="81" y="54"/>
                  </a:cubicBezTo>
                  <a:cubicBezTo>
                    <a:pt x="81" y="0"/>
                    <a:pt x="0" y="0"/>
                    <a:pt x="0" y="54"/>
                  </a:cubicBezTo>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4" name="Freeform 130">
              <a:extLst>
                <a:ext uri="{FF2B5EF4-FFF2-40B4-BE49-F238E27FC236}">
                  <a16:creationId xmlns:a16="http://schemas.microsoft.com/office/drawing/2014/main" id="{B4AAB57C-D7D3-4375-B0AA-61361F78FAE0}"/>
                </a:ext>
              </a:extLst>
            </p:cNvPr>
            <p:cNvSpPr>
              <a:spLocks/>
            </p:cNvSpPr>
            <p:nvPr/>
          </p:nvSpPr>
          <p:spPr bwMode="auto">
            <a:xfrm>
              <a:off x="11690350"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2" y="9"/>
                    <a:pt x="6" y="24"/>
                  </a:cubicBezTo>
                  <a:cubicBezTo>
                    <a:pt x="0" y="39"/>
                    <a:pt x="2" y="54"/>
                    <a:pt x="10" y="57"/>
                  </a:cubicBezTo>
                  <a:cubicBezTo>
                    <a:pt x="18" y="61"/>
                    <a:pt x="30" y="52"/>
                    <a:pt x="36" y="37"/>
                  </a:cubicBezTo>
                  <a:cubicBezTo>
                    <a:pt x="42" y="23"/>
                    <a:pt x="40" y="8"/>
                    <a:pt x="32"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5" name="Freeform 131">
              <a:extLst>
                <a:ext uri="{FF2B5EF4-FFF2-40B4-BE49-F238E27FC236}">
                  <a16:creationId xmlns:a16="http://schemas.microsoft.com/office/drawing/2014/main" id="{14651F10-A501-408F-BFBE-73B61A41B509}"/>
                </a:ext>
              </a:extLst>
            </p:cNvPr>
            <p:cNvSpPr>
              <a:spLocks/>
            </p:cNvSpPr>
            <p:nvPr/>
          </p:nvSpPr>
          <p:spPr bwMode="auto">
            <a:xfrm>
              <a:off x="10996613" y="4522788"/>
              <a:ext cx="149225"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1" y="8"/>
                    <a:pt x="10"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6" name="Freeform 132">
              <a:extLst>
                <a:ext uri="{FF2B5EF4-FFF2-40B4-BE49-F238E27FC236}">
                  <a16:creationId xmlns:a16="http://schemas.microsoft.com/office/drawing/2014/main" id="{293668B1-DC05-417F-9DDF-4A655F91A4C3}"/>
                </a:ext>
              </a:extLst>
            </p:cNvPr>
            <p:cNvSpPr>
              <a:spLocks/>
            </p:cNvSpPr>
            <p:nvPr/>
          </p:nvSpPr>
          <p:spPr bwMode="auto">
            <a:xfrm>
              <a:off x="11271250" y="4884738"/>
              <a:ext cx="292100" cy="101600"/>
            </a:xfrm>
            <a:custGeom>
              <a:avLst/>
              <a:gdLst>
                <a:gd name="T0" fmla="*/ 81 w 81"/>
                <a:gd name="T1" fmla="*/ 0 h 28"/>
                <a:gd name="T2" fmla="*/ 0 w 81"/>
                <a:gd name="T3" fmla="*/ 0 h 28"/>
                <a:gd name="T4" fmla="*/ 0 w 81"/>
                <a:gd name="T5" fmla="*/ 3 h 28"/>
                <a:gd name="T6" fmla="*/ 40 w 81"/>
                <a:gd name="T7" fmla="*/ 28 h 28"/>
                <a:gd name="T8" fmla="*/ 81 w 81"/>
                <a:gd name="T9" fmla="*/ 3 h 28"/>
                <a:gd name="T10" fmla="*/ 81 w 81"/>
                <a:gd name="T11" fmla="*/ 0 h 28"/>
              </a:gdLst>
              <a:ahLst/>
              <a:cxnLst>
                <a:cxn ang="0">
                  <a:pos x="T0" y="T1"/>
                </a:cxn>
                <a:cxn ang="0">
                  <a:pos x="T2" y="T3"/>
                </a:cxn>
                <a:cxn ang="0">
                  <a:pos x="T4" y="T5"/>
                </a:cxn>
                <a:cxn ang="0">
                  <a:pos x="T6" y="T7"/>
                </a:cxn>
                <a:cxn ang="0">
                  <a:pos x="T8" y="T9"/>
                </a:cxn>
                <a:cxn ang="0">
                  <a:pos x="T10" y="T11"/>
                </a:cxn>
              </a:cxnLst>
              <a:rect l="0" t="0" r="r" b="b"/>
              <a:pathLst>
                <a:path w="81" h="28">
                  <a:moveTo>
                    <a:pt x="81" y="0"/>
                  </a:moveTo>
                  <a:cubicBezTo>
                    <a:pt x="0" y="0"/>
                    <a:pt x="0" y="0"/>
                    <a:pt x="0" y="0"/>
                  </a:cubicBezTo>
                  <a:cubicBezTo>
                    <a:pt x="0" y="3"/>
                    <a:pt x="0" y="3"/>
                    <a:pt x="0" y="3"/>
                  </a:cubicBezTo>
                  <a:cubicBezTo>
                    <a:pt x="0" y="3"/>
                    <a:pt x="26" y="28"/>
                    <a:pt x="40" y="28"/>
                  </a:cubicBezTo>
                  <a:cubicBezTo>
                    <a:pt x="55" y="28"/>
                    <a:pt x="81" y="3"/>
                    <a:pt x="81" y="3"/>
                  </a:cubicBezTo>
                  <a:cubicBezTo>
                    <a:pt x="81" y="0"/>
                    <a:pt x="81" y="0"/>
                    <a:pt x="81" y="0"/>
                  </a:cubicBezTo>
                </a:path>
              </a:pathLst>
            </a:custGeom>
            <a:solidFill>
              <a:srgbClr val="BCA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7" name="Freeform 133">
              <a:extLst>
                <a:ext uri="{FF2B5EF4-FFF2-40B4-BE49-F238E27FC236}">
                  <a16:creationId xmlns:a16="http://schemas.microsoft.com/office/drawing/2014/main" id="{69FB1683-EC38-4989-8CBB-DD5F235DEE73}"/>
                </a:ext>
              </a:extLst>
            </p:cNvPr>
            <p:cNvSpPr>
              <a:spLocks/>
            </p:cNvSpPr>
            <p:nvPr/>
          </p:nvSpPr>
          <p:spPr bwMode="auto">
            <a:xfrm>
              <a:off x="11015663"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1" y="0"/>
                    <a:pt x="112" y="0"/>
                  </a:cubicBezTo>
                  <a:cubicBezTo>
                    <a:pt x="192" y="0"/>
                    <a:pt x="224" y="86"/>
                    <a:pt x="207" y="146"/>
                  </a:cubicBezTo>
                  <a:cubicBezTo>
                    <a:pt x="190" y="206"/>
                    <a:pt x="137" y="247"/>
                    <a:pt x="112" y="247"/>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8" name="Freeform 134">
              <a:extLst>
                <a:ext uri="{FF2B5EF4-FFF2-40B4-BE49-F238E27FC236}">
                  <a16:creationId xmlns:a16="http://schemas.microsoft.com/office/drawing/2014/main" id="{CF3EFCD5-7EAB-47FA-B50C-0C8BD7D629C9}"/>
                </a:ext>
              </a:extLst>
            </p:cNvPr>
            <p:cNvSpPr>
              <a:spLocks/>
            </p:cNvSpPr>
            <p:nvPr/>
          </p:nvSpPr>
          <p:spPr bwMode="auto">
            <a:xfrm>
              <a:off x="11012488" y="4035425"/>
              <a:ext cx="854075" cy="617538"/>
            </a:xfrm>
            <a:custGeom>
              <a:avLst/>
              <a:gdLst>
                <a:gd name="T0" fmla="*/ 94 w 237"/>
                <a:gd name="T1" fmla="*/ 81 h 171"/>
                <a:gd name="T2" fmla="*/ 40 w 237"/>
                <a:gd name="T3" fmla="*/ 124 h 171"/>
                <a:gd name="T4" fmla="*/ 24 w 237"/>
                <a:gd name="T5" fmla="*/ 165 h 171"/>
                <a:gd name="T6" fmla="*/ 10 w 237"/>
                <a:gd name="T7" fmla="*/ 79 h 171"/>
                <a:gd name="T8" fmla="*/ 96 w 237"/>
                <a:gd name="T9" fmla="*/ 2 h 171"/>
                <a:gd name="T10" fmla="*/ 179 w 237"/>
                <a:gd name="T11" fmla="*/ 26 h 171"/>
                <a:gd name="T12" fmla="*/ 202 w 237"/>
                <a:gd name="T13" fmla="*/ 171 h 171"/>
                <a:gd name="T14" fmla="*/ 155 w 237"/>
                <a:gd name="T15" fmla="*/ 57 h 171"/>
                <a:gd name="T16" fmla="*/ 94 w 237"/>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71">
                  <a:moveTo>
                    <a:pt x="94" y="81"/>
                  </a:moveTo>
                  <a:cubicBezTo>
                    <a:pt x="74" y="123"/>
                    <a:pt x="66" y="135"/>
                    <a:pt x="40" y="124"/>
                  </a:cubicBezTo>
                  <a:cubicBezTo>
                    <a:pt x="14" y="113"/>
                    <a:pt x="19" y="144"/>
                    <a:pt x="24" y="165"/>
                  </a:cubicBezTo>
                  <a:cubicBezTo>
                    <a:pt x="0" y="136"/>
                    <a:pt x="3" y="108"/>
                    <a:pt x="10" y="79"/>
                  </a:cubicBezTo>
                  <a:cubicBezTo>
                    <a:pt x="18" y="48"/>
                    <a:pt x="58" y="1"/>
                    <a:pt x="96" y="2"/>
                  </a:cubicBezTo>
                  <a:cubicBezTo>
                    <a:pt x="116" y="0"/>
                    <a:pt x="147" y="2"/>
                    <a:pt x="179" y="26"/>
                  </a:cubicBezTo>
                  <a:cubicBezTo>
                    <a:pt x="237" y="67"/>
                    <a:pt x="218" y="160"/>
                    <a:pt x="202" y="171"/>
                  </a:cubicBezTo>
                  <a:cubicBezTo>
                    <a:pt x="217" y="85"/>
                    <a:pt x="181" y="102"/>
                    <a:pt x="155" y="57"/>
                  </a:cubicBezTo>
                  <a:cubicBezTo>
                    <a:pt x="147" y="38"/>
                    <a:pt x="115" y="36"/>
                    <a:pt x="94" y="81"/>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9" name="Rectangle 135">
              <a:extLst>
                <a:ext uri="{FF2B5EF4-FFF2-40B4-BE49-F238E27FC236}">
                  <a16:creationId xmlns:a16="http://schemas.microsoft.com/office/drawing/2014/main" id="{75BA9DA1-4CF2-4118-988B-9C80FDEF9E65}"/>
                </a:ext>
              </a:extLst>
            </p:cNvPr>
            <p:cNvSpPr>
              <a:spLocks noChangeArrowheads="1"/>
            </p:cNvSpPr>
            <p:nvPr/>
          </p:nvSpPr>
          <p:spPr bwMode="auto">
            <a:xfrm>
              <a:off x="11398250" y="5181600"/>
              <a:ext cx="31750"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0" name="Rectangle 136">
              <a:extLst>
                <a:ext uri="{FF2B5EF4-FFF2-40B4-BE49-F238E27FC236}">
                  <a16:creationId xmlns:a16="http://schemas.microsoft.com/office/drawing/2014/main" id="{9C9A952E-CDE7-408A-A4F1-15DD02C5D733}"/>
                </a:ext>
              </a:extLst>
            </p:cNvPr>
            <p:cNvSpPr>
              <a:spLocks noChangeArrowheads="1"/>
            </p:cNvSpPr>
            <p:nvPr/>
          </p:nvSpPr>
          <p:spPr bwMode="auto">
            <a:xfrm>
              <a:off x="11398250" y="5181600"/>
              <a:ext cx="317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1" name="Freeform 137">
              <a:extLst>
                <a:ext uri="{FF2B5EF4-FFF2-40B4-BE49-F238E27FC236}">
                  <a16:creationId xmlns:a16="http://schemas.microsoft.com/office/drawing/2014/main" id="{87BEB9A5-BFC9-4455-87F2-02D727901D2D}"/>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2" name="Freeform 138">
              <a:extLst>
                <a:ext uri="{FF2B5EF4-FFF2-40B4-BE49-F238E27FC236}">
                  <a16:creationId xmlns:a16="http://schemas.microsoft.com/office/drawing/2014/main" id="{698887DC-5C40-468D-B0BB-71A32BDD7BF6}"/>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3" name="Freeform 139">
              <a:extLst>
                <a:ext uri="{FF2B5EF4-FFF2-40B4-BE49-F238E27FC236}">
                  <a16:creationId xmlns:a16="http://schemas.microsoft.com/office/drawing/2014/main" id="{A40098FE-812D-4121-B38C-131EB85ACFF3}"/>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4" name="Freeform 140">
              <a:extLst>
                <a:ext uri="{FF2B5EF4-FFF2-40B4-BE49-F238E27FC236}">
                  <a16:creationId xmlns:a16="http://schemas.microsoft.com/office/drawing/2014/main" id="{AD0663B2-0D16-4ABD-B20A-E6FFDD9514FC}"/>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5" name="Freeform 141">
              <a:extLst>
                <a:ext uri="{FF2B5EF4-FFF2-40B4-BE49-F238E27FC236}">
                  <a16:creationId xmlns:a16="http://schemas.microsoft.com/office/drawing/2014/main" id="{C34FE44C-5A5D-4A5C-A213-4A2A5EDFB485}"/>
                </a:ext>
              </a:extLst>
            </p:cNvPr>
            <p:cNvSpPr>
              <a:spLocks noEditPoints="1"/>
            </p:cNvSpPr>
            <p:nvPr/>
          </p:nvSpPr>
          <p:spPr bwMode="auto">
            <a:xfrm>
              <a:off x="11109325" y="4473575"/>
              <a:ext cx="628650" cy="230188"/>
            </a:xfrm>
            <a:custGeom>
              <a:avLst/>
              <a:gdLst>
                <a:gd name="T0" fmla="*/ 130 w 174"/>
                <a:gd name="T1" fmla="*/ 63 h 64"/>
                <a:gd name="T2" fmla="*/ 132 w 174"/>
                <a:gd name="T3" fmla="*/ 63 h 64"/>
                <a:gd name="T4" fmla="*/ 164 w 174"/>
                <a:gd name="T5" fmla="*/ 38 h 64"/>
                <a:gd name="T6" fmla="*/ 171 w 174"/>
                <a:gd name="T7" fmla="*/ 17 h 64"/>
                <a:gd name="T8" fmla="*/ 174 w 174"/>
                <a:gd name="T9" fmla="*/ 9 h 64"/>
                <a:gd name="T10" fmla="*/ 169 w 174"/>
                <a:gd name="T11" fmla="*/ 3 h 64"/>
                <a:gd name="T12" fmla="*/ 131 w 174"/>
                <a:gd name="T13" fmla="*/ 1 h 64"/>
                <a:gd name="T14" fmla="*/ 131 w 174"/>
                <a:gd name="T15" fmla="*/ 5 h 64"/>
                <a:gd name="T16" fmla="*/ 157 w 174"/>
                <a:gd name="T17" fmla="*/ 8 h 64"/>
                <a:gd name="T18" fmla="*/ 156 w 174"/>
                <a:gd name="T19" fmla="*/ 47 h 64"/>
                <a:gd name="T20" fmla="*/ 130 w 174"/>
                <a:gd name="T21" fmla="*/ 60 h 64"/>
                <a:gd name="T22" fmla="*/ 130 w 174"/>
                <a:gd name="T23" fmla="*/ 63 h 64"/>
                <a:gd name="T24" fmla="*/ 87 w 174"/>
                <a:gd name="T25" fmla="*/ 9 h 64"/>
                <a:gd name="T26" fmla="*/ 46 w 174"/>
                <a:gd name="T27" fmla="*/ 2 h 64"/>
                <a:gd name="T28" fmla="*/ 43 w 174"/>
                <a:gd name="T29" fmla="*/ 1 h 64"/>
                <a:gd name="T30" fmla="*/ 43 w 174"/>
                <a:gd name="T31" fmla="*/ 5 h 64"/>
                <a:gd name="T32" fmla="*/ 72 w 174"/>
                <a:gd name="T33" fmla="*/ 15 h 64"/>
                <a:gd name="T34" fmla="*/ 55 w 174"/>
                <a:gd name="T35" fmla="*/ 57 h 64"/>
                <a:gd name="T36" fmla="*/ 42 w 174"/>
                <a:gd name="T37" fmla="*/ 60 h 64"/>
                <a:gd name="T38" fmla="*/ 42 w 174"/>
                <a:gd name="T39" fmla="*/ 63 h 64"/>
                <a:gd name="T40" fmla="*/ 71 w 174"/>
                <a:gd name="T41" fmla="*/ 44 h 64"/>
                <a:gd name="T42" fmla="*/ 87 w 174"/>
                <a:gd name="T43" fmla="*/ 23 h 64"/>
                <a:gd name="T44" fmla="*/ 101 w 174"/>
                <a:gd name="T45" fmla="*/ 44 h 64"/>
                <a:gd name="T46" fmla="*/ 130 w 174"/>
                <a:gd name="T47" fmla="*/ 63 h 64"/>
                <a:gd name="T48" fmla="*/ 130 w 174"/>
                <a:gd name="T49" fmla="*/ 60 h 64"/>
                <a:gd name="T50" fmla="*/ 117 w 174"/>
                <a:gd name="T51" fmla="*/ 57 h 64"/>
                <a:gd name="T52" fmla="*/ 102 w 174"/>
                <a:gd name="T53" fmla="*/ 15 h 64"/>
                <a:gd name="T54" fmla="*/ 131 w 174"/>
                <a:gd name="T55" fmla="*/ 5 h 64"/>
                <a:gd name="T56" fmla="*/ 131 w 174"/>
                <a:gd name="T57" fmla="*/ 1 h 64"/>
                <a:gd name="T58" fmla="*/ 128 w 174"/>
                <a:gd name="T59" fmla="*/ 1 h 64"/>
                <a:gd name="T60" fmla="*/ 87 w 174"/>
                <a:gd name="T61" fmla="*/ 9 h 64"/>
                <a:gd name="T62" fmla="*/ 43 w 174"/>
                <a:gd name="T63" fmla="*/ 1 h 64"/>
                <a:gd name="T64" fmla="*/ 5 w 174"/>
                <a:gd name="T65" fmla="*/ 4 h 64"/>
                <a:gd name="T66" fmla="*/ 0 w 174"/>
                <a:gd name="T67" fmla="*/ 9 h 64"/>
                <a:gd name="T68" fmla="*/ 3 w 174"/>
                <a:gd name="T69" fmla="*/ 17 h 64"/>
                <a:gd name="T70" fmla="*/ 8 w 174"/>
                <a:gd name="T71" fmla="*/ 38 h 64"/>
                <a:gd name="T72" fmla="*/ 38 w 174"/>
                <a:gd name="T73" fmla="*/ 63 h 64"/>
                <a:gd name="T74" fmla="*/ 42 w 174"/>
                <a:gd name="T75" fmla="*/ 63 h 64"/>
                <a:gd name="T76" fmla="*/ 42 w 174"/>
                <a:gd name="T77" fmla="*/ 60 h 64"/>
                <a:gd name="T78" fmla="*/ 15 w 174"/>
                <a:gd name="T79" fmla="*/ 48 h 64"/>
                <a:gd name="T80" fmla="*/ 17 w 174"/>
                <a:gd name="T81" fmla="*/ 8 h 64"/>
                <a:gd name="T82" fmla="*/ 43 w 174"/>
                <a:gd name="T83" fmla="*/ 5 h 64"/>
                <a:gd name="T84" fmla="*/ 43 w 174"/>
                <a:gd name="T85" fmla="*/ 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 h="64">
                  <a:moveTo>
                    <a:pt x="130" y="63"/>
                  </a:moveTo>
                  <a:cubicBezTo>
                    <a:pt x="131" y="63"/>
                    <a:pt x="132" y="63"/>
                    <a:pt x="132" y="63"/>
                  </a:cubicBezTo>
                  <a:cubicBezTo>
                    <a:pt x="156" y="61"/>
                    <a:pt x="161" y="51"/>
                    <a:pt x="164" y="38"/>
                  </a:cubicBezTo>
                  <a:cubicBezTo>
                    <a:pt x="167" y="23"/>
                    <a:pt x="167" y="18"/>
                    <a:pt x="171" y="17"/>
                  </a:cubicBezTo>
                  <a:cubicBezTo>
                    <a:pt x="173" y="16"/>
                    <a:pt x="174" y="13"/>
                    <a:pt x="174" y="9"/>
                  </a:cubicBezTo>
                  <a:cubicBezTo>
                    <a:pt x="174" y="5"/>
                    <a:pt x="174" y="5"/>
                    <a:pt x="169" y="3"/>
                  </a:cubicBezTo>
                  <a:cubicBezTo>
                    <a:pt x="166" y="2"/>
                    <a:pt x="146" y="0"/>
                    <a:pt x="131" y="1"/>
                  </a:cubicBezTo>
                  <a:cubicBezTo>
                    <a:pt x="131" y="5"/>
                    <a:pt x="131" y="5"/>
                    <a:pt x="131" y="5"/>
                  </a:cubicBezTo>
                  <a:cubicBezTo>
                    <a:pt x="143" y="4"/>
                    <a:pt x="154" y="6"/>
                    <a:pt x="157" y="8"/>
                  </a:cubicBezTo>
                  <a:cubicBezTo>
                    <a:pt x="165" y="13"/>
                    <a:pt x="162" y="36"/>
                    <a:pt x="156" y="47"/>
                  </a:cubicBezTo>
                  <a:cubicBezTo>
                    <a:pt x="152" y="55"/>
                    <a:pt x="140" y="59"/>
                    <a:pt x="130" y="60"/>
                  </a:cubicBezTo>
                  <a:lnTo>
                    <a:pt x="130" y="63"/>
                  </a:lnTo>
                  <a:close/>
                  <a:moveTo>
                    <a:pt x="87" y="9"/>
                  </a:moveTo>
                  <a:cubicBezTo>
                    <a:pt x="82" y="9"/>
                    <a:pt x="61" y="3"/>
                    <a:pt x="46" y="2"/>
                  </a:cubicBezTo>
                  <a:cubicBezTo>
                    <a:pt x="45" y="2"/>
                    <a:pt x="44" y="1"/>
                    <a:pt x="43" y="1"/>
                  </a:cubicBezTo>
                  <a:cubicBezTo>
                    <a:pt x="43" y="5"/>
                    <a:pt x="43" y="5"/>
                    <a:pt x="43" y="5"/>
                  </a:cubicBezTo>
                  <a:cubicBezTo>
                    <a:pt x="55" y="6"/>
                    <a:pt x="67" y="9"/>
                    <a:pt x="72" y="15"/>
                  </a:cubicBezTo>
                  <a:cubicBezTo>
                    <a:pt x="79" y="26"/>
                    <a:pt x="66" y="51"/>
                    <a:pt x="55" y="57"/>
                  </a:cubicBezTo>
                  <a:cubicBezTo>
                    <a:pt x="51" y="59"/>
                    <a:pt x="47" y="60"/>
                    <a:pt x="42" y="60"/>
                  </a:cubicBezTo>
                  <a:cubicBezTo>
                    <a:pt x="42" y="63"/>
                    <a:pt x="42" y="63"/>
                    <a:pt x="42" y="63"/>
                  </a:cubicBezTo>
                  <a:cubicBezTo>
                    <a:pt x="62" y="63"/>
                    <a:pt x="69" y="49"/>
                    <a:pt x="71" y="44"/>
                  </a:cubicBezTo>
                  <a:cubicBezTo>
                    <a:pt x="76" y="35"/>
                    <a:pt x="75" y="23"/>
                    <a:pt x="87" y="23"/>
                  </a:cubicBezTo>
                  <a:cubicBezTo>
                    <a:pt x="98" y="23"/>
                    <a:pt x="96" y="35"/>
                    <a:pt x="101" y="44"/>
                  </a:cubicBezTo>
                  <a:cubicBezTo>
                    <a:pt x="103" y="49"/>
                    <a:pt x="109" y="64"/>
                    <a:pt x="130" y="63"/>
                  </a:cubicBezTo>
                  <a:cubicBezTo>
                    <a:pt x="130" y="60"/>
                    <a:pt x="130" y="60"/>
                    <a:pt x="130" y="60"/>
                  </a:cubicBezTo>
                  <a:cubicBezTo>
                    <a:pt x="125" y="60"/>
                    <a:pt x="120" y="59"/>
                    <a:pt x="117" y="57"/>
                  </a:cubicBezTo>
                  <a:cubicBezTo>
                    <a:pt x="105" y="51"/>
                    <a:pt x="94" y="26"/>
                    <a:pt x="102" y="15"/>
                  </a:cubicBezTo>
                  <a:cubicBezTo>
                    <a:pt x="107" y="9"/>
                    <a:pt x="119" y="6"/>
                    <a:pt x="131" y="5"/>
                  </a:cubicBezTo>
                  <a:cubicBezTo>
                    <a:pt x="131" y="1"/>
                    <a:pt x="131" y="1"/>
                    <a:pt x="131" y="1"/>
                  </a:cubicBezTo>
                  <a:cubicBezTo>
                    <a:pt x="130" y="1"/>
                    <a:pt x="129" y="1"/>
                    <a:pt x="128" y="1"/>
                  </a:cubicBezTo>
                  <a:cubicBezTo>
                    <a:pt x="115" y="3"/>
                    <a:pt x="99" y="8"/>
                    <a:pt x="87" y="9"/>
                  </a:cubicBezTo>
                  <a:close/>
                  <a:moveTo>
                    <a:pt x="43" y="1"/>
                  </a:moveTo>
                  <a:cubicBezTo>
                    <a:pt x="28" y="1"/>
                    <a:pt x="9" y="2"/>
                    <a:pt x="5" y="4"/>
                  </a:cubicBezTo>
                  <a:cubicBezTo>
                    <a:pt x="1" y="5"/>
                    <a:pt x="0" y="6"/>
                    <a:pt x="0" y="9"/>
                  </a:cubicBezTo>
                  <a:cubicBezTo>
                    <a:pt x="0" y="13"/>
                    <a:pt x="0" y="16"/>
                    <a:pt x="3" y="17"/>
                  </a:cubicBezTo>
                  <a:cubicBezTo>
                    <a:pt x="7" y="19"/>
                    <a:pt x="6" y="24"/>
                    <a:pt x="8" y="38"/>
                  </a:cubicBezTo>
                  <a:cubicBezTo>
                    <a:pt x="10" y="51"/>
                    <a:pt x="15" y="61"/>
                    <a:pt x="38" y="63"/>
                  </a:cubicBezTo>
                  <a:cubicBezTo>
                    <a:pt x="39" y="63"/>
                    <a:pt x="41" y="63"/>
                    <a:pt x="42" y="63"/>
                  </a:cubicBezTo>
                  <a:cubicBezTo>
                    <a:pt x="42" y="60"/>
                    <a:pt x="42" y="60"/>
                    <a:pt x="42" y="60"/>
                  </a:cubicBezTo>
                  <a:cubicBezTo>
                    <a:pt x="31" y="60"/>
                    <a:pt x="19" y="56"/>
                    <a:pt x="15" y="48"/>
                  </a:cubicBezTo>
                  <a:cubicBezTo>
                    <a:pt x="10" y="36"/>
                    <a:pt x="9" y="13"/>
                    <a:pt x="17" y="8"/>
                  </a:cubicBezTo>
                  <a:cubicBezTo>
                    <a:pt x="20" y="6"/>
                    <a:pt x="31" y="5"/>
                    <a:pt x="43" y="5"/>
                  </a:cubicBezTo>
                  <a:lnTo>
                    <a:pt x="43" y="1"/>
                  </a:lnTo>
                  <a:close/>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6" name="Freeform 142">
              <a:extLst>
                <a:ext uri="{FF2B5EF4-FFF2-40B4-BE49-F238E27FC236}">
                  <a16:creationId xmlns:a16="http://schemas.microsoft.com/office/drawing/2014/main" id="{6E6F5D14-F745-4335-8FA1-B9BAEB345092}"/>
                </a:ext>
              </a:extLst>
            </p:cNvPr>
            <p:cNvSpPr>
              <a:spLocks/>
            </p:cNvSpPr>
            <p:nvPr/>
          </p:nvSpPr>
          <p:spPr bwMode="auto">
            <a:xfrm>
              <a:off x="11415713" y="51816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4B79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7" name="Freeform 143">
              <a:extLst>
                <a:ext uri="{FF2B5EF4-FFF2-40B4-BE49-F238E27FC236}">
                  <a16:creationId xmlns:a16="http://schemas.microsoft.com/office/drawing/2014/main" id="{384FA131-9617-4588-8C82-128CCAF8E954}"/>
                </a:ext>
              </a:extLst>
            </p:cNvPr>
            <p:cNvSpPr>
              <a:spLocks/>
            </p:cNvSpPr>
            <p:nvPr/>
          </p:nvSpPr>
          <p:spPr bwMode="auto">
            <a:xfrm>
              <a:off x="11271250" y="4981575"/>
              <a:ext cx="292100" cy="200025"/>
            </a:xfrm>
            <a:custGeom>
              <a:avLst/>
              <a:gdLst>
                <a:gd name="T0" fmla="*/ 81 w 81"/>
                <a:gd name="T1" fmla="*/ 0 h 55"/>
                <a:gd name="T2" fmla="*/ 40 w 81"/>
                <a:gd name="T3" fmla="*/ 53 h 55"/>
                <a:gd name="T4" fmla="*/ 0 w 81"/>
                <a:gd name="T5" fmla="*/ 0 h 55"/>
                <a:gd name="T6" fmla="*/ 0 w 81"/>
                <a:gd name="T7" fmla="*/ 1 h 55"/>
                <a:gd name="T8" fmla="*/ 40 w 81"/>
                <a:gd name="T9" fmla="*/ 55 h 55"/>
                <a:gd name="T10" fmla="*/ 40 w 81"/>
                <a:gd name="T11" fmla="*/ 55 h 55"/>
                <a:gd name="T12" fmla="*/ 81 w 81"/>
                <a:gd name="T13" fmla="*/ 1 h 55"/>
                <a:gd name="T14" fmla="*/ 81 w 81"/>
                <a:gd name="T15" fmla="*/ 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55">
                  <a:moveTo>
                    <a:pt x="81" y="0"/>
                  </a:moveTo>
                  <a:cubicBezTo>
                    <a:pt x="40" y="53"/>
                    <a:pt x="40" y="53"/>
                    <a:pt x="40" y="53"/>
                  </a:cubicBezTo>
                  <a:cubicBezTo>
                    <a:pt x="0" y="0"/>
                    <a:pt x="0" y="0"/>
                    <a:pt x="0" y="0"/>
                  </a:cubicBezTo>
                  <a:cubicBezTo>
                    <a:pt x="0" y="1"/>
                    <a:pt x="0" y="1"/>
                    <a:pt x="0" y="1"/>
                  </a:cubicBezTo>
                  <a:cubicBezTo>
                    <a:pt x="40" y="55"/>
                    <a:pt x="40" y="55"/>
                    <a:pt x="40" y="55"/>
                  </a:cubicBezTo>
                  <a:cubicBezTo>
                    <a:pt x="40" y="55"/>
                    <a:pt x="40" y="55"/>
                    <a:pt x="40" y="55"/>
                  </a:cubicBezTo>
                  <a:cubicBezTo>
                    <a:pt x="81" y="1"/>
                    <a:pt x="81" y="1"/>
                    <a:pt x="81" y="1"/>
                  </a:cubicBezTo>
                  <a:cubicBezTo>
                    <a:pt x="81" y="0"/>
                    <a:pt x="81" y="0"/>
                    <a:pt x="81" y="0"/>
                  </a:cubicBezTo>
                </a:path>
              </a:pathLst>
            </a:custGeom>
            <a:solidFill>
              <a:srgbClr val="DFC8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48" name="Group 147">
            <a:extLst>
              <a:ext uri="{FF2B5EF4-FFF2-40B4-BE49-F238E27FC236}">
                <a16:creationId xmlns:a16="http://schemas.microsoft.com/office/drawing/2014/main" id="{A4078055-0684-40CC-9C53-F23E10C28EF6}"/>
              </a:ext>
            </a:extLst>
          </p:cNvPr>
          <p:cNvGrpSpPr>
            <a:grpSpLocks noChangeAspect="1"/>
          </p:cNvGrpSpPr>
          <p:nvPr/>
        </p:nvGrpSpPr>
        <p:grpSpPr>
          <a:xfrm>
            <a:off x="10158984" y="1828800"/>
            <a:ext cx="457200" cy="532380"/>
            <a:chOff x="10647363" y="1146175"/>
            <a:chExt cx="1544638" cy="1798638"/>
          </a:xfrm>
        </p:grpSpPr>
        <p:sp>
          <p:nvSpPr>
            <p:cNvPr id="149" name="Freeform 171">
              <a:extLst>
                <a:ext uri="{FF2B5EF4-FFF2-40B4-BE49-F238E27FC236}">
                  <a16:creationId xmlns:a16="http://schemas.microsoft.com/office/drawing/2014/main" id="{434750A3-5812-44DD-AF78-4785A561E1F7}"/>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0" name="Freeform 172">
              <a:extLst>
                <a:ext uri="{FF2B5EF4-FFF2-40B4-BE49-F238E27FC236}">
                  <a16:creationId xmlns:a16="http://schemas.microsoft.com/office/drawing/2014/main" id="{B7F669D4-94F6-4A33-AF51-F91EAB48FC2F}"/>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1" name="Freeform 173">
              <a:extLst>
                <a:ext uri="{FF2B5EF4-FFF2-40B4-BE49-F238E27FC236}">
                  <a16:creationId xmlns:a16="http://schemas.microsoft.com/office/drawing/2014/main" id="{9439CFAC-803E-4227-BD67-70718A52CEBE}"/>
                </a:ext>
              </a:extLst>
            </p:cNvPr>
            <p:cNvSpPr>
              <a:spLocks/>
            </p:cNvSpPr>
            <p:nvPr/>
          </p:nvSpPr>
          <p:spPr bwMode="auto">
            <a:xfrm>
              <a:off x="11253788"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6" y="192"/>
                    <a:pt x="92" y="161"/>
                  </a:cubicBezTo>
                  <a:cubicBezTo>
                    <a:pt x="92" y="126"/>
                    <a:pt x="92" y="126"/>
                    <a:pt x="92" y="126"/>
                  </a:cubicBezTo>
                  <a:cubicBezTo>
                    <a:pt x="92" y="56"/>
                    <a:pt x="92" y="56"/>
                    <a:pt x="92" y="56"/>
                  </a:cubicBezTo>
                  <a:cubicBezTo>
                    <a:pt x="92" y="0"/>
                    <a:pt x="0" y="0"/>
                    <a:pt x="0" y="56"/>
                  </a:cubicBezTo>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2" name="Freeform 174">
              <a:extLst>
                <a:ext uri="{FF2B5EF4-FFF2-40B4-BE49-F238E27FC236}">
                  <a16:creationId xmlns:a16="http://schemas.microsoft.com/office/drawing/2014/main" id="{247FE427-F584-4297-980C-4044CC2261E6}"/>
                </a:ext>
              </a:extLst>
            </p:cNvPr>
            <p:cNvSpPr>
              <a:spLocks/>
            </p:cNvSpPr>
            <p:nvPr/>
          </p:nvSpPr>
          <p:spPr bwMode="auto">
            <a:xfrm>
              <a:off x="11033125"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3" name="Freeform 175">
              <a:extLst>
                <a:ext uri="{FF2B5EF4-FFF2-40B4-BE49-F238E27FC236}">
                  <a16:creationId xmlns:a16="http://schemas.microsoft.com/office/drawing/2014/main" id="{496210A8-0BFC-4C53-A259-11A15159B2F3}"/>
                </a:ext>
              </a:extLst>
            </p:cNvPr>
            <p:cNvSpPr>
              <a:spLocks/>
            </p:cNvSpPr>
            <p:nvPr/>
          </p:nvSpPr>
          <p:spPr bwMode="auto">
            <a:xfrm>
              <a:off x="11664950" y="1698625"/>
              <a:ext cx="136525" cy="201613"/>
            </a:xfrm>
            <a:custGeom>
              <a:avLst/>
              <a:gdLst>
                <a:gd name="T0" fmla="*/ 27 w 38"/>
                <a:gd name="T1" fmla="*/ 2 h 56"/>
                <a:gd name="T2" fmla="*/ 4 w 38"/>
                <a:gd name="T3" fmla="*/ 23 h 56"/>
                <a:gd name="T4" fmla="*/ 10 w 38"/>
                <a:gd name="T5" fmla="*/ 53 h 56"/>
                <a:gd name="T6" fmla="*/ 33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0" y="53"/>
                  </a:cubicBezTo>
                  <a:cubicBezTo>
                    <a:pt x="19" y="56"/>
                    <a:pt x="29" y="46"/>
                    <a:pt x="33" y="33"/>
                  </a:cubicBezTo>
                  <a:cubicBezTo>
                    <a:pt x="38" y="19"/>
                    <a:pt x="35" y="5"/>
                    <a:pt x="27"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4" name="Freeform 176">
              <a:extLst>
                <a:ext uri="{FF2B5EF4-FFF2-40B4-BE49-F238E27FC236}">
                  <a16:creationId xmlns:a16="http://schemas.microsoft.com/office/drawing/2014/main" id="{D04014AE-A714-4AC3-B30B-38536820B558}"/>
                </a:ext>
              </a:extLst>
            </p:cNvPr>
            <p:cNvSpPr>
              <a:spLocks/>
            </p:cNvSpPr>
            <p:nvPr/>
          </p:nvSpPr>
          <p:spPr bwMode="auto">
            <a:xfrm>
              <a:off x="11188700" y="2406650"/>
              <a:ext cx="436563" cy="538163"/>
            </a:xfrm>
            <a:custGeom>
              <a:avLst/>
              <a:gdLst>
                <a:gd name="T0" fmla="*/ 64 w 121"/>
                <a:gd name="T1" fmla="*/ 0 h 149"/>
                <a:gd name="T2" fmla="*/ 0 w 121"/>
                <a:gd name="T3" fmla="*/ 19 h 149"/>
                <a:gd name="T4" fmla="*/ 24 w 121"/>
                <a:gd name="T5" fmla="*/ 149 h 149"/>
                <a:gd name="T6" fmla="*/ 111 w 121"/>
                <a:gd name="T7" fmla="*/ 149 h 149"/>
                <a:gd name="T8" fmla="*/ 121 w 121"/>
                <a:gd name="T9" fmla="*/ 20 h 149"/>
                <a:gd name="T10" fmla="*/ 64 w 121"/>
                <a:gd name="T11" fmla="*/ 0 h 149"/>
              </a:gdLst>
              <a:ahLst/>
              <a:cxnLst>
                <a:cxn ang="0">
                  <a:pos x="T0" y="T1"/>
                </a:cxn>
                <a:cxn ang="0">
                  <a:pos x="T2" y="T3"/>
                </a:cxn>
                <a:cxn ang="0">
                  <a:pos x="T4" y="T5"/>
                </a:cxn>
                <a:cxn ang="0">
                  <a:pos x="T6" y="T7"/>
                </a:cxn>
                <a:cxn ang="0">
                  <a:pos x="T8" y="T9"/>
                </a:cxn>
                <a:cxn ang="0">
                  <a:pos x="T10" y="T11"/>
                </a:cxn>
              </a:cxnLst>
              <a:rect l="0" t="0" r="r" b="b"/>
              <a:pathLst>
                <a:path w="121" h="149">
                  <a:moveTo>
                    <a:pt x="64" y="0"/>
                  </a:moveTo>
                  <a:cubicBezTo>
                    <a:pt x="64" y="0"/>
                    <a:pt x="0" y="15"/>
                    <a:pt x="0" y="19"/>
                  </a:cubicBezTo>
                  <a:cubicBezTo>
                    <a:pt x="0" y="23"/>
                    <a:pt x="24" y="149"/>
                    <a:pt x="24" y="149"/>
                  </a:cubicBezTo>
                  <a:cubicBezTo>
                    <a:pt x="111" y="149"/>
                    <a:pt x="111" y="149"/>
                    <a:pt x="111" y="149"/>
                  </a:cubicBezTo>
                  <a:cubicBezTo>
                    <a:pt x="121" y="20"/>
                    <a:pt x="121" y="20"/>
                    <a:pt x="121" y="20"/>
                  </a:cubicBezTo>
                  <a:cubicBezTo>
                    <a:pt x="64" y="0"/>
                    <a:pt x="64" y="0"/>
                    <a:pt x="64" y="0"/>
                  </a:cubicBezTo>
                </a:path>
              </a:pathLst>
            </a:custGeom>
            <a:solidFill>
              <a:srgbClr val="A5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5" name="Freeform 177">
              <a:extLst>
                <a:ext uri="{FF2B5EF4-FFF2-40B4-BE49-F238E27FC236}">
                  <a16:creationId xmlns:a16="http://schemas.microsoft.com/office/drawing/2014/main" id="{8CFE444D-F7B5-410D-8839-EED1B2A2FB2F}"/>
                </a:ext>
              </a:extLst>
            </p:cNvPr>
            <p:cNvSpPr>
              <a:spLocks/>
            </p:cNvSpPr>
            <p:nvPr/>
          </p:nvSpPr>
          <p:spPr bwMode="auto">
            <a:xfrm>
              <a:off x="11036300" y="2247900"/>
              <a:ext cx="288925" cy="696913"/>
            </a:xfrm>
            <a:custGeom>
              <a:avLst/>
              <a:gdLst>
                <a:gd name="T0" fmla="*/ 137 w 182"/>
                <a:gd name="T1" fmla="*/ 0 h 439"/>
                <a:gd name="T2" fmla="*/ 137 w 182"/>
                <a:gd name="T3" fmla="*/ 48 h 439"/>
                <a:gd name="T4" fmla="*/ 182 w 182"/>
                <a:gd name="T5" fmla="*/ 439 h 439"/>
                <a:gd name="T6" fmla="*/ 105 w 182"/>
                <a:gd name="T7" fmla="*/ 439 h 439"/>
                <a:gd name="T8" fmla="*/ 19 w 182"/>
                <a:gd name="T9" fmla="*/ 266 h 439"/>
                <a:gd name="T10" fmla="*/ 101 w 182"/>
                <a:gd name="T11" fmla="*/ 212 h 439"/>
                <a:gd name="T12" fmla="*/ 0 w 182"/>
                <a:gd name="T13" fmla="*/ 164 h 439"/>
                <a:gd name="T14" fmla="*/ 91 w 182"/>
                <a:gd name="T15" fmla="*/ 20 h 439"/>
                <a:gd name="T16" fmla="*/ 137 w 18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39">
                  <a:moveTo>
                    <a:pt x="137" y="0"/>
                  </a:moveTo>
                  <a:lnTo>
                    <a:pt x="137" y="48"/>
                  </a:lnTo>
                  <a:lnTo>
                    <a:pt x="182" y="439"/>
                  </a:lnTo>
                  <a:lnTo>
                    <a:pt x="105" y="439"/>
                  </a:lnTo>
                  <a:lnTo>
                    <a:pt x="19" y="266"/>
                  </a:lnTo>
                  <a:lnTo>
                    <a:pt x="101" y="212"/>
                  </a:lnTo>
                  <a:lnTo>
                    <a:pt x="0" y="164"/>
                  </a:lnTo>
                  <a:lnTo>
                    <a:pt x="91" y="20"/>
                  </a:lnTo>
                  <a:lnTo>
                    <a:pt x="137"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6" name="Freeform 178">
              <a:extLst>
                <a:ext uri="{FF2B5EF4-FFF2-40B4-BE49-F238E27FC236}">
                  <a16:creationId xmlns:a16="http://schemas.microsoft.com/office/drawing/2014/main" id="{674C1367-515B-4DE4-840E-374BE3706575}"/>
                </a:ext>
              </a:extLst>
            </p:cNvPr>
            <p:cNvSpPr>
              <a:spLocks/>
            </p:cNvSpPr>
            <p:nvPr/>
          </p:nvSpPr>
          <p:spPr bwMode="auto">
            <a:xfrm>
              <a:off x="11514138" y="2247900"/>
              <a:ext cx="287338" cy="696913"/>
            </a:xfrm>
            <a:custGeom>
              <a:avLst/>
              <a:gdLst>
                <a:gd name="T0" fmla="*/ 45 w 181"/>
                <a:gd name="T1" fmla="*/ 0 h 439"/>
                <a:gd name="T2" fmla="*/ 45 w 181"/>
                <a:gd name="T3" fmla="*/ 48 h 439"/>
                <a:gd name="T4" fmla="*/ 0 w 181"/>
                <a:gd name="T5" fmla="*/ 439 h 439"/>
                <a:gd name="T6" fmla="*/ 77 w 181"/>
                <a:gd name="T7" fmla="*/ 439 h 439"/>
                <a:gd name="T8" fmla="*/ 163 w 181"/>
                <a:gd name="T9" fmla="*/ 266 h 439"/>
                <a:gd name="T10" fmla="*/ 81 w 181"/>
                <a:gd name="T11" fmla="*/ 212 h 439"/>
                <a:gd name="T12" fmla="*/ 181 w 181"/>
                <a:gd name="T13" fmla="*/ 164 h 439"/>
                <a:gd name="T14" fmla="*/ 100 w 181"/>
                <a:gd name="T15" fmla="*/ 25 h 439"/>
                <a:gd name="T16" fmla="*/ 45 w 181"/>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39">
                  <a:moveTo>
                    <a:pt x="45" y="0"/>
                  </a:moveTo>
                  <a:lnTo>
                    <a:pt x="45" y="48"/>
                  </a:lnTo>
                  <a:lnTo>
                    <a:pt x="0" y="439"/>
                  </a:lnTo>
                  <a:lnTo>
                    <a:pt x="77" y="439"/>
                  </a:lnTo>
                  <a:lnTo>
                    <a:pt x="163" y="266"/>
                  </a:lnTo>
                  <a:lnTo>
                    <a:pt x="81" y="212"/>
                  </a:lnTo>
                  <a:lnTo>
                    <a:pt x="181" y="164"/>
                  </a:lnTo>
                  <a:lnTo>
                    <a:pt x="100" y="25"/>
                  </a:lnTo>
                  <a:lnTo>
                    <a:pt x="45" y="0"/>
                  </a:lnTo>
                  <a:close/>
                </a:path>
              </a:pathLst>
            </a:custGeom>
            <a:solidFill>
              <a:srgbClr val="2121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7" name="Freeform 179">
              <a:extLst>
                <a:ext uri="{FF2B5EF4-FFF2-40B4-BE49-F238E27FC236}">
                  <a16:creationId xmlns:a16="http://schemas.microsoft.com/office/drawing/2014/main" id="{57612B02-231A-42ED-9698-FCDE57FDCC28}"/>
                </a:ext>
              </a:extLst>
            </p:cNvPr>
            <p:cNvSpPr>
              <a:spLocks/>
            </p:cNvSpPr>
            <p:nvPr/>
          </p:nvSpPr>
          <p:spPr bwMode="auto">
            <a:xfrm>
              <a:off x="11347450" y="2406650"/>
              <a:ext cx="144463" cy="136525"/>
            </a:xfrm>
            <a:custGeom>
              <a:avLst/>
              <a:gdLst>
                <a:gd name="T0" fmla="*/ 0 w 40"/>
                <a:gd name="T1" fmla="*/ 21 h 38"/>
                <a:gd name="T2" fmla="*/ 11 w 40"/>
                <a:gd name="T3" fmla="*/ 38 h 38"/>
                <a:gd name="T4" fmla="*/ 28 w 40"/>
                <a:gd name="T5" fmla="*/ 38 h 38"/>
                <a:gd name="T6" fmla="*/ 40 w 40"/>
                <a:gd name="T7" fmla="*/ 21 h 38"/>
                <a:gd name="T8" fmla="*/ 20 w 40"/>
                <a:gd name="T9" fmla="*/ 0 h 38"/>
                <a:gd name="T10" fmla="*/ 0 w 40"/>
                <a:gd name="T11" fmla="*/ 21 h 38"/>
              </a:gdLst>
              <a:ahLst/>
              <a:cxnLst>
                <a:cxn ang="0">
                  <a:pos x="T0" y="T1"/>
                </a:cxn>
                <a:cxn ang="0">
                  <a:pos x="T2" y="T3"/>
                </a:cxn>
                <a:cxn ang="0">
                  <a:pos x="T4" y="T5"/>
                </a:cxn>
                <a:cxn ang="0">
                  <a:pos x="T6" y="T7"/>
                </a:cxn>
                <a:cxn ang="0">
                  <a:pos x="T8" y="T9"/>
                </a:cxn>
                <a:cxn ang="0">
                  <a:pos x="T10" y="T11"/>
                </a:cxn>
              </a:cxnLst>
              <a:rect l="0" t="0" r="r" b="b"/>
              <a:pathLst>
                <a:path w="40" h="38">
                  <a:moveTo>
                    <a:pt x="0" y="21"/>
                  </a:moveTo>
                  <a:cubicBezTo>
                    <a:pt x="11" y="38"/>
                    <a:pt x="11" y="38"/>
                    <a:pt x="11" y="38"/>
                  </a:cubicBezTo>
                  <a:cubicBezTo>
                    <a:pt x="17" y="38"/>
                    <a:pt x="23" y="38"/>
                    <a:pt x="28" y="38"/>
                  </a:cubicBezTo>
                  <a:cubicBezTo>
                    <a:pt x="40" y="21"/>
                    <a:pt x="40" y="21"/>
                    <a:pt x="40" y="21"/>
                  </a:cubicBezTo>
                  <a:cubicBezTo>
                    <a:pt x="20" y="0"/>
                    <a:pt x="20" y="0"/>
                    <a:pt x="20" y="0"/>
                  </a:cubicBezTo>
                  <a:cubicBezTo>
                    <a:pt x="0" y="21"/>
                    <a:pt x="0" y="21"/>
                    <a:pt x="0" y="21"/>
                  </a:cubicBezTo>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8" name="Freeform 180">
              <a:extLst>
                <a:ext uri="{FF2B5EF4-FFF2-40B4-BE49-F238E27FC236}">
                  <a16:creationId xmlns:a16="http://schemas.microsoft.com/office/drawing/2014/main" id="{F8A5B8B4-D352-479C-B0AC-3A7E57E48AAB}"/>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close/>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9" name="Freeform 181">
              <a:extLst>
                <a:ext uri="{FF2B5EF4-FFF2-40B4-BE49-F238E27FC236}">
                  <a16:creationId xmlns:a16="http://schemas.microsoft.com/office/drawing/2014/main" id="{F300BE2A-54C7-4104-9E6A-A3FCC3F1AB13}"/>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0" name="Freeform 182">
              <a:extLst>
                <a:ext uri="{FF2B5EF4-FFF2-40B4-BE49-F238E27FC236}">
                  <a16:creationId xmlns:a16="http://schemas.microsoft.com/office/drawing/2014/main" id="{E9E9D211-F949-430A-864C-2B73BB3F59E3}"/>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1" name="Freeform 183">
              <a:extLst>
                <a:ext uri="{FF2B5EF4-FFF2-40B4-BE49-F238E27FC236}">
                  <a16:creationId xmlns:a16="http://schemas.microsoft.com/office/drawing/2014/main" id="{D6E91A97-F999-4F18-90E6-0365EF812FBF}"/>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2" name="Freeform 184">
              <a:extLst>
                <a:ext uri="{FF2B5EF4-FFF2-40B4-BE49-F238E27FC236}">
                  <a16:creationId xmlns:a16="http://schemas.microsoft.com/office/drawing/2014/main" id="{ADE6FF03-32B0-4F50-B308-DDF50CFB8A56}"/>
                </a:ext>
              </a:extLst>
            </p:cNvPr>
            <p:cNvSpPr>
              <a:spLocks/>
            </p:cNvSpPr>
            <p:nvPr/>
          </p:nvSpPr>
          <p:spPr bwMode="auto">
            <a:xfrm>
              <a:off x="11253788"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A9C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3" name="Freeform 185">
              <a:extLst>
                <a:ext uri="{FF2B5EF4-FFF2-40B4-BE49-F238E27FC236}">
                  <a16:creationId xmlns:a16="http://schemas.microsoft.com/office/drawing/2014/main" id="{F64B8A84-8F91-4132-840D-1E0CE0779D37}"/>
                </a:ext>
              </a:extLst>
            </p:cNvPr>
            <p:cNvSpPr>
              <a:spLocks/>
            </p:cNvSpPr>
            <p:nvPr/>
          </p:nvSpPr>
          <p:spPr bwMode="auto">
            <a:xfrm>
              <a:off x="10910888"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4" name="Freeform 186">
              <a:extLst>
                <a:ext uri="{FF2B5EF4-FFF2-40B4-BE49-F238E27FC236}">
                  <a16:creationId xmlns:a16="http://schemas.microsoft.com/office/drawing/2014/main" id="{EC70A2C9-94FD-4F0A-BF12-66C782E2F51D}"/>
                </a:ext>
              </a:extLst>
            </p:cNvPr>
            <p:cNvSpPr>
              <a:spLocks noEditPoints="1"/>
            </p:cNvSpPr>
            <p:nvPr/>
          </p:nvSpPr>
          <p:spPr bwMode="auto">
            <a:xfrm>
              <a:off x="11029950"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6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63 w 222"/>
                <a:gd name="T31" fmla="*/ 104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6" y="198"/>
                  </a:cubicBezTo>
                  <a:cubicBezTo>
                    <a:pt x="17" y="199"/>
                    <a:pt x="17" y="200"/>
                    <a:pt x="18" y="200"/>
                  </a:cubicBezTo>
                  <a:cubicBezTo>
                    <a:pt x="18" y="200"/>
                    <a:pt x="19"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5" y="86"/>
                    <a:pt x="57" y="85"/>
                  </a:cubicBezTo>
                  <a:cubicBezTo>
                    <a:pt x="82" y="76"/>
                    <a:pt x="109" y="87"/>
                    <a:pt x="133" y="97"/>
                  </a:cubicBezTo>
                  <a:cubicBezTo>
                    <a:pt x="142" y="101"/>
                    <a:pt x="153" y="105"/>
                    <a:pt x="163" y="104"/>
                  </a:cubicBezTo>
                  <a:cubicBezTo>
                    <a:pt x="167" y="104"/>
                    <a:pt x="171" y="101"/>
                    <a:pt x="171" y="97"/>
                  </a:cubicBezTo>
                  <a:cubicBezTo>
                    <a:pt x="182" y="132"/>
                    <a:pt x="192" y="148"/>
                    <a:pt x="198" y="174"/>
                  </a:cubicBezTo>
                  <a:cubicBezTo>
                    <a:pt x="197" y="178"/>
                    <a:pt x="196" y="183"/>
                    <a:pt x="196" y="187"/>
                  </a:cubicBezTo>
                  <a:cubicBezTo>
                    <a:pt x="196" y="187"/>
                    <a:pt x="195"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5" name="Freeform 187">
              <a:extLst>
                <a:ext uri="{FF2B5EF4-FFF2-40B4-BE49-F238E27FC236}">
                  <a16:creationId xmlns:a16="http://schemas.microsoft.com/office/drawing/2014/main" id="{153F2650-7F27-4107-81E1-22C5E46D3E7B}"/>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6" name="Freeform 188">
              <a:extLst>
                <a:ext uri="{FF2B5EF4-FFF2-40B4-BE49-F238E27FC236}">
                  <a16:creationId xmlns:a16="http://schemas.microsoft.com/office/drawing/2014/main" id="{9EA0BBA0-14C7-42B1-AE28-B30F7E907191}"/>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7" name="Freeform 189">
              <a:extLst>
                <a:ext uri="{FF2B5EF4-FFF2-40B4-BE49-F238E27FC236}">
                  <a16:creationId xmlns:a16="http://schemas.microsoft.com/office/drawing/2014/main" id="{21543CF4-E6B3-4F5A-B5B0-BB5FB7B61AD1}"/>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close/>
                </a:path>
              </a:pathLst>
            </a:custGeom>
            <a:solidFill>
              <a:srgbClr val="DC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8" name="Freeform 190">
              <a:extLst>
                <a:ext uri="{FF2B5EF4-FFF2-40B4-BE49-F238E27FC236}">
                  <a16:creationId xmlns:a16="http://schemas.microsoft.com/office/drawing/2014/main" id="{4A867BB7-DEA9-40BD-9F4C-8C7AFD3F2589}"/>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9" name="Freeform 191">
              <a:extLst>
                <a:ext uri="{FF2B5EF4-FFF2-40B4-BE49-F238E27FC236}">
                  <a16:creationId xmlns:a16="http://schemas.microsoft.com/office/drawing/2014/main" id="{B3B6B943-4097-4C2A-9550-E979686434DF}"/>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close/>
                  <a:moveTo>
                    <a:pt x="39" y="0"/>
                  </a:moveTo>
                  <a:lnTo>
                    <a:pt x="39" y="0"/>
                  </a:lnTo>
                  <a:lnTo>
                    <a:pt x="41" y="3"/>
                  </a:lnTo>
                  <a:lnTo>
                    <a:pt x="41" y="3"/>
                  </a:lnTo>
                  <a:lnTo>
                    <a:pt x="39" y="0"/>
                  </a:lnTo>
                  <a:close/>
                </a:path>
              </a:pathLst>
            </a:custGeom>
            <a:solidFill>
              <a:srgbClr val="94A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0" name="Freeform 192">
              <a:extLst>
                <a:ext uri="{FF2B5EF4-FFF2-40B4-BE49-F238E27FC236}">
                  <a16:creationId xmlns:a16="http://schemas.microsoft.com/office/drawing/2014/main" id="{5E051F93-4B14-474B-B807-1B73369DCEF8}"/>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moveTo>
                    <a:pt x="39" y="0"/>
                  </a:moveTo>
                  <a:lnTo>
                    <a:pt x="39" y="0"/>
                  </a:lnTo>
                  <a:lnTo>
                    <a:pt x="41"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1" name="Freeform 193">
              <a:extLst>
                <a:ext uri="{FF2B5EF4-FFF2-40B4-BE49-F238E27FC236}">
                  <a16:creationId xmlns:a16="http://schemas.microsoft.com/office/drawing/2014/main" id="{3B0A71BA-F000-4FAE-8773-719D94904A2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close/>
                </a:path>
              </a:pathLst>
            </a:custGeom>
            <a:solidFill>
              <a:srgbClr val="5A94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2" name="Freeform 194">
              <a:extLst>
                <a:ext uri="{FF2B5EF4-FFF2-40B4-BE49-F238E27FC236}">
                  <a16:creationId xmlns:a16="http://schemas.microsoft.com/office/drawing/2014/main" id="{213F5B69-DD1C-4BCC-AD4F-9046DB1B629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pic>
        <p:nvPicPr>
          <p:cNvPr id="173" name="Picture 172">
            <a:hlinkClick r:id="rId2"/>
            <a:extLst>
              <a:ext uri="{FF2B5EF4-FFF2-40B4-BE49-F238E27FC236}">
                <a16:creationId xmlns:a16="http://schemas.microsoft.com/office/drawing/2014/main" id="{8A7F21F1-762B-46D6-8057-1140B01551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71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Effect transition="in" filter="fade">
                                      <p:cBhvr>
                                        <p:cTn id="17" dur="75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 calcmode="lin" valueType="num">
                                      <p:cBhvr>
                                        <p:cTn id="20" dur="750" fill="hold"/>
                                        <p:tgtEl>
                                          <p:spTgt spid="47"/>
                                        </p:tgtEl>
                                        <p:attrNameLst>
                                          <p:attrName>ppt_w</p:attrName>
                                        </p:attrNameLst>
                                      </p:cBhvr>
                                      <p:tavLst>
                                        <p:tav tm="0">
                                          <p:val>
                                            <p:fltVal val="0"/>
                                          </p:val>
                                        </p:tav>
                                        <p:tav tm="100000">
                                          <p:val>
                                            <p:strVal val="#ppt_w"/>
                                          </p:val>
                                        </p:tav>
                                      </p:tavLst>
                                    </p:anim>
                                    <p:anim calcmode="lin" valueType="num">
                                      <p:cBhvr>
                                        <p:cTn id="21" dur="750" fill="hold"/>
                                        <p:tgtEl>
                                          <p:spTgt spid="47"/>
                                        </p:tgtEl>
                                        <p:attrNameLst>
                                          <p:attrName>ppt_h</p:attrName>
                                        </p:attrNameLst>
                                      </p:cBhvr>
                                      <p:tavLst>
                                        <p:tav tm="0">
                                          <p:val>
                                            <p:fltVal val="0"/>
                                          </p:val>
                                        </p:tav>
                                        <p:tav tm="100000">
                                          <p:val>
                                            <p:strVal val="#ppt_h"/>
                                          </p:val>
                                        </p:tav>
                                      </p:tavLst>
                                    </p:anim>
                                    <p:animEffect transition="in" filter="fade">
                                      <p:cBhvr>
                                        <p:cTn id="22" dur="750"/>
                                        <p:tgtEl>
                                          <p:spTgt spid="4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750" fill="hold"/>
                                        <p:tgtEl>
                                          <p:spTgt spid="21"/>
                                        </p:tgtEl>
                                        <p:attrNameLst>
                                          <p:attrName>ppt_w</p:attrName>
                                        </p:attrNameLst>
                                      </p:cBhvr>
                                      <p:tavLst>
                                        <p:tav tm="0">
                                          <p:val>
                                            <p:fltVal val="0"/>
                                          </p:val>
                                        </p:tav>
                                        <p:tav tm="100000">
                                          <p:val>
                                            <p:strVal val="#ppt_w"/>
                                          </p:val>
                                        </p:tav>
                                      </p:tavLst>
                                    </p:anim>
                                    <p:anim calcmode="lin" valueType="num">
                                      <p:cBhvr>
                                        <p:cTn id="26" dur="750" fill="hold"/>
                                        <p:tgtEl>
                                          <p:spTgt spid="21"/>
                                        </p:tgtEl>
                                        <p:attrNameLst>
                                          <p:attrName>ppt_h</p:attrName>
                                        </p:attrNameLst>
                                      </p:cBhvr>
                                      <p:tavLst>
                                        <p:tav tm="0">
                                          <p:val>
                                            <p:fltVal val="0"/>
                                          </p:val>
                                        </p:tav>
                                        <p:tav tm="100000">
                                          <p:val>
                                            <p:strVal val="#ppt_h"/>
                                          </p:val>
                                        </p:tav>
                                      </p:tavLst>
                                    </p:anim>
                                    <p:animEffect transition="in" filter="fade">
                                      <p:cBhvr>
                                        <p:cTn id="27" dur="750"/>
                                        <p:tgtEl>
                                          <p:spTgt spid="21"/>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750" fill="hold"/>
                                        <p:tgtEl>
                                          <p:spTgt spid="11"/>
                                        </p:tgtEl>
                                        <p:attrNameLst>
                                          <p:attrName>ppt_w</p:attrName>
                                        </p:attrNameLst>
                                      </p:cBhvr>
                                      <p:tavLst>
                                        <p:tav tm="0">
                                          <p:val>
                                            <p:fltVal val="0"/>
                                          </p:val>
                                        </p:tav>
                                        <p:tav tm="100000">
                                          <p:val>
                                            <p:strVal val="#ppt_w"/>
                                          </p:val>
                                        </p:tav>
                                      </p:tavLst>
                                    </p:anim>
                                    <p:anim calcmode="lin" valueType="num">
                                      <p:cBhvr>
                                        <p:cTn id="32" dur="750" fill="hold"/>
                                        <p:tgtEl>
                                          <p:spTgt spid="11"/>
                                        </p:tgtEl>
                                        <p:attrNameLst>
                                          <p:attrName>ppt_h</p:attrName>
                                        </p:attrNameLst>
                                      </p:cBhvr>
                                      <p:tavLst>
                                        <p:tav tm="0">
                                          <p:val>
                                            <p:fltVal val="0"/>
                                          </p:val>
                                        </p:tav>
                                        <p:tav tm="100000">
                                          <p:val>
                                            <p:strVal val="#ppt_h"/>
                                          </p:val>
                                        </p:tav>
                                      </p:tavLst>
                                    </p:anim>
                                    <p:animEffect transition="in" filter="fade">
                                      <p:cBhvr>
                                        <p:cTn id="33" dur="750"/>
                                        <p:tgtEl>
                                          <p:spTgt spid="11"/>
                                        </p:tgtEl>
                                      </p:cBhvr>
                                    </p:animEffect>
                                  </p:childTnLst>
                                </p:cTn>
                              </p:par>
                              <p:par>
                                <p:cTn id="34" presetID="53" presetClass="entr" presetSubtype="16" fill="hold"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750" fill="hold"/>
                                        <p:tgtEl>
                                          <p:spTgt spid="71"/>
                                        </p:tgtEl>
                                        <p:attrNameLst>
                                          <p:attrName>ppt_w</p:attrName>
                                        </p:attrNameLst>
                                      </p:cBhvr>
                                      <p:tavLst>
                                        <p:tav tm="0">
                                          <p:val>
                                            <p:fltVal val="0"/>
                                          </p:val>
                                        </p:tav>
                                        <p:tav tm="100000">
                                          <p:val>
                                            <p:strVal val="#ppt_w"/>
                                          </p:val>
                                        </p:tav>
                                      </p:tavLst>
                                    </p:anim>
                                    <p:anim calcmode="lin" valueType="num">
                                      <p:cBhvr>
                                        <p:cTn id="37" dur="750" fill="hold"/>
                                        <p:tgtEl>
                                          <p:spTgt spid="71"/>
                                        </p:tgtEl>
                                        <p:attrNameLst>
                                          <p:attrName>ppt_h</p:attrName>
                                        </p:attrNameLst>
                                      </p:cBhvr>
                                      <p:tavLst>
                                        <p:tav tm="0">
                                          <p:val>
                                            <p:fltVal val="0"/>
                                          </p:val>
                                        </p:tav>
                                        <p:tav tm="100000">
                                          <p:val>
                                            <p:strVal val="#ppt_h"/>
                                          </p:val>
                                        </p:tav>
                                      </p:tavLst>
                                    </p:anim>
                                    <p:animEffect transition="in" filter="fade">
                                      <p:cBhvr>
                                        <p:cTn id="38" dur="750"/>
                                        <p:tgtEl>
                                          <p:spTgt spid="7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750" fill="hold"/>
                                        <p:tgtEl>
                                          <p:spTgt spid="22"/>
                                        </p:tgtEl>
                                        <p:attrNameLst>
                                          <p:attrName>ppt_w</p:attrName>
                                        </p:attrNameLst>
                                      </p:cBhvr>
                                      <p:tavLst>
                                        <p:tav tm="0">
                                          <p:val>
                                            <p:fltVal val="0"/>
                                          </p:val>
                                        </p:tav>
                                        <p:tav tm="100000">
                                          <p:val>
                                            <p:strVal val="#ppt_w"/>
                                          </p:val>
                                        </p:tav>
                                      </p:tavLst>
                                    </p:anim>
                                    <p:anim calcmode="lin" valueType="num">
                                      <p:cBhvr>
                                        <p:cTn id="42" dur="750" fill="hold"/>
                                        <p:tgtEl>
                                          <p:spTgt spid="22"/>
                                        </p:tgtEl>
                                        <p:attrNameLst>
                                          <p:attrName>ppt_h</p:attrName>
                                        </p:attrNameLst>
                                      </p:cBhvr>
                                      <p:tavLst>
                                        <p:tav tm="0">
                                          <p:val>
                                            <p:fltVal val="0"/>
                                          </p:val>
                                        </p:tav>
                                        <p:tav tm="100000">
                                          <p:val>
                                            <p:strVal val="#ppt_h"/>
                                          </p:val>
                                        </p:tav>
                                      </p:tavLst>
                                    </p:anim>
                                    <p:animEffect transition="in" filter="fade">
                                      <p:cBhvr>
                                        <p:cTn id="43" dur="750"/>
                                        <p:tgtEl>
                                          <p:spTgt spid="2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750" fill="hold"/>
                                        <p:tgtEl>
                                          <p:spTgt spid="12"/>
                                        </p:tgtEl>
                                        <p:attrNameLst>
                                          <p:attrName>ppt_w</p:attrName>
                                        </p:attrNameLst>
                                      </p:cBhvr>
                                      <p:tavLst>
                                        <p:tav tm="0">
                                          <p:val>
                                            <p:fltVal val="0"/>
                                          </p:val>
                                        </p:tav>
                                        <p:tav tm="100000">
                                          <p:val>
                                            <p:strVal val="#ppt_w"/>
                                          </p:val>
                                        </p:tav>
                                      </p:tavLst>
                                    </p:anim>
                                    <p:anim calcmode="lin" valueType="num">
                                      <p:cBhvr>
                                        <p:cTn id="48" dur="750" fill="hold"/>
                                        <p:tgtEl>
                                          <p:spTgt spid="12"/>
                                        </p:tgtEl>
                                        <p:attrNameLst>
                                          <p:attrName>ppt_h</p:attrName>
                                        </p:attrNameLst>
                                      </p:cBhvr>
                                      <p:tavLst>
                                        <p:tav tm="0">
                                          <p:val>
                                            <p:fltVal val="0"/>
                                          </p:val>
                                        </p:tav>
                                        <p:tav tm="100000">
                                          <p:val>
                                            <p:strVal val="#ppt_h"/>
                                          </p:val>
                                        </p:tav>
                                      </p:tavLst>
                                    </p:anim>
                                    <p:animEffect transition="in" filter="fade">
                                      <p:cBhvr>
                                        <p:cTn id="49" dur="750"/>
                                        <p:tgtEl>
                                          <p:spTgt spid="12"/>
                                        </p:tgtEl>
                                      </p:cBhvr>
                                    </p:animEffect>
                                  </p:childTnLst>
                                </p:cTn>
                              </p:par>
                              <p:par>
                                <p:cTn id="50" presetID="53" presetClass="entr" presetSubtype="16"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750" fill="hold"/>
                                        <p:tgtEl>
                                          <p:spTgt spid="29"/>
                                        </p:tgtEl>
                                        <p:attrNameLst>
                                          <p:attrName>ppt_w</p:attrName>
                                        </p:attrNameLst>
                                      </p:cBhvr>
                                      <p:tavLst>
                                        <p:tav tm="0">
                                          <p:val>
                                            <p:fltVal val="0"/>
                                          </p:val>
                                        </p:tav>
                                        <p:tav tm="100000">
                                          <p:val>
                                            <p:strVal val="#ppt_w"/>
                                          </p:val>
                                        </p:tav>
                                      </p:tavLst>
                                    </p:anim>
                                    <p:anim calcmode="lin" valueType="num">
                                      <p:cBhvr>
                                        <p:cTn id="53" dur="750" fill="hold"/>
                                        <p:tgtEl>
                                          <p:spTgt spid="29"/>
                                        </p:tgtEl>
                                        <p:attrNameLst>
                                          <p:attrName>ppt_h</p:attrName>
                                        </p:attrNameLst>
                                      </p:cBhvr>
                                      <p:tavLst>
                                        <p:tav tm="0">
                                          <p:val>
                                            <p:fltVal val="0"/>
                                          </p:val>
                                        </p:tav>
                                        <p:tav tm="100000">
                                          <p:val>
                                            <p:strVal val="#ppt_h"/>
                                          </p:val>
                                        </p:tav>
                                      </p:tavLst>
                                    </p:anim>
                                    <p:animEffect transition="in" filter="fade">
                                      <p:cBhvr>
                                        <p:cTn id="54" dur="750"/>
                                        <p:tgtEl>
                                          <p:spTgt spid="2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750" fill="hold"/>
                                        <p:tgtEl>
                                          <p:spTgt spid="23"/>
                                        </p:tgtEl>
                                        <p:attrNameLst>
                                          <p:attrName>ppt_w</p:attrName>
                                        </p:attrNameLst>
                                      </p:cBhvr>
                                      <p:tavLst>
                                        <p:tav tm="0">
                                          <p:val>
                                            <p:fltVal val="0"/>
                                          </p:val>
                                        </p:tav>
                                        <p:tav tm="100000">
                                          <p:val>
                                            <p:strVal val="#ppt_w"/>
                                          </p:val>
                                        </p:tav>
                                      </p:tavLst>
                                    </p:anim>
                                    <p:anim calcmode="lin" valueType="num">
                                      <p:cBhvr>
                                        <p:cTn id="58" dur="750" fill="hold"/>
                                        <p:tgtEl>
                                          <p:spTgt spid="23"/>
                                        </p:tgtEl>
                                        <p:attrNameLst>
                                          <p:attrName>ppt_h</p:attrName>
                                        </p:attrNameLst>
                                      </p:cBhvr>
                                      <p:tavLst>
                                        <p:tav tm="0">
                                          <p:val>
                                            <p:fltVal val="0"/>
                                          </p:val>
                                        </p:tav>
                                        <p:tav tm="100000">
                                          <p:val>
                                            <p:strVal val="#ppt_h"/>
                                          </p:val>
                                        </p:tav>
                                      </p:tavLst>
                                    </p:anim>
                                    <p:animEffect transition="in" filter="fade">
                                      <p:cBhvr>
                                        <p:cTn id="59" dur="750"/>
                                        <p:tgtEl>
                                          <p:spTgt spid="23"/>
                                        </p:tgtEl>
                                      </p:cBhvr>
                                    </p:animEffect>
                                  </p:childTnLst>
                                </p:cTn>
                              </p:par>
                            </p:childTnLst>
                          </p:cTn>
                        </p:par>
                        <p:par>
                          <p:cTn id="60" fill="hold">
                            <p:stCondLst>
                              <p:cond delay="4250"/>
                            </p:stCondLst>
                            <p:childTnLst>
                              <p:par>
                                <p:cTn id="61" presetID="53" presetClass="entr" presetSubtype="16"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750" fill="hold"/>
                                        <p:tgtEl>
                                          <p:spTgt spid="13"/>
                                        </p:tgtEl>
                                        <p:attrNameLst>
                                          <p:attrName>ppt_w</p:attrName>
                                        </p:attrNameLst>
                                      </p:cBhvr>
                                      <p:tavLst>
                                        <p:tav tm="0">
                                          <p:val>
                                            <p:fltVal val="0"/>
                                          </p:val>
                                        </p:tav>
                                        <p:tav tm="100000">
                                          <p:val>
                                            <p:strVal val="#ppt_w"/>
                                          </p:val>
                                        </p:tav>
                                      </p:tavLst>
                                    </p:anim>
                                    <p:anim calcmode="lin" valueType="num">
                                      <p:cBhvr>
                                        <p:cTn id="64" dur="750" fill="hold"/>
                                        <p:tgtEl>
                                          <p:spTgt spid="13"/>
                                        </p:tgtEl>
                                        <p:attrNameLst>
                                          <p:attrName>ppt_h</p:attrName>
                                        </p:attrNameLst>
                                      </p:cBhvr>
                                      <p:tavLst>
                                        <p:tav tm="0">
                                          <p:val>
                                            <p:fltVal val="0"/>
                                          </p:val>
                                        </p:tav>
                                        <p:tav tm="100000">
                                          <p:val>
                                            <p:strVal val="#ppt_h"/>
                                          </p:val>
                                        </p:tav>
                                      </p:tavLst>
                                    </p:anim>
                                    <p:animEffect transition="in" filter="fade">
                                      <p:cBhvr>
                                        <p:cTn id="65" dur="750"/>
                                        <p:tgtEl>
                                          <p:spTgt spid="13"/>
                                        </p:tgtEl>
                                      </p:cBhvr>
                                    </p:animEffect>
                                  </p:childTnLst>
                                </p:cTn>
                              </p:par>
                              <p:par>
                                <p:cTn id="66" presetID="53" presetClass="entr" presetSubtype="16" fill="hold" nodeType="withEffect">
                                  <p:stCondLst>
                                    <p:cond delay="0"/>
                                  </p:stCondLst>
                                  <p:childTnLst>
                                    <p:set>
                                      <p:cBhvr>
                                        <p:cTn id="67" dur="1" fill="hold">
                                          <p:stCondLst>
                                            <p:cond delay="0"/>
                                          </p:stCondLst>
                                        </p:cTn>
                                        <p:tgtEl>
                                          <p:spTgt spid="148"/>
                                        </p:tgtEl>
                                        <p:attrNameLst>
                                          <p:attrName>style.visibility</p:attrName>
                                        </p:attrNameLst>
                                      </p:cBhvr>
                                      <p:to>
                                        <p:strVal val="visible"/>
                                      </p:to>
                                    </p:set>
                                    <p:anim calcmode="lin" valueType="num">
                                      <p:cBhvr>
                                        <p:cTn id="68" dur="750" fill="hold"/>
                                        <p:tgtEl>
                                          <p:spTgt spid="148"/>
                                        </p:tgtEl>
                                        <p:attrNameLst>
                                          <p:attrName>ppt_w</p:attrName>
                                        </p:attrNameLst>
                                      </p:cBhvr>
                                      <p:tavLst>
                                        <p:tav tm="0">
                                          <p:val>
                                            <p:fltVal val="0"/>
                                          </p:val>
                                        </p:tav>
                                        <p:tav tm="100000">
                                          <p:val>
                                            <p:strVal val="#ppt_w"/>
                                          </p:val>
                                        </p:tav>
                                      </p:tavLst>
                                    </p:anim>
                                    <p:anim calcmode="lin" valueType="num">
                                      <p:cBhvr>
                                        <p:cTn id="69" dur="750" fill="hold"/>
                                        <p:tgtEl>
                                          <p:spTgt spid="148"/>
                                        </p:tgtEl>
                                        <p:attrNameLst>
                                          <p:attrName>ppt_h</p:attrName>
                                        </p:attrNameLst>
                                      </p:cBhvr>
                                      <p:tavLst>
                                        <p:tav tm="0">
                                          <p:val>
                                            <p:fltVal val="0"/>
                                          </p:val>
                                        </p:tav>
                                        <p:tav tm="100000">
                                          <p:val>
                                            <p:strVal val="#ppt_h"/>
                                          </p:val>
                                        </p:tav>
                                      </p:tavLst>
                                    </p:anim>
                                    <p:animEffect transition="in" filter="fade">
                                      <p:cBhvr>
                                        <p:cTn id="70" dur="750"/>
                                        <p:tgtEl>
                                          <p:spTgt spid="148"/>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750" fill="hold"/>
                                        <p:tgtEl>
                                          <p:spTgt spid="24"/>
                                        </p:tgtEl>
                                        <p:attrNameLst>
                                          <p:attrName>ppt_w</p:attrName>
                                        </p:attrNameLst>
                                      </p:cBhvr>
                                      <p:tavLst>
                                        <p:tav tm="0">
                                          <p:val>
                                            <p:fltVal val="0"/>
                                          </p:val>
                                        </p:tav>
                                        <p:tav tm="100000">
                                          <p:val>
                                            <p:strVal val="#ppt_w"/>
                                          </p:val>
                                        </p:tav>
                                      </p:tavLst>
                                    </p:anim>
                                    <p:anim calcmode="lin" valueType="num">
                                      <p:cBhvr>
                                        <p:cTn id="74" dur="750" fill="hold"/>
                                        <p:tgtEl>
                                          <p:spTgt spid="24"/>
                                        </p:tgtEl>
                                        <p:attrNameLst>
                                          <p:attrName>ppt_h</p:attrName>
                                        </p:attrNameLst>
                                      </p:cBhvr>
                                      <p:tavLst>
                                        <p:tav tm="0">
                                          <p:val>
                                            <p:fltVal val="0"/>
                                          </p:val>
                                        </p:tav>
                                        <p:tav tm="100000">
                                          <p:val>
                                            <p:strVal val="#ppt_h"/>
                                          </p:val>
                                        </p:tav>
                                      </p:tavLst>
                                    </p:anim>
                                    <p:animEffect transition="in" filter="fade">
                                      <p:cBhvr>
                                        <p:cTn id="75" dur="750"/>
                                        <p:tgtEl>
                                          <p:spTgt spid="24"/>
                                        </p:tgtEl>
                                      </p:cBhvr>
                                    </p:animEffect>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750" fill="hold"/>
                                        <p:tgtEl>
                                          <p:spTgt spid="14"/>
                                        </p:tgtEl>
                                        <p:attrNameLst>
                                          <p:attrName>ppt_w</p:attrName>
                                        </p:attrNameLst>
                                      </p:cBhvr>
                                      <p:tavLst>
                                        <p:tav tm="0">
                                          <p:val>
                                            <p:fltVal val="0"/>
                                          </p:val>
                                        </p:tav>
                                        <p:tav tm="100000">
                                          <p:val>
                                            <p:strVal val="#ppt_w"/>
                                          </p:val>
                                        </p:tav>
                                      </p:tavLst>
                                    </p:anim>
                                    <p:anim calcmode="lin" valueType="num">
                                      <p:cBhvr>
                                        <p:cTn id="80" dur="750" fill="hold"/>
                                        <p:tgtEl>
                                          <p:spTgt spid="14"/>
                                        </p:tgtEl>
                                        <p:attrNameLst>
                                          <p:attrName>ppt_h</p:attrName>
                                        </p:attrNameLst>
                                      </p:cBhvr>
                                      <p:tavLst>
                                        <p:tav tm="0">
                                          <p:val>
                                            <p:fltVal val="0"/>
                                          </p:val>
                                        </p:tav>
                                        <p:tav tm="100000">
                                          <p:val>
                                            <p:strVal val="#ppt_h"/>
                                          </p:val>
                                        </p:tav>
                                      </p:tavLst>
                                    </p:anim>
                                    <p:animEffect transition="in" filter="fade">
                                      <p:cBhvr>
                                        <p:cTn id="81" dur="750"/>
                                        <p:tgtEl>
                                          <p:spTgt spid="14"/>
                                        </p:tgtEl>
                                      </p:cBhvr>
                                    </p:animEffect>
                                  </p:childTnLst>
                                </p:cTn>
                              </p:par>
                              <p:par>
                                <p:cTn id="82" presetID="53" presetClass="entr" presetSubtype="16" fill="hold" nodeType="withEffect">
                                  <p:stCondLst>
                                    <p:cond delay="0"/>
                                  </p:stCondLst>
                                  <p:childTnLst>
                                    <p:set>
                                      <p:cBhvr>
                                        <p:cTn id="83" dur="1" fill="hold">
                                          <p:stCondLst>
                                            <p:cond delay="0"/>
                                          </p:stCondLst>
                                        </p:cTn>
                                        <p:tgtEl>
                                          <p:spTgt spid="84"/>
                                        </p:tgtEl>
                                        <p:attrNameLst>
                                          <p:attrName>style.visibility</p:attrName>
                                        </p:attrNameLst>
                                      </p:cBhvr>
                                      <p:to>
                                        <p:strVal val="visible"/>
                                      </p:to>
                                    </p:set>
                                    <p:anim calcmode="lin" valueType="num">
                                      <p:cBhvr>
                                        <p:cTn id="84" dur="750" fill="hold"/>
                                        <p:tgtEl>
                                          <p:spTgt spid="84"/>
                                        </p:tgtEl>
                                        <p:attrNameLst>
                                          <p:attrName>ppt_w</p:attrName>
                                        </p:attrNameLst>
                                      </p:cBhvr>
                                      <p:tavLst>
                                        <p:tav tm="0">
                                          <p:val>
                                            <p:fltVal val="0"/>
                                          </p:val>
                                        </p:tav>
                                        <p:tav tm="100000">
                                          <p:val>
                                            <p:strVal val="#ppt_w"/>
                                          </p:val>
                                        </p:tav>
                                      </p:tavLst>
                                    </p:anim>
                                    <p:anim calcmode="lin" valueType="num">
                                      <p:cBhvr>
                                        <p:cTn id="85" dur="750" fill="hold"/>
                                        <p:tgtEl>
                                          <p:spTgt spid="84"/>
                                        </p:tgtEl>
                                        <p:attrNameLst>
                                          <p:attrName>ppt_h</p:attrName>
                                        </p:attrNameLst>
                                      </p:cBhvr>
                                      <p:tavLst>
                                        <p:tav tm="0">
                                          <p:val>
                                            <p:fltVal val="0"/>
                                          </p:val>
                                        </p:tav>
                                        <p:tav tm="100000">
                                          <p:val>
                                            <p:strVal val="#ppt_h"/>
                                          </p:val>
                                        </p:tav>
                                      </p:tavLst>
                                    </p:anim>
                                    <p:animEffect transition="in" filter="fade">
                                      <p:cBhvr>
                                        <p:cTn id="86" dur="750"/>
                                        <p:tgtEl>
                                          <p:spTgt spid="84"/>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750" fill="hold"/>
                                        <p:tgtEl>
                                          <p:spTgt spid="25"/>
                                        </p:tgtEl>
                                        <p:attrNameLst>
                                          <p:attrName>ppt_w</p:attrName>
                                        </p:attrNameLst>
                                      </p:cBhvr>
                                      <p:tavLst>
                                        <p:tav tm="0">
                                          <p:val>
                                            <p:fltVal val="0"/>
                                          </p:val>
                                        </p:tav>
                                        <p:tav tm="100000">
                                          <p:val>
                                            <p:strVal val="#ppt_w"/>
                                          </p:val>
                                        </p:tav>
                                      </p:tavLst>
                                    </p:anim>
                                    <p:anim calcmode="lin" valueType="num">
                                      <p:cBhvr>
                                        <p:cTn id="90" dur="750" fill="hold"/>
                                        <p:tgtEl>
                                          <p:spTgt spid="25"/>
                                        </p:tgtEl>
                                        <p:attrNameLst>
                                          <p:attrName>ppt_h</p:attrName>
                                        </p:attrNameLst>
                                      </p:cBhvr>
                                      <p:tavLst>
                                        <p:tav tm="0">
                                          <p:val>
                                            <p:fltVal val="0"/>
                                          </p:val>
                                        </p:tav>
                                        <p:tav tm="100000">
                                          <p:val>
                                            <p:strVal val="#ppt_h"/>
                                          </p:val>
                                        </p:tav>
                                      </p:tavLst>
                                    </p:anim>
                                    <p:animEffect transition="in" filter="fade">
                                      <p:cBhvr>
                                        <p:cTn id="91" dur="750"/>
                                        <p:tgtEl>
                                          <p:spTgt spid="25"/>
                                        </p:tgtEl>
                                      </p:cBhvr>
                                    </p:animEffect>
                                  </p:childTnLst>
                                </p:cTn>
                              </p:par>
                            </p:childTnLst>
                          </p:cTn>
                        </p:par>
                        <p:par>
                          <p:cTn id="92" fill="hold">
                            <p:stCondLst>
                              <p:cond delay="5750"/>
                            </p:stCondLst>
                            <p:childTnLst>
                              <p:par>
                                <p:cTn id="93" presetID="53" presetClass="entr" presetSubtype="16"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750" fill="hold"/>
                                        <p:tgtEl>
                                          <p:spTgt spid="15"/>
                                        </p:tgtEl>
                                        <p:attrNameLst>
                                          <p:attrName>ppt_w</p:attrName>
                                        </p:attrNameLst>
                                      </p:cBhvr>
                                      <p:tavLst>
                                        <p:tav tm="0">
                                          <p:val>
                                            <p:fltVal val="0"/>
                                          </p:val>
                                        </p:tav>
                                        <p:tav tm="100000">
                                          <p:val>
                                            <p:strVal val="#ppt_w"/>
                                          </p:val>
                                        </p:tav>
                                      </p:tavLst>
                                    </p:anim>
                                    <p:anim calcmode="lin" valueType="num">
                                      <p:cBhvr>
                                        <p:cTn id="96" dur="750" fill="hold"/>
                                        <p:tgtEl>
                                          <p:spTgt spid="15"/>
                                        </p:tgtEl>
                                        <p:attrNameLst>
                                          <p:attrName>ppt_h</p:attrName>
                                        </p:attrNameLst>
                                      </p:cBhvr>
                                      <p:tavLst>
                                        <p:tav tm="0">
                                          <p:val>
                                            <p:fltVal val="0"/>
                                          </p:val>
                                        </p:tav>
                                        <p:tav tm="100000">
                                          <p:val>
                                            <p:strVal val="#ppt_h"/>
                                          </p:val>
                                        </p:tav>
                                      </p:tavLst>
                                    </p:anim>
                                    <p:animEffect transition="in" filter="fade">
                                      <p:cBhvr>
                                        <p:cTn id="97" dur="750"/>
                                        <p:tgtEl>
                                          <p:spTgt spid="15"/>
                                        </p:tgtEl>
                                      </p:cBhvr>
                                    </p:animEffect>
                                  </p:childTnLst>
                                </p:cTn>
                              </p:par>
                              <p:par>
                                <p:cTn id="98" presetID="53" presetClass="entr" presetSubtype="16" fill="hold" nodeType="withEffect">
                                  <p:stCondLst>
                                    <p:cond delay="0"/>
                                  </p:stCondLst>
                                  <p:childTnLst>
                                    <p:set>
                                      <p:cBhvr>
                                        <p:cTn id="99" dur="1" fill="hold">
                                          <p:stCondLst>
                                            <p:cond delay="0"/>
                                          </p:stCondLst>
                                        </p:cTn>
                                        <p:tgtEl>
                                          <p:spTgt spid="106"/>
                                        </p:tgtEl>
                                        <p:attrNameLst>
                                          <p:attrName>style.visibility</p:attrName>
                                        </p:attrNameLst>
                                      </p:cBhvr>
                                      <p:to>
                                        <p:strVal val="visible"/>
                                      </p:to>
                                    </p:set>
                                    <p:anim calcmode="lin" valueType="num">
                                      <p:cBhvr>
                                        <p:cTn id="100" dur="750" fill="hold"/>
                                        <p:tgtEl>
                                          <p:spTgt spid="106"/>
                                        </p:tgtEl>
                                        <p:attrNameLst>
                                          <p:attrName>ppt_w</p:attrName>
                                        </p:attrNameLst>
                                      </p:cBhvr>
                                      <p:tavLst>
                                        <p:tav tm="0">
                                          <p:val>
                                            <p:fltVal val="0"/>
                                          </p:val>
                                        </p:tav>
                                        <p:tav tm="100000">
                                          <p:val>
                                            <p:strVal val="#ppt_w"/>
                                          </p:val>
                                        </p:tav>
                                      </p:tavLst>
                                    </p:anim>
                                    <p:anim calcmode="lin" valueType="num">
                                      <p:cBhvr>
                                        <p:cTn id="101" dur="750" fill="hold"/>
                                        <p:tgtEl>
                                          <p:spTgt spid="106"/>
                                        </p:tgtEl>
                                        <p:attrNameLst>
                                          <p:attrName>ppt_h</p:attrName>
                                        </p:attrNameLst>
                                      </p:cBhvr>
                                      <p:tavLst>
                                        <p:tav tm="0">
                                          <p:val>
                                            <p:fltVal val="0"/>
                                          </p:val>
                                        </p:tav>
                                        <p:tav tm="100000">
                                          <p:val>
                                            <p:strVal val="#ppt_h"/>
                                          </p:val>
                                        </p:tav>
                                      </p:tavLst>
                                    </p:anim>
                                    <p:animEffect transition="in" filter="fade">
                                      <p:cBhvr>
                                        <p:cTn id="102" dur="750"/>
                                        <p:tgtEl>
                                          <p:spTgt spid="106"/>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750" fill="hold"/>
                                        <p:tgtEl>
                                          <p:spTgt spid="26"/>
                                        </p:tgtEl>
                                        <p:attrNameLst>
                                          <p:attrName>ppt_w</p:attrName>
                                        </p:attrNameLst>
                                      </p:cBhvr>
                                      <p:tavLst>
                                        <p:tav tm="0">
                                          <p:val>
                                            <p:fltVal val="0"/>
                                          </p:val>
                                        </p:tav>
                                        <p:tav tm="100000">
                                          <p:val>
                                            <p:strVal val="#ppt_w"/>
                                          </p:val>
                                        </p:tav>
                                      </p:tavLst>
                                    </p:anim>
                                    <p:anim calcmode="lin" valueType="num">
                                      <p:cBhvr>
                                        <p:cTn id="106" dur="750" fill="hold"/>
                                        <p:tgtEl>
                                          <p:spTgt spid="26"/>
                                        </p:tgtEl>
                                        <p:attrNameLst>
                                          <p:attrName>ppt_h</p:attrName>
                                        </p:attrNameLst>
                                      </p:cBhvr>
                                      <p:tavLst>
                                        <p:tav tm="0">
                                          <p:val>
                                            <p:fltVal val="0"/>
                                          </p:val>
                                        </p:tav>
                                        <p:tav tm="100000">
                                          <p:val>
                                            <p:strVal val="#ppt_h"/>
                                          </p:val>
                                        </p:tav>
                                      </p:tavLst>
                                    </p:anim>
                                    <p:animEffect transition="in" filter="fade">
                                      <p:cBhvr>
                                        <p:cTn id="107" dur="750"/>
                                        <p:tgtEl>
                                          <p:spTgt spid="26"/>
                                        </p:tgtEl>
                                      </p:cBhvr>
                                    </p:animEffect>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750" fill="hold"/>
                                        <p:tgtEl>
                                          <p:spTgt spid="16"/>
                                        </p:tgtEl>
                                        <p:attrNameLst>
                                          <p:attrName>ppt_w</p:attrName>
                                        </p:attrNameLst>
                                      </p:cBhvr>
                                      <p:tavLst>
                                        <p:tav tm="0">
                                          <p:val>
                                            <p:fltVal val="0"/>
                                          </p:val>
                                        </p:tav>
                                        <p:tav tm="100000">
                                          <p:val>
                                            <p:strVal val="#ppt_w"/>
                                          </p:val>
                                        </p:tav>
                                      </p:tavLst>
                                    </p:anim>
                                    <p:anim calcmode="lin" valueType="num">
                                      <p:cBhvr>
                                        <p:cTn id="112" dur="750" fill="hold"/>
                                        <p:tgtEl>
                                          <p:spTgt spid="16"/>
                                        </p:tgtEl>
                                        <p:attrNameLst>
                                          <p:attrName>ppt_h</p:attrName>
                                        </p:attrNameLst>
                                      </p:cBhvr>
                                      <p:tavLst>
                                        <p:tav tm="0">
                                          <p:val>
                                            <p:fltVal val="0"/>
                                          </p:val>
                                        </p:tav>
                                        <p:tav tm="100000">
                                          <p:val>
                                            <p:strVal val="#ppt_h"/>
                                          </p:val>
                                        </p:tav>
                                      </p:tavLst>
                                    </p:anim>
                                    <p:animEffect transition="in" filter="fade">
                                      <p:cBhvr>
                                        <p:cTn id="113" dur="750"/>
                                        <p:tgtEl>
                                          <p:spTgt spid="16"/>
                                        </p:tgtEl>
                                      </p:cBhvr>
                                    </p:animEffect>
                                  </p:childTnLst>
                                </p:cTn>
                              </p:par>
                              <p:par>
                                <p:cTn id="114" presetID="53" presetClass="entr" presetSubtype="16"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anim calcmode="lin" valueType="num">
                                      <p:cBhvr>
                                        <p:cTn id="116" dur="750" fill="hold"/>
                                        <p:tgtEl>
                                          <p:spTgt spid="59"/>
                                        </p:tgtEl>
                                        <p:attrNameLst>
                                          <p:attrName>ppt_w</p:attrName>
                                        </p:attrNameLst>
                                      </p:cBhvr>
                                      <p:tavLst>
                                        <p:tav tm="0">
                                          <p:val>
                                            <p:fltVal val="0"/>
                                          </p:val>
                                        </p:tav>
                                        <p:tav tm="100000">
                                          <p:val>
                                            <p:strVal val="#ppt_w"/>
                                          </p:val>
                                        </p:tav>
                                      </p:tavLst>
                                    </p:anim>
                                    <p:anim calcmode="lin" valueType="num">
                                      <p:cBhvr>
                                        <p:cTn id="117" dur="750" fill="hold"/>
                                        <p:tgtEl>
                                          <p:spTgt spid="59"/>
                                        </p:tgtEl>
                                        <p:attrNameLst>
                                          <p:attrName>ppt_h</p:attrName>
                                        </p:attrNameLst>
                                      </p:cBhvr>
                                      <p:tavLst>
                                        <p:tav tm="0">
                                          <p:val>
                                            <p:fltVal val="0"/>
                                          </p:val>
                                        </p:tav>
                                        <p:tav tm="100000">
                                          <p:val>
                                            <p:strVal val="#ppt_h"/>
                                          </p:val>
                                        </p:tav>
                                      </p:tavLst>
                                    </p:anim>
                                    <p:animEffect transition="in" filter="fade">
                                      <p:cBhvr>
                                        <p:cTn id="118" dur="750"/>
                                        <p:tgtEl>
                                          <p:spTgt spid="59"/>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750" fill="hold"/>
                                        <p:tgtEl>
                                          <p:spTgt spid="27"/>
                                        </p:tgtEl>
                                        <p:attrNameLst>
                                          <p:attrName>ppt_w</p:attrName>
                                        </p:attrNameLst>
                                      </p:cBhvr>
                                      <p:tavLst>
                                        <p:tav tm="0">
                                          <p:val>
                                            <p:fltVal val="0"/>
                                          </p:val>
                                        </p:tav>
                                        <p:tav tm="100000">
                                          <p:val>
                                            <p:strVal val="#ppt_w"/>
                                          </p:val>
                                        </p:tav>
                                      </p:tavLst>
                                    </p:anim>
                                    <p:anim calcmode="lin" valueType="num">
                                      <p:cBhvr>
                                        <p:cTn id="122" dur="750" fill="hold"/>
                                        <p:tgtEl>
                                          <p:spTgt spid="27"/>
                                        </p:tgtEl>
                                        <p:attrNameLst>
                                          <p:attrName>ppt_h</p:attrName>
                                        </p:attrNameLst>
                                      </p:cBhvr>
                                      <p:tavLst>
                                        <p:tav tm="0">
                                          <p:val>
                                            <p:fltVal val="0"/>
                                          </p:val>
                                        </p:tav>
                                        <p:tav tm="100000">
                                          <p:val>
                                            <p:strVal val="#ppt_h"/>
                                          </p:val>
                                        </p:tav>
                                      </p:tavLst>
                                    </p:anim>
                                    <p:animEffect transition="in" filter="fade">
                                      <p:cBhvr>
                                        <p:cTn id="123" dur="750"/>
                                        <p:tgtEl>
                                          <p:spTgt spid="27"/>
                                        </p:tgtEl>
                                      </p:cBhvr>
                                    </p:animEffect>
                                  </p:childTnLst>
                                </p:cTn>
                              </p:par>
                            </p:childTnLst>
                          </p:cTn>
                        </p:par>
                        <p:par>
                          <p:cTn id="124" fill="hold">
                            <p:stCondLst>
                              <p:cond delay="7250"/>
                            </p:stCondLst>
                            <p:childTnLst>
                              <p:par>
                                <p:cTn id="125" presetID="53" presetClass="entr" presetSubtype="16" fill="hold" grpId="0" nodeType="after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p:cTn id="127" dur="750" fill="hold"/>
                                        <p:tgtEl>
                                          <p:spTgt spid="17"/>
                                        </p:tgtEl>
                                        <p:attrNameLst>
                                          <p:attrName>ppt_w</p:attrName>
                                        </p:attrNameLst>
                                      </p:cBhvr>
                                      <p:tavLst>
                                        <p:tav tm="0">
                                          <p:val>
                                            <p:fltVal val="0"/>
                                          </p:val>
                                        </p:tav>
                                        <p:tav tm="100000">
                                          <p:val>
                                            <p:strVal val="#ppt_w"/>
                                          </p:val>
                                        </p:tav>
                                      </p:tavLst>
                                    </p:anim>
                                    <p:anim calcmode="lin" valueType="num">
                                      <p:cBhvr>
                                        <p:cTn id="128" dur="750" fill="hold"/>
                                        <p:tgtEl>
                                          <p:spTgt spid="17"/>
                                        </p:tgtEl>
                                        <p:attrNameLst>
                                          <p:attrName>ppt_h</p:attrName>
                                        </p:attrNameLst>
                                      </p:cBhvr>
                                      <p:tavLst>
                                        <p:tav tm="0">
                                          <p:val>
                                            <p:fltVal val="0"/>
                                          </p:val>
                                        </p:tav>
                                        <p:tav tm="100000">
                                          <p:val>
                                            <p:strVal val="#ppt_h"/>
                                          </p:val>
                                        </p:tav>
                                      </p:tavLst>
                                    </p:anim>
                                    <p:animEffect transition="in" filter="fade">
                                      <p:cBhvr>
                                        <p:cTn id="129" dur="750"/>
                                        <p:tgtEl>
                                          <p:spTgt spid="17"/>
                                        </p:tgtEl>
                                      </p:cBhvr>
                                    </p:animEffect>
                                  </p:childTnLst>
                                </p:cTn>
                              </p:par>
                              <p:par>
                                <p:cTn id="130" presetID="53" presetClass="entr" presetSubtype="16" fill="hold" nodeType="withEffect">
                                  <p:stCondLst>
                                    <p:cond delay="0"/>
                                  </p:stCondLst>
                                  <p:childTnLst>
                                    <p:set>
                                      <p:cBhvr>
                                        <p:cTn id="131" dur="1" fill="hold">
                                          <p:stCondLst>
                                            <p:cond delay="0"/>
                                          </p:stCondLst>
                                        </p:cTn>
                                        <p:tgtEl>
                                          <p:spTgt spid="130"/>
                                        </p:tgtEl>
                                        <p:attrNameLst>
                                          <p:attrName>style.visibility</p:attrName>
                                        </p:attrNameLst>
                                      </p:cBhvr>
                                      <p:to>
                                        <p:strVal val="visible"/>
                                      </p:to>
                                    </p:set>
                                    <p:anim calcmode="lin" valueType="num">
                                      <p:cBhvr>
                                        <p:cTn id="132" dur="750" fill="hold"/>
                                        <p:tgtEl>
                                          <p:spTgt spid="130"/>
                                        </p:tgtEl>
                                        <p:attrNameLst>
                                          <p:attrName>ppt_w</p:attrName>
                                        </p:attrNameLst>
                                      </p:cBhvr>
                                      <p:tavLst>
                                        <p:tav tm="0">
                                          <p:val>
                                            <p:fltVal val="0"/>
                                          </p:val>
                                        </p:tav>
                                        <p:tav tm="100000">
                                          <p:val>
                                            <p:strVal val="#ppt_w"/>
                                          </p:val>
                                        </p:tav>
                                      </p:tavLst>
                                    </p:anim>
                                    <p:anim calcmode="lin" valueType="num">
                                      <p:cBhvr>
                                        <p:cTn id="133" dur="750" fill="hold"/>
                                        <p:tgtEl>
                                          <p:spTgt spid="130"/>
                                        </p:tgtEl>
                                        <p:attrNameLst>
                                          <p:attrName>ppt_h</p:attrName>
                                        </p:attrNameLst>
                                      </p:cBhvr>
                                      <p:tavLst>
                                        <p:tav tm="0">
                                          <p:val>
                                            <p:fltVal val="0"/>
                                          </p:val>
                                        </p:tav>
                                        <p:tav tm="100000">
                                          <p:val>
                                            <p:strVal val="#ppt_h"/>
                                          </p:val>
                                        </p:tav>
                                      </p:tavLst>
                                    </p:anim>
                                    <p:animEffect transition="in" filter="fade">
                                      <p:cBhvr>
                                        <p:cTn id="134" dur="750"/>
                                        <p:tgtEl>
                                          <p:spTgt spid="13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8"/>
                                        </p:tgtEl>
                                        <p:attrNameLst>
                                          <p:attrName>style.visibility</p:attrName>
                                        </p:attrNameLst>
                                      </p:cBhvr>
                                      <p:to>
                                        <p:strVal val="visible"/>
                                      </p:to>
                                    </p:set>
                                    <p:anim calcmode="lin" valueType="num">
                                      <p:cBhvr>
                                        <p:cTn id="137" dur="750" fill="hold"/>
                                        <p:tgtEl>
                                          <p:spTgt spid="28"/>
                                        </p:tgtEl>
                                        <p:attrNameLst>
                                          <p:attrName>ppt_w</p:attrName>
                                        </p:attrNameLst>
                                      </p:cBhvr>
                                      <p:tavLst>
                                        <p:tav tm="0">
                                          <p:val>
                                            <p:fltVal val="0"/>
                                          </p:val>
                                        </p:tav>
                                        <p:tav tm="100000">
                                          <p:val>
                                            <p:strVal val="#ppt_w"/>
                                          </p:val>
                                        </p:tav>
                                      </p:tavLst>
                                    </p:anim>
                                    <p:anim calcmode="lin" valueType="num">
                                      <p:cBhvr>
                                        <p:cTn id="138" dur="750" fill="hold"/>
                                        <p:tgtEl>
                                          <p:spTgt spid="28"/>
                                        </p:tgtEl>
                                        <p:attrNameLst>
                                          <p:attrName>ppt_h</p:attrName>
                                        </p:attrNameLst>
                                      </p:cBhvr>
                                      <p:tavLst>
                                        <p:tav tm="0">
                                          <p:val>
                                            <p:fltVal val="0"/>
                                          </p:val>
                                        </p:tav>
                                        <p:tav tm="100000">
                                          <p:val>
                                            <p:strVal val="#ppt_h"/>
                                          </p:val>
                                        </p:tav>
                                      </p:tavLst>
                                    </p:anim>
                                    <p:animEffect transition="in" filter="fade">
                                      <p:cBhvr>
                                        <p:cTn id="139" dur="750"/>
                                        <p:tgtEl>
                                          <p:spTgt spid="28"/>
                                        </p:tgtEl>
                                      </p:cBhvr>
                                    </p:animEffect>
                                  </p:childTnLst>
                                </p:cTn>
                              </p:par>
                            </p:childTnLst>
                          </p:cTn>
                        </p:par>
                        <p:par>
                          <p:cTn id="140" fill="hold">
                            <p:stCondLst>
                              <p:cond delay="8000"/>
                            </p:stCondLst>
                            <p:childTnLst>
                              <p:par>
                                <p:cTn id="141" presetID="42" presetClass="entr" presetSubtype="0" fill="hold" grpId="0" nodeType="after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1492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2019-09-25T18:58:48Z</dcterms:modified>
</cp:coreProperties>
</file>