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7714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Rounded Corners 132">
            <a:extLst>
              <a:ext uri="{FF2B5EF4-FFF2-40B4-BE49-F238E27FC236}">
                <a16:creationId xmlns:a16="http://schemas.microsoft.com/office/drawing/2014/main" id="{660BBC7D-D22C-43DD-8242-0426CAF2A8FA}"/>
              </a:ext>
            </a:extLst>
          </p:cNvPr>
          <p:cNvSpPr>
            <a:spLocks noChangeAspect="1"/>
          </p:cNvSpPr>
          <p:nvPr/>
        </p:nvSpPr>
        <p:spPr>
          <a:xfrm>
            <a:off x="1342269" y="1112516"/>
            <a:ext cx="961426" cy="961426"/>
          </a:xfrm>
          <a:prstGeom prst="roundRect">
            <a:avLst>
              <a:gd name="adj" fmla="val 4182"/>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Rectangle: Rounded Corners 133">
            <a:extLst>
              <a:ext uri="{FF2B5EF4-FFF2-40B4-BE49-F238E27FC236}">
                <a16:creationId xmlns:a16="http://schemas.microsoft.com/office/drawing/2014/main" id="{2A292B78-1E18-4676-A751-A1F557EB8EFC}"/>
              </a:ext>
            </a:extLst>
          </p:cNvPr>
          <p:cNvSpPr>
            <a:spLocks noChangeAspect="1"/>
          </p:cNvSpPr>
          <p:nvPr/>
        </p:nvSpPr>
        <p:spPr>
          <a:xfrm>
            <a:off x="1342269" y="2176546"/>
            <a:ext cx="961426" cy="961426"/>
          </a:xfrm>
          <a:prstGeom prst="roundRect">
            <a:avLst>
              <a:gd name="adj" fmla="val 4182"/>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ectangle: Rounded Corners 134">
            <a:extLst>
              <a:ext uri="{FF2B5EF4-FFF2-40B4-BE49-F238E27FC236}">
                <a16:creationId xmlns:a16="http://schemas.microsoft.com/office/drawing/2014/main" id="{8CA3A23B-6E6D-4D19-AE9C-B5C7F1BEC16A}"/>
              </a:ext>
            </a:extLst>
          </p:cNvPr>
          <p:cNvSpPr>
            <a:spLocks noChangeAspect="1"/>
          </p:cNvSpPr>
          <p:nvPr/>
        </p:nvSpPr>
        <p:spPr>
          <a:xfrm>
            <a:off x="1342269" y="3240574"/>
            <a:ext cx="961426" cy="961426"/>
          </a:xfrm>
          <a:prstGeom prst="roundRect">
            <a:avLst>
              <a:gd name="adj" fmla="val 4182"/>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6" name="Rectangle: Rounded Corners 135">
            <a:extLst>
              <a:ext uri="{FF2B5EF4-FFF2-40B4-BE49-F238E27FC236}">
                <a16:creationId xmlns:a16="http://schemas.microsoft.com/office/drawing/2014/main" id="{0C67977E-FCE0-4E7F-92D6-6DF50719851C}"/>
              </a:ext>
            </a:extLst>
          </p:cNvPr>
          <p:cNvSpPr>
            <a:spLocks noChangeAspect="1"/>
          </p:cNvSpPr>
          <p:nvPr/>
        </p:nvSpPr>
        <p:spPr>
          <a:xfrm>
            <a:off x="1342269" y="4304604"/>
            <a:ext cx="961426" cy="961426"/>
          </a:xfrm>
          <a:prstGeom prst="roundRect">
            <a:avLst>
              <a:gd name="adj" fmla="val 4182"/>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Rectangle: Rounded Corners 136">
            <a:extLst>
              <a:ext uri="{FF2B5EF4-FFF2-40B4-BE49-F238E27FC236}">
                <a16:creationId xmlns:a16="http://schemas.microsoft.com/office/drawing/2014/main" id="{2DC07218-52D3-4637-9E04-6FAD44F3D777}"/>
              </a:ext>
            </a:extLst>
          </p:cNvPr>
          <p:cNvSpPr>
            <a:spLocks noChangeAspect="1"/>
          </p:cNvSpPr>
          <p:nvPr/>
        </p:nvSpPr>
        <p:spPr>
          <a:xfrm>
            <a:off x="1342269" y="5368632"/>
            <a:ext cx="961426" cy="961426"/>
          </a:xfrm>
          <a:prstGeom prst="roundRect">
            <a:avLst>
              <a:gd name="adj" fmla="val 4182"/>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BD69616C-A38F-4B9D-B1C4-D7D04C0B3DFC}"/>
              </a:ext>
            </a:extLst>
          </p:cNvPr>
          <p:cNvSpPr/>
          <p:nvPr/>
        </p:nvSpPr>
        <p:spPr>
          <a:xfrm>
            <a:off x="1084495" y="913586"/>
            <a:ext cx="1463040" cy="5563414"/>
          </a:xfrm>
          <a:custGeom>
            <a:avLst/>
            <a:gdLst>
              <a:gd name="connsiteX0" fmla="*/ 1305911 w 1508760"/>
              <a:gd name="connsiteY0" fmla="*/ 5554391 h 5737271"/>
              <a:gd name="connsiteX1" fmla="*/ 1286763 w 1508760"/>
              <a:gd name="connsiteY1" fmla="*/ 5573539 h 5737271"/>
              <a:gd name="connsiteX2" fmla="*/ 1286763 w 1508760"/>
              <a:gd name="connsiteY2" fmla="*/ 5650127 h 5737271"/>
              <a:gd name="connsiteX3" fmla="*/ 1305911 w 1508760"/>
              <a:gd name="connsiteY3" fmla="*/ 5669275 h 5737271"/>
              <a:gd name="connsiteX4" fmla="*/ 1439942 w 1508760"/>
              <a:gd name="connsiteY4" fmla="*/ 5669275 h 5737271"/>
              <a:gd name="connsiteX5" fmla="*/ 1459090 w 1508760"/>
              <a:gd name="connsiteY5" fmla="*/ 5650127 h 5737271"/>
              <a:gd name="connsiteX6" fmla="*/ 1459090 w 1508760"/>
              <a:gd name="connsiteY6" fmla="*/ 5573539 h 5737271"/>
              <a:gd name="connsiteX7" fmla="*/ 1439942 w 1508760"/>
              <a:gd name="connsiteY7" fmla="*/ 5554391 h 5737271"/>
              <a:gd name="connsiteX8" fmla="*/ 74012 w 1508760"/>
              <a:gd name="connsiteY8" fmla="*/ 5554389 h 5737271"/>
              <a:gd name="connsiteX9" fmla="*/ 54864 w 1508760"/>
              <a:gd name="connsiteY9" fmla="*/ 5573537 h 5737271"/>
              <a:gd name="connsiteX10" fmla="*/ 54864 w 1508760"/>
              <a:gd name="connsiteY10" fmla="*/ 5650125 h 5737271"/>
              <a:gd name="connsiteX11" fmla="*/ 74012 w 1508760"/>
              <a:gd name="connsiteY11" fmla="*/ 5669273 h 5737271"/>
              <a:gd name="connsiteX12" fmla="*/ 208043 w 1508760"/>
              <a:gd name="connsiteY12" fmla="*/ 5669273 h 5737271"/>
              <a:gd name="connsiteX13" fmla="*/ 227191 w 1508760"/>
              <a:gd name="connsiteY13" fmla="*/ 5650125 h 5737271"/>
              <a:gd name="connsiteX14" fmla="*/ 227191 w 1508760"/>
              <a:gd name="connsiteY14" fmla="*/ 5573537 h 5737271"/>
              <a:gd name="connsiteX15" fmla="*/ 208043 w 1508760"/>
              <a:gd name="connsiteY15" fmla="*/ 5554389 h 5737271"/>
              <a:gd name="connsiteX16" fmla="*/ 1305911 w 1508760"/>
              <a:gd name="connsiteY16" fmla="*/ 5371510 h 5737271"/>
              <a:gd name="connsiteX17" fmla="*/ 1286763 w 1508760"/>
              <a:gd name="connsiteY17" fmla="*/ 5390658 h 5737271"/>
              <a:gd name="connsiteX18" fmla="*/ 1286763 w 1508760"/>
              <a:gd name="connsiteY18" fmla="*/ 5467246 h 5737271"/>
              <a:gd name="connsiteX19" fmla="*/ 1305911 w 1508760"/>
              <a:gd name="connsiteY19" fmla="*/ 5486394 h 5737271"/>
              <a:gd name="connsiteX20" fmla="*/ 1439942 w 1508760"/>
              <a:gd name="connsiteY20" fmla="*/ 5486394 h 5737271"/>
              <a:gd name="connsiteX21" fmla="*/ 1459090 w 1508760"/>
              <a:gd name="connsiteY21" fmla="*/ 5467246 h 5737271"/>
              <a:gd name="connsiteX22" fmla="*/ 1459090 w 1508760"/>
              <a:gd name="connsiteY22" fmla="*/ 5390658 h 5737271"/>
              <a:gd name="connsiteX23" fmla="*/ 1439942 w 1508760"/>
              <a:gd name="connsiteY23" fmla="*/ 5371510 h 5737271"/>
              <a:gd name="connsiteX24" fmla="*/ 74012 w 1508760"/>
              <a:gd name="connsiteY24" fmla="*/ 5371510 h 5737271"/>
              <a:gd name="connsiteX25" fmla="*/ 54864 w 1508760"/>
              <a:gd name="connsiteY25" fmla="*/ 5390658 h 5737271"/>
              <a:gd name="connsiteX26" fmla="*/ 54864 w 1508760"/>
              <a:gd name="connsiteY26" fmla="*/ 5467246 h 5737271"/>
              <a:gd name="connsiteX27" fmla="*/ 74012 w 1508760"/>
              <a:gd name="connsiteY27" fmla="*/ 5486394 h 5737271"/>
              <a:gd name="connsiteX28" fmla="*/ 208043 w 1508760"/>
              <a:gd name="connsiteY28" fmla="*/ 5486394 h 5737271"/>
              <a:gd name="connsiteX29" fmla="*/ 227191 w 1508760"/>
              <a:gd name="connsiteY29" fmla="*/ 5467246 h 5737271"/>
              <a:gd name="connsiteX30" fmla="*/ 227191 w 1508760"/>
              <a:gd name="connsiteY30" fmla="*/ 5390658 h 5737271"/>
              <a:gd name="connsiteX31" fmla="*/ 208043 w 1508760"/>
              <a:gd name="connsiteY31" fmla="*/ 5371510 h 5737271"/>
              <a:gd name="connsiteX32" fmla="*/ 74012 w 1508760"/>
              <a:gd name="connsiteY32" fmla="*/ 5188631 h 5737271"/>
              <a:gd name="connsiteX33" fmla="*/ 54864 w 1508760"/>
              <a:gd name="connsiteY33" fmla="*/ 5207779 h 5737271"/>
              <a:gd name="connsiteX34" fmla="*/ 54864 w 1508760"/>
              <a:gd name="connsiteY34" fmla="*/ 5284367 h 5737271"/>
              <a:gd name="connsiteX35" fmla="*/ 74012 w 1508760"/>
              <a:gd name="connsiteY35" fmla="*/ 5303515 h 5737271"/>
              <a:gd name="connsiteX36" fmla="*/ 208043 w 1508760"/>
              <a:gd name="connsiteY36" fmla="*/ 5303515 h 5737271"/>
              <a:gd name="connsiteX37" fmla="*/ 227191 w 1508760"/>
              <a:gd name="connsiteY37" fmla="*/ 5284367 h 5737271"/>
              <a:gd name="connsiteX38" fmla="*/ 227191 w 1508760"/>
              <a:gd name="connsiteY38" fmla="*/ 5207779 h 5737271"/>
              <a:gd name="connsiteX39" fmla="*/ 208043 w 1508760"/>
              <a:gd name="connsiteY39" fmla="*/ 5188631 h 5737271"/>
              <a:gd name="connsiteX40" fmla="*/ 1305911 w 1508760"/>
              <a:gd name="connsiteY40" fmla="*/ 5188630 h 5737271"/>
              <a:gd name="connsiteX41" fmla="*/ 1286763 w 1508760"/>
              <a:gd name="connsiteY41" fmla="*/ 5207778 h 5737271"/>
              <a:gd name="connsiteX42" fmla="*/ 1286763 w 1508760"/>
              <a:gd name="connsiteY42" fmla="*/ 5284366 h 5737271"/>
              <a:gd name="connsiteX43" fmla="*/ 1305911 w 1508760"/>
              <a:gd name="connsiteY43" fmla="*/ 5303514 h 5737271"/>
              <a:gd name="connsiteX44" fmla="*/ 1439942 w 1508760"/>
              <a:gd name="connsiteY44" fmla="*/ 5303514 h 5737271"/>
              <a:gd name="connsiteX45" fmla="*/ 1459090 w 1508760"/>
              <a:gd name="connsiteY45" fmla="*/ 5284366 h 5737271"/>
              <a:gd name="connsiteX46" fmla="*/ 1459090 w 1508760"/>
              <a:gd name="connsiteY46" fmla="*/ 5207778 h 5737271"/>
              <a:gd name="connsiteX47" fmla="*/ 1439942 w 1508760"/>
              <a:gd name="connsiteY47" fmla="*/ 5188630 h 5737271"/>
              <a:gd name="connsiteX48" fmla="*/ 1305911 w 1508760"/>
              <a:gd name="connsiteY48" fmla="*/ 5005748 h 5737271"/>
              <a:gd name="connsiteX49" fmla="*/ 1286763 w 1508760"/>
              <a:gd name="connsiteY49" fmla="*/ 5024896 h 5737271"/>
              <a:gd name="connsiteX50" fmla="*/ 1286763 w 1508760"/>
              <a:gd name="connsiteY50" fmla="*/ 5024897 h 5737271"/>
              <a:gd name="connsiteX51" fmla="*/ 1286763 w 1508760"/>
              <a:gd name="connsiteY51" fmla="*/ 5101484 h 5737271"/>
              <a:gd name="connsiteX52" fmla="*/ 1286763 w 1508760"/>
              <a:gd name="connsiteY52" fmla="*/ 5101485 h 5737271"/>
              <a:gd name="connsiteX53" fmla="*/ 1305911 w 1508760"/>
              <a:gd name="connsiteY53" fmla="*/ 5120633 h 5737271"/>
              <a:gd name="connsiteX54" fmla="*/ 1439942 w 1508760"/>
              <a:gd name="connsiteY54" fmla="*/ 5120633 h 5737271"/>
              <a:gd name="connsiteX55" fmla="*/ 1459090 w 1508760"/>
              <a:gd name="connsiteY55" fmla="*/ 5101485 h 5737271"/>
              <a:gd name="connsiteX56" fmla="*/ 1459090 w 1508760"/>
              <a:gd name="connsiteY56" fmla="*/ 5101484 h 5737271"/>
              <a:gd name="connsiteX57" fmla="*/ 1459090 w 1508760"/>
              <a:gd name="connsiteY57" fmla="*/ 5024897 h 5737271"/>
              <a:gd name="connsiteX58" fmla="*/ 1459090 w 1508760"/>
              <a:gd name="connsiteY58" fmla="*/ 5024896 h 5737271"/>
              <a:gd name="connsiteX59" fmla="*/ 1439942 w 1508760"/>
              <a:gd name="connsiteY59" fmla="*/ 5005748 h 5737271"/>
              <a:gd name="connsiteX60" fmla="*/ 74012 w 1508760"/>
              <a:gd name="connsiteY60" fmla="*/ 5005748 h 5737271"/>
              <a:gd name="connsiteX61" fmla="*/ 54864 w 1508760"/>
              <a:gd name="connsiteY61" fmla="*/ 5024896 h 5737271"/>
              <a:gd name="connsiteX62" fmla="*/ 54864 w 1508760"/>
              <a:gd name="connsiteY62" fmla="*/ 5024898 h 5737271"/>
              <a:gd name="connsiteX63" fmla="*/ 54864 w 1508760"/>
              <a:gd name="connsiteY63" fmla="*/ 5101484 h 5737271"/>
              <a:gd name="connsiteX64" fmla="*/ 54864 w 1508760"/>
              <a:gd name="connsiteY64" fmla="*/ 5101486 h 5737271"/>
              <a:gd name="connsiteX65" fmla="*/ 74012 w 1508760"/>
              <a:gd name="connsiteY65" fmla="*/ 5120634 h 5737271"/>
              <a:gd name="connsiteX66" fmla="*/ 208043 w 1508760"/>
              <a:gd name="connsiteY66" fmla="*/ 5120634 h 5737271"/>
              <a:gd name="connsiteX67" fmla="*/ 227191 w 1508760"/>
              <a:gd name="connsiteY67" fmla="*/ 5101486 h 5737271"/>
              <a:gd name="connsiteX68" fmla="*/ 227191 w 1508760"/>
              <a:gd name="connsiteY68" fmla="*/ 5101484 h 5737271"/>
              <a:gd name="connsiteX69" fmla="*/ 227191 w 1508760"/>
              <a:gd name="connsiteY69" fmla="*/ 5024898 h 5737271"/>
              <a:gd name="connsiteX70" fmla="*/ 227191 w 1508760"/>
              <a:gd name="connsiteY70" fmla="*/ 5024896 h 5737271"/>
              <a:gd name="connsiteX71" fmla="*/ 208043 w 1508760"/>
              <a:gd name="connsiteY71" fmla="*/ 5005748 h 5737271"/>
              <a:gd name="connsiteX72" fmla="*/ 1305911 w 1508760"/>
              <a:gd name="connsiteY72" fmla="*/ 4822871 h 5737271"/>
              <a:gd name="connsiteX73" fmla="*/ 1286763 w 1508760"/>
              <a:gd name="connsiteY73" fmla="*/ 4842019 h 5737271"/>
              <a:gd name="connsiteX74" fmla="*/ 1286763 w 1508760"/>
              <a:gd name="connsiteY74" fmla="*/ 4918607 h 5737271"/>
              <a:gd name="connsiteX75" fmla="*/ 1305911 w 1508760"/>
              <a:gd name="connsiteY75" fmla="*/ 4937755 h 5737271"/>
              <a:gd name="connsiteX76" fmla="*/ 1439942 w 1508760"/>
              <a:gd name="connsiteY76" fmla="*/ 4937755 h 5737271"/>
              <a:gd name="connsiteX77" fmla="*/ 1459090 w 1508760"/>
              <a:gd name="connsiteY77" fmla="*/ 4918607 h 5737271"/>
              <a:gd name="connsiteX78" fmla="*/ 1459090 w 1508760"/>
              <a:gd name="connsiteY78" fmla="*/ 4842019 h 5737271"/>
              <a:gd name="connsiteX79" fmla="*/ 1439942 w 1508760"/>
              <a:gd name="connsiteY79" fmla="*/ 4822871 h 5737271"/>
              <a:gd name="connsiteX80" fmla="*/ 74012 w 1508760"/>
              <a:gd name="connsiteY80" fmla="*/ 4822869 h 5737271"/>
              <a:gd name="connsiteX81" fmla="*/ 54864 w 1508760"/>
              <a:gd name="connsiteY81" fmla="*/ 4842017 h 5737271"/>
              <a:gd name="connsiteX82" fmla="*/ 54864 w 1508760"/>
              <a:gd name="connsiteY82" fmla="*/ 4918605 h 5737271"/>
              <a:gd name="connsiteX83" fmla="*/ 74012 w 1508760"/>
              <a:gd name="connsiteY83" fmla="*/ 4937753 h 5737271"/>
              <a:gd name="connsiteX84" fmla="*/ 208043 w 1508760"/>
              <a:gd name="connsiteY84" fmla="*/ 4937753 h 5737271"/>
              <a:gd name="connsiteX85" fmla="*/ 227191 w 1508760"/>
              <a:gd name="connsiteY85" fmla="*/ 4918605 h 5737271"/>
              <a:gd name="connsiteX86" fmla="*/ 227191 w 1508760"/>
              <a:gd name="connsiteY86" fmla="*/ 4842017 h 5737271"/>
              <a:gd name="connsiteX87" fmla="*/ 208043 w 1508760"/>
              <a:gd name="connsiteY87" fmla="*/ 4822869 h 5737271"/>
              <a:gd name="connsiteX88" fmla="*/ 1305911 w 1508760"/>
              <a:gd name="connsiteY88" fmla="*/ 4639990 h 5737271"/>
              <a:gd name="connsiteX89" fmla="*/ 1286763 w 1508760"/>
              <a:gd name="connsiteY89" fmla="*/ 4659138 h 5737271"/>
              <a:gd name="connsiteX90" fmla="*/ 1286763 w 1508760"/>
              <a:gd name="connsiteY90" fmla="*/ 4735726 h 5737271"/>
              <a:gd name="connsiteX91" fmla="*/ 1305911 w 1508760"/>
              <a:gd name="connsiteY91" fmla="*/ 4754874 h 5737271"/>
              <a:gd name="connsiteX92" fmla="*/ 1439942 w 1508760"/>
              <a:gd name="connsiteY92" fmla="*/ 4754874 h 5737271"/>
              <a:gd name="connsiteX93" fmla="*/ 1459090 w 1508760"/>
              <a:gd name="connsiteY93" fmla="*/ 4735726 h 5737271"/>
              <a:gd name="connsiteX94" fmla="*/ 1459090 w 1508760"/>
              <a:gd name="connsiteY94" fmla="*/ 4659138 h 5737271"/>
              <a:gd name="connsiteX95" fmla="*/ 1439942 w 1508760"/>
              <a:gd name="connsiteY95" fmla="*/ 4639990 h 5737271"/>
              <a:gd name="connsiteX96" fmla="*/ 74012 w 1508760"/>
              <a:gd name="connsiteY96" fmla="*/ 4639989 h 5737271"/>
              <a:gd name="connsiteX97" fmla="*/ 54864 w 1508760"/>
              <a:gd name="connsiteY97" fmla="*/ 4659137 h 5737271"/>
              <a:gd name="connsiteX98" fmla="*/ 54864 w 1508760"/>
              <a:gd name="connsiteY98" fmla="*/ 4735725 h 5737271"/>
              <a:gd name="connsiteX99" fmla="*/ 74012 w 1508760"/>
              <a:gd name="connsiteY99" fmla="*/ 4754873 h 5737271"/>
              <a:gd name="connsiteX100" fmla="*/ 208043 w 1508760"/>
              <a:gd name="connsiteY100" fmla="*/ 4754873 h 5737271"/>
              <a:gd name="connsiteX101" fmla="*/ 227191 w 1508760"/>
              <a:gd name="connsiteY101" fmla="*/ 4735725 h 5737271"/>
              <a:gd name="connsiteX102" fmla="*/ 227191 w 1508760"/>
              <a:gd name="connsiteY102" fmla="*/ 4659137 h 5737271"/>
              <a:gd name="connsiteX103" fmla="*/ 208043 w 1508760"/>
              <a:gd name="connsiteY103" fmla="*/ 4639989 h 5737271"/>
              <a:gd name="connsiteX104" fmla="*/ 330216 w 1508760"/>
              <a:gd name="connsiteY104" fmla="*/ 4594271 h 5737271"/>
              <a:gd name="connsiteX105" fmla="*/ 290579 w 1508760"/>
              <a:gd name="connsiteY105" fmla="*/ 4633908 h 5737271"/>
              <a:gd name="connsiteX106" fmla="*/ 290579 w 1508760"/>
              <a:gd name="connsiteY106" fmla="*/ 5502431 h 5737271"/>
              <a:gd name="connsiteX107" fmla="*/ 330216 w 1508760"/>
              <a:gd name="connsiteY107" fmla="*/ 5542068 h 5737271"/>
              <a:gd name="connsiteX108" fmla="*/ 1198739 w 1508760"/>
              <a:gd name="connsiteY108" fmla="*/ 5542068 h 5737271"/>
              <a:gd name="connsiteX109" fmla="*/ 1238376 w 1508760"/>
              <a:gd name="connsiteY109" fmla="*/ 5502431 h 5737271"/>
              <a:gd name="connsiteX110" fmla="*/ 1238376 w 1508760"/>
              <a:gd name="connsiteY110" fmla="*/ 4633908 h 5737271"/>
              <a:gd name="connsiteX111" fmla="*/ 1198739 w 1508760"/>
              <a:gd name="connsiteY111" fmla="*/ 4594271 h 5737271"/>
              <a:gd name="connsiteX112" fmla="*/ 74012 w 1508760"/>
              <a:gd name="connsiteY112" fmla="*/ 4457110 h 5737271"/>
              <a:gd name="connsiteX113" fmla="*/ 54864 w 1508760"/>
              <a:gd name="connsiteY113" fmla="*/ 4476258 h 5737271"/>
              <a:gd name="connsiteX114" fmla="*/ 54864 w 1508760"/>
              <a:gd name="connsiteY114" fmla="*/ 4552846 h 5737271"/>
              <a:gd name="connsiteX115" fmla="*/ 74012 w 1508760"/>
              <a:gd name="connsiteY115" fmla="*/ 4571994 h 5737271"/>
              <a:gd name="connsiteX116" fmla="*/ 208043 w 1508760"/>
              <a:gd name="connsiteY116" fmla="*/ 4571994 h 5737271"/>
              <a:gd name="connsiteX117" fmla="*/ 227191 w 1508760"/>
              <a:gd name="connsiteY117" fmla="*/ 4552846 h 5737271"/>
              <a:gd name="connsiteX118" fmla="*/ 227191 w 1508760"/>
              <a:gd name="connsiteY118" fmla="*/ 4476258 h 5737271"/>
              <a:gd name="connsiteX119" fmla="*/ 208043 w 1508760"/>
              <a:gd name="connsiteY119" fmla="*/ 4457110 h 5737271"/>
              <a:gd name="connsiteX120" fmla="*/ 1305911 w 1508760"/>
              <a:gd name="connsiteY120" fmla="*/ 4457109 h 5737271"/>
              <a:gd name="connsiteX121" fmla="*/ 1286763 w 1508760"/>
              <a:gd name="connsiteY121" fmla="*/ 4476257 h 5737271"/>
              <a:gd name="connsiteX122" fmla="*/ 1286763 w 1508760"/>
              <a:gd name="connsiteY122" fmla="*/ 4552845 h 5737271"/>
              <a:gd name="connsiteX123" fmla="*/ 1305911 w 1508760"/>
              <a:gd name="connsiteY123" fmla="*/ 4571993 h 5737271"/>
              <a:gd name="connsiteX124" fmla="*/ 1439942 w 1508760"/>
              <a:gd name="connsiteY124" fmla="*/ 4571993 h 5737271"/>
              <a:gd name="connsiteX125" fmla="*/ 1459090 w 1508760"/>
              <a:gd name="connsiteY125" fmla="*/ 4552845 h 5737271"/>
              <a:gd name="connsiteX126" fmla="*/ 1459090 w 1508760"/>
              <a:gd name="connsiteY126" fmla="*/ 4476257 h 5737271"/>
              <a:gd name="connsiteX127" fmla="*/ 1439942 w 1508760"/>
              <a:gd name="connsiteY127" fmla="*/ 4457109 h 5737271"/>
              <a:gd name="connsiteX128" fmla="*/ 74012 w 1508760"/>
              <a:gd name="connsiteY128" fmla="*/ 4274230 h 5737271"/>
              <a:gd name="connsiteX129" fmla="*/ 54864 w 1508760"/>
              <a:gd name="connsiteY129" fmla="*/ 4293378 h 5737271"/>
              <a:gd name="connsiteX130" fmla="*/ 54864 w 1508760"/>
              <a:gd name="connsiteY130" fmla="*/ 4369966 h 5737271"/>
              <a:gd name="connsiteX131" fmla="*/ 74012 w 1508760"/>
              <a:gd name="connsiteY131" fmla="*/ 4389114 h 5737271"/>
              <a:gd name="connsiteX132" fmla="*/ 208043 w 1508760"/>
              <a:gd name="connsiteY132" fmla="*/ 4389114 h 5737271"/>
              <a:gd name="connsiteX133" fmla="*/ 227191 w 1508760"/>
              <a:gd name="connsiteY133" fmla="*/ 4369966 h 5737271"/>
              <a:gd name="connsiteX134" fmla="*/ 227191 w 1508760"/>
              <a:gd name="connsiteY134" fmla="*/ 4293378 h 5737271"/>
              <a:gd name="connsiteX135" fmla="*/ 208043 w 1508760"/>
              <a:gd name="connsiteY135" fmla="*/ 4274230 h 5737271"/>
              <a:gd name="connsiteX136" fmla="*/ 1305911 w 1508760"/>
              <a:gd name="connsiteY136" fmla="*/ 4274228 h 5737271"/>
              <a:gd name="connsiteX137" fmla="*/ 1286763 w 1508760"/>
              <a:gd name="connsiteY137" fmla="*/ 4293376 h 5737271"/>
              <a:gd name="connsiteX138" fmla="*/ 1286763 w 1508760"/>
              <a:gd name="connsiteY138" fmla="*/ 4369964 h 5737271"/>
              <a:gd name="connsiteX139" fmla="*/ 1305911 w 1508760"/>
              <a:gd name="connsiteY139" fmla="*/ 4389112 h 5737271"/>
              <a:gd name="connsiteX140" fmla="*/ 1439942 w 1508760"/>
              <a:gd name="connsiteY140" fmla="*/ 4389112 h 5737271"/>
              <a:gd name="connsiteX141" fmla="*/ 1459090 w 1508760"/>
              <a:gd name="connsiteY141" fmla="*/ 4369964 h 5737271"/>
              <a:gd name="connsiteX142" fmla="*/ 1459090 w 1508760"/>
              <a:gd name="connsiteY142" fmla="*/ 4293376 h 5737271"/>
              <a:gd name="connsiteX143" fmla="*/ 1439942 w 1508760"/>
              <a:gd name="connsiteY143" fmla="*/ 4274228 h 5737271"/>
              <a:gd name="connsiteX144" fmla="*/ 74012 w 1508760"/>
              <a:gd name="connsiteY144" fmla="*/ 4091351 h 5737271"/>
              <a:gd name="connsiteX145" fmla="*/ 54864 w 1508760"/>
              <a:gd name="connsiteY145" fmla="*/ 4110499 h 5737271"/>
              <a:gd name="connsiteX146" fmla="*/ 54864 w 1508760"/>
              <a:gd name="connsiteY146" fmla="*/ 4187087 h 5737271"/>
              <a:gd name="connsiteX147" fmla="*/ 74012 w 1508760"/>
              <a:gd name="connsiteY147" fmla="*/ 4206235 h 5737271"/>
              <a:gd name="connsiteX148" fmla="*/ 208043 w 1508760"/>
              <a:gd name="connsiteY148" fmla="*/ 4206235 h 5737271"/>
              <a:gd name="connsiteX149" fmla="*/ 227191 w 1508760"/>
              <a:gd name="connsiteY149" fmla="*/ 4187087 h 5737271"/>
              <a:gd name="connsiteX150" fmla="*/ 227191 w 1508760"/>
              <a:gd name="connsiteY150" fmla="*/ 4110499 h 5737271"/>
              <a:gd name="connsiteX151" fmla="*/ 208043 w 1508760"/>
              <a:gd name="connsiteY151" fmla="*/ 4091351 h 5737271"/>
              <a:gd name="connsiteX152" fmla="*/ 1305911 w 1508760"/>
              <a:gd name="connsiteY152" fmla="*/ 4091350 h 5737271"/>
              <a:gd name="connsiteX153" fmla="*/ 1286763 w 1508760"/>
              <a:gd name="connsiteY153" fmla="*/ 4110498 h 5737271"/>
              <a:gd name="connsiteX154" fmla="*/ 1286763 w 1508760"/>
              <a:gd name="connsiteY154" fmla="*/ 4187086 h 5737271"/>
              <a:gd name="connsiteX155" fmla="*/ 1305911 w 1508760"/>
              <a:gd name="connsiteY155" fmla="*/ 4206234 h 5737271"/>
              <a:gd name="connsiteX156" fmla="*/ 1439942 w 1508760"/>
              <a:gd name="connsiteY156" fmla="*/ 4206234 h 5737271"/>
              <a:gd name="connsiteX157" fmla="*/ 1459090 w 1508760"/>
              <a:gd name="connsiteY157" fmla="*/ 4187086 h 5737271"/>
              <a:gd name="connsiteX158" fmla="*/ 1459090 w 1508760"/>
              <a:gd name="connsiteY158" fmla="*/ 4110498 h 5737271"/>
              <a:gd name="connsiteX159" fmla="*/ 1439942 w 1508760"/>
              <a:gd name="connsiteY159" fmla="*/ 4091350 h 5737271"/>
              <a:gd name="connsiteX160" fmla="*/ 1305911 w 1508760"/>
              <a:gd name="connsiteY160" fmla="*/ 3908471 h 5737271"/>
              <a:gd name="connsiteX161" fmla="*/ 1286763 w 1508760"/>
              <a:gd name="connsiteY161" fmla="*/ 3927619 h 5737271"/>
              <a:gd name="connsiteX162" fmla="*/ 1286763 w 1508760"/>
              <a:gd name="connsiteY162" fmla="*/ 4004207 h 5737271"/>
              <a:gd name="connsiteX163" fmla="*/ 1305911 w 1508760"/>
              <a:gd name="connsiteY163" fmla="*/ 4023355 h 5737271"/>
              <a:gd name="connsiteX164" fmla="*/ 1439942 w 1508760"/>
              <a:gd name="connsiteY164" fmla="*/ 4023355 h 5737271"/>
              <a:gd name="connsiteX165" fmla="*/ 1459090 w 1508760"/>
              <a:gd name="connsiteY165" fmla="*/ 4004207 h 5737271"/>
              <a:gd name="connsiteX166" fmla="*/ 1459090 w 1508760"/>
              <a:gd name="connsiteY166" fmla="*/ 3927619 h 5737271"/>
              <a:gd name="connsiteX167" fmla="*/ 1439942 w 1508760"/>
              <a:gd name="connsiteY167" fmla="*/ 3908471 h 5737271"/>
              <a:gd name="connsiteX168" fmla="*/ 74012 w 1508760"/>
              <a:gd name="connsiteY168" fmla="*/ 3908469 h 5737271"/>
              <a:gd name="connsiteX169" fmla="*/ 54864 w 1508760"/>
              <a:gd name="connsiteY169" fmla="*/ 3927617 h 5737271"/>
              <a:gd name="connsiteX170" fmla="*/ 54864 w 1508760"/>
              <a:gd name="connsiteY170" fmla="*/ 4004205 h 5737271"/>
              <a:gd name="connsiteX171" fmla="*/ 74012 w 1508760"/>
              <a:gd name="connsiteY171" fmla="*/ 4023353 h 5737271"/>
              <a:gd name="connsiteX172" fmla="*/ 208043 w 1508760"/>
              <a:gd name="connsiteY172" fmla="*/ 4023353 h 5737271"/>
              <a:gd name="connsiteX173" fmla="*/ 227191 w 1508760"/>
              <a:gd name="connsiteY173" fmla="*/ 4004205 h 5737271"/>
              <a:gd name="connsiteX174" fmla="*/ 227191 w 1508760"/>
              <a:gd name="connsiteY174" fmla="*/ 3927617 h 5737271"/>
              <a:gd name="connsiteX175" fmla="*/ 208043 w 1508760"/>
              <a:gd name="connsiteY175" fmla="*/ 3908469 h 5737271"/>
              <a:gd name="connsiteX176" fmla="*/ 1305911 w 1508760"/>
              <a:gd name="connsiteY176" fmla="*/ 3725590 h 5737271"/>
              <a:gd name="connsiteX177" fmla="*/ 1286763 w 1508760"/>
              <a:gd name="connsiteY177" fmla="*/ 3744738 h 5737271"/>
              <a:gd name="connsiteX178" fmla="*/ 1286763 w 1508760"/>
              <a:gd name="connsiteY178" fmla="*/ 3821326 h 5737271"/>
              <a:gd name="connsiteX179" fmla="*/ 1305911 w 1508760"/>
              <a:gd name="connsiteY179" fmla="*/ 3840474 h 5737271"/>
              <a:gd name="connsiteX180" fmla="*/ 1439942 w 1508760"/>
              <a:gd name="connsiteY180" fmla="*/ 3840474 h 5737271"/>
              <a:gd name="connsiteX181" fmla="*/ 1459090 w 1508760"/>
              <a:gd name="connsiteY181" fmla="*/ 3821326 h 5737271"/>
              <a:gd name="connsiteX182" fmla="*/ 1459090 w 1508760"/>
              <a:gd name="connsiteY182" fmla="*/ 3744738 h 5737271"/>
              <a:gd name="connsiteX183" fmla="*/ 1439942 w 1508760"/>
              <a:gd name="connsiteY183" fmla="*/ 3725590 h 5737271"/>
              <a:gd name="connsiteX184" fmla="*/ 74012 w 1508760"/>
              <a:gd name="connsiteY184" fmla="*/ 3725589 h 5737271"/>
              <a:gd name="connsiteX185" fmla="*/ 54864 w 1508760"/>
              <a:gd name="connsiteY185" fmla="*/ 3744737 h 5737271"/>
              <a:gd name="connsiteX186" fmla="*/ 54864 w 1508760"/>
              <a:gd name="connsiteY186" fmla="*/ 3821325 h 5737271"/>
              <a:gd name="connsiteX187" fmla="*/ 74012 w 1508760"/>
              <a:gd name="connsiteY187" fmla="*/ 3840473 h 5737271"/>
              <a:gd name="connsiteX188" fmla="*/ 208043 w 1508760"/>
              <a:gd name="connsiteY188" fmla="*/ 3840473 h 5737271"/>
              <a:gd name="connsiteX189" fmla="*/ 227191 w 1508760"/>
              <a:gd name="connsiteY189" fmla="*/ 3821325 h 5737271"/>
              <a:gd name="connsiteX190" fmla="*/ 227191 w 1508760"/>
              <a:gd name="connsiteY190" fmla="*/ 3744737 h 5737271"/>
              <a:gd name="connsiteX191" fmla="*/ 208043 w 1508760"/>
              <a:gd name="connsiteY191" fmla="*/ 3725589 h 5737271"/>
              <a:gd name="connsiteX192" fmla="*/ 74012 w 1508760"/>
              <a:gd name="connsiteY192" fmla="*/ 3542710 h 5737271"/>
              <a:gd name="connsiteX193" fmla="*/ 54864 w 1508760"/>
              <a:gd name="connsiteY193" fmla="*/ 3561858 h 5737271"/>
              <a:gd name="connsiteX194" fmla="*/ 54864 w 1508760"/>
              <a:gd name="connsiteY194" fmla="*/ 3638446 h 5737271"/>
              <a:gd name="connsiteX195" fmla="*/ 74012 w 1508760"/>
              <a:gd name="connsiteY195" fmla="*/ 3657594 h 5737271"/>
              <a:gd name="connsiteX196" fmla="*/ 208043 w 1508760"/>
              <a:gd name="connsiteY196" fmla="*/ 3657594 h 5737271"/>
              <a:gd name="connsiteX197" fmla="*/ 227191 w 1508760"/>
              <a:gd name="connsiteY197" fmla="*/ 3638446 h 5737271"/>
              <a:gd name="connsiteX198" fmla="*/ 227191 w 1508760"/>
              <a:gd name="connsiteY198" fmla="*/ 3561858 h 5737271"/>
              <a:gd name="connsiteX199" fmla="*/ 208043 w 1508760"/>
              <a:gd name="connsiteY199" fmla="*/ 3542710 h 5737271"/>
              <a:gd name="connsiteX200" fmla="*/ 1305911 w 1508760"/>
              <a:gd name="connsiteY200" fmla="*/ 3542709 h 5737271"/>
              <a:gd name="connsiteX201" fmla="*/ 1286763 w 1508760"/>
              <a:gd name="connsiteY201" fmla="*/ 3561857 h 5737271"/>
              <a:gd name="connsiteX202" fmla="*/ 1286763 w 1508760"/>
              <a:gd name="connsiteY202" fmla="*/ 3638445 h 5737271"/>
              <a:gd name="connsiteX203" fmla="*/ 1305911 w 1508760"/>
              <a:gd name="connsiteY203" fmla="*/ 3657593 h 5737271"/>
              <a:gd name="connsiteX204" fmla="*/ 1439942 w 1508760"/>
              <a:gd name="connsiteY204" fmla="*/ 3657593 h 5737271"/>
              <a:gd name="connsiteX205" fmla="*/ 1459090 w 1508760"/>
              <a:gd name="connsiteY205" fmla="*/ 3638445 h 5737271"/>
              <a:gd name="connsiteX206" fmla="*/ 1459090 w 1508760"/>
              <a:gd name="connsiteY206" fmla="*/ 3561857 h 5737271"/>
              <a:gd name="connsiteX207" fmla="*/ 1439942 w 1508760"/>
              <a:gd name="connsiteY207" fmla="*/ 3542709 h 5737271"/>
              <a:gd name="connsiteX208" fmla="*/ 330216 w 1508760"/>
              <a:gd name="connsiteY208" fmla="*/ 3496991 h 5737271"/>
              <a:gd name="connsiteX209" fmla="*/ 290579 w 1508760"/>
              <a:gd name="connsiteY209" fmla="*/ 3536628 h 5737271"/>
              <a:gd name="connsiteX210" fmla="*/ 290579 w 1508760"/>
              <a:gd name="connsiteY210" fmla="*/ 4405151 h 5737271"/>
              <a:gd name="connsiteX211" fmla="*/ 330216 w 1508760"/>
              <a:gd name="connsiteY211" fmla="*/ 4444788 h 5737271"/>
              <a:gd name="connsiteX212" fmla="*/ 1198739 w 1508760"/>
              <a:gd name="connsiteY212" fmla="*/ 4444788 h 5737271"/>
              <a:gd name="connsiteX213" fmla="*/ 1238376 w 1508760"/>
              <a:gd name="connsiteY213" fmla="*/ 4405151 h 5737271"/>
              <a:gd name="connsiteX214" fmla="*/ 1238376 w 1508760"/>
              <a:gd name="connsiteY214" fmla="*/ 3536628 h 5737271"/>
              <a:gd name="connsiteX215" fmla="*/ 1198739 w 1508760"/>
              <a:gd name="connsiteY215" fmla="*/ 3496991 h 5737271"/>
              <a:gd name="connsiteX216" fmla="*/ 74012 w 1508760"/>
              <a:gd name="connsiteY216" fmla="*/ 3362179 h 5737271"/>
              <a:gd name="connsiteX217" fmla="*/ 54864 w 1508760"/>
              <a:gd name="connsiteY217" fmla="*/ 3381327 h 5737271"/>
              <a:gd name="connsiteX218" fmla="*/ 54864 w 1508760"/>
              <a:gd name="connsiteY218" fmla="*/ 3457915 h 5737271"/>
              <a:gd name="connsiteX219" fmla="*/ 74012 w 1508760"/>
              <a:gd name="connsiteY219" fmla="*/ 3477063 h 5737271"/>
              <a:gd name="connsiteX220" fmla="*/ 208043 w 1508760"/>
              <a:gd name="connsiteY220" fmla="*/ 3477063 h 5737271"/>
              <a:gd name="connsiteX221" fmla="*/ 227191 w 1508760"/>
              <a:gd name="connsiteY221" fmla="*/ 3457915 h 5737271"/>
              <a:gd name="connsiteX222" fmla="*/ 227191 w 1508760"/>
              <a:gd name="connsiteY222" fmla="*/ 3381327 h 5737271"/>
              <a:gd name="connsiteX223" fmla="*/ 208043 w 1508760"/>
              <a:gd name="connsiteY223" fmla="*/ 3362179 h 5737271"/>
              <a:gd name="connsiteX224" fmla="*/ 1305911 w 1508760"/>
              <a:gd name="connsiteY224" fmla="*/ 3362178 h 5737271"/>
              <a:gd name="connsiteX225" fmla="*/ 1286763 w 1508760"/>
              <a:gd name="connsiteY225" fmla="*/ 3381326 h 5737271"/>
              <a:gd name="connsiteX226" fmla="*/ 1286763 w 1508760"/>
              <a:gd name="connsiteY226" fmla="*/ 3457914 h 5737271"/>
              <a:gd name="connsiteX227" fmla="*/ 1305911 w 1508760"/>
              <a:gd name="connsiteY227" fmla="*/ 3477062 h 5737271"/>
              <a:gd name="connsiteX228" fmla="*/ 1439942 w 1508760"/>
              <a:gd name="connsiteY228" fmla="*/ 3477062 h 5737271"/>
              <a:gd name="connsiteX229" fmla="*/ 1459090 w 1508760"/>
              <a:gd name="connsiteY229" fmla="*/ 3457914 h 5737271"/>
              <a:gd name="connsiteX230" fmla="*/ 1459090 w 1508760"/>
              <a:gd name="connsiteY230" fmla="*/ 3381326 h 5737271"/>
              <a:gd name="connsiteX231" fmla="*/ 1439942 w 1508760"/>
              <a:gd name="connsiteY231" fmla="*/ 3362178 h 5737271"/>
              <a:gd name="connsiteX232" fmla="*/ 1305911 w 1508760"/>
              <a:gd name="connsiteY232" fmla="*/ 3176951 h 5737271"/>
              <a:gd name="connsiteX233" fmla="*/ 1286763 w 1508760"/>
              <a:gd name="connsiteY233" fmla="*/ 3196099 h 5737271"/>
              <a:gd name="connsiteX234" fmla="*/ 1286763 w 1508760"/>
              <a:gd name="connsiteY234" fmla="*/ 3272687 h 5737271"/>
              <a:gd name="connsiteX235" fmla="*/ 1305911 w 1508760"/>
              <a:gd name="connsiteY235" fmla="*/ 3291835 h 5737271"/>
              <a:gd name="connsiteX236" fmla="*/ 1439942 w 1508760"/>
              <a:gd name="connsiteY236" fmla="*/ 3291835 h 5737271"/>
              <a:gd name="connsiteX237" fmla="*/ 1459090 w 1508760"/>
              <a:gd name="connsiteY237" fmla="*/ 3272687 h 5737271"/>
              <a:gd name="connsiteX238" fmla="*/ 1459090 w 1508760"/>
              <a:gd name="connsiteY238" fmla="*/ 3196099 h 5737271"/>
              <a:gd name="connsiteX239" fmla="*/ 1439942 w 1508760"/>
              <a:gd name="connsiteY239" fmla="*/ 3176951 h 5737271"/>
              <a:gd name="connsiteX240" fmla="*/ 74012 w 1508760"/>
              <a:gd name="connsiteY240" fmla="*/ 3176951 h 5737271"/>
              <a:gd name="connsiteX241" fmla="*/ 54864 w 1508760"/>
              <a:gd name="connsiteY241" fmla="*/ 3196099 h 5737271"/>
              <a:gd name="connsiteX242" fmla="*/ 54864 w 1508760"/>
              <a:gd name="connsiteY242" fmla="*/ 3272687 h 5737271"/>
              <a:gd name="connsiteX243" fmla="*/ 74012 w 1508760"/>
              <a:gd name="connsiteY243" fmla="*/ 3291835 h 5737271"/>
              <a:gd name="connsiteX244" fmla="*/ 208043 w 1508760"/>
              <a:gd name="connsiteY244" fmla="*/ 3291835 h 5737271"/>
              <a:gd name="connsiteX245" fmla="*/ 227191 w 1508760"/>
              <a:gd name="connsiteY245" fmla="*/ 3272687 h 5737271"/>
              <a:gd name="connsiteX246" fmla="*/ 227191 w 1508760"/>
              <a:gd name="connsiteY246" fmla="*/ 3196099 h 5737271"/>
              <a:gd name="connsiteX247" fmla="*/ 208043 w 1508760"/>
              <a:gd name="connsiteY247" fmla="*/ 3176951 h 5737271"/>
              <a:gd name="connsiteX248" fmla="*/ 1305911 w 1508760"/>
              <a:gd name="connsiteY248" fmla="*/ 2994070 h 5737271"/>
              <a:gd name="connsiteX249" fmla="*/ 1286763 w 1508760"/>
              <a:gd name="connsiteY249" fmla="*/ 3013218 h 5737271"/>
              <a:gd name="connsiteX250" fmla="*/ 1286763 w 1508760"/>
              <a:gd name="connsiteY250" fmla="*/ 3089806 h 5737271"/>
              <a:gd name="connsiteX251" fmla="*/ 1305911 w 1508760"/>
              <a:gd name="connsiteY251" fmla="*/ 3108954 h 5737271"/>
              <a:gd name="connsiteX252" fmla="*/ 1439942 w 1508760"/>
              <a:gd name="connsiteY252" fmla="*/ 3108954 h 5737271"/>
              <a:gd name="connsiteX253" fmla="*/ 1459090 w 1508760"/>
              <a:gd name="connsiteY253" fmla="*/ 3089806 h 5737271"/>
              <a:gd name="connsiteX254" fmla="*/ 1459090 w 1508760"/>
              <a:gd name="connsiteY254" fmla="*/ 3013218 h 5737271"/>
              <a:gd name="connsiteX255" fmla="*/ 1439942 w 1508760"/>
              <a:gd name="connsiteY255" fmla="*/ 2994070 h 5737271"/>
              <a:gd name="connsiteX256" fmla="*/ 74012 w 1508760"/>
              <a:gd name="connsiteY256" fmla="*/ 2994069 h 5737271"/>
              <a:gd name="connsiteX257" fmla="*/ 54864 w 1508760"/>
              <a:gd name="connsiteY257" fmla="*/ 3013217 h 5737271"/>
              <a:gd name="connsiteX258" fmla="*/ 54864 w 1508760"/>
              <a:gd name="connsiteY258" fmla="*/ 3089805 h 5737271"/>
              <a:gd name="connsiteX259" fmla="*/ 74012 w 1508760"/>
              <a:gd name="connsiteY259" fmla="*/ 3108953 h 5737271"/>
              <a:gd name="connsiteX260" fmla="*/ 208043 w 1508760"/>
              <a:gd name="connsiteY260" fmla="*/ 3108953 h 5737271"/>
              <a:gd name="connsiteX261" fmla="*/ 227191 w 1508760"/>
              <a:gd name="connsiteY261" fmla="*/ 3089805 h 5737271"/>
              <a:gd name="connsiteX262" fmla="*/ 227191 w 1508760"/>
              <a:gd name="connsiteY262" fmla="*/ 3013217 h 5737271"/>
              <a:gd name="connsiteX263" fmla="*/ 208043 w 1508760"/>
              <a:gd name="connsiteY263" fmla="*/ 2994069 h 5737271"/>
              <a:gd name="connsiteX264" fmla="*/ 1305911 w 1508760"/>
              <a:gd name="connsiteY264" fmla="*/ 2811189 h 5737271"/>
              <a:gd name="connsiteX265" fmla="*/ 1286763 w 1508760"/>
              <a:gd name="connsiteY265" fmla="*/ 2830337 h 5737271"/>
              <a:gd name="connsiteX266" fmla="*/ 1286763 w 1508760"/>
              <a:gd name="connsiteY266" fmla="*/ 2906925 h 5737271"/>
              <a:gd name="connsiteX267" fmla="*/ 1305911 w 1508760"/>
              <a:gd name="connsiteY267" fmla="*/ 2926073 h 5737271"/>
              <a:gd name="connsiteX268" fmla="*/ 1439942 w 1508760"/>
              <a:gd name="connsiteY268" fmla="*/ 2926073 h 5737271"/>
              <a:gd name="connsiteX269" fmla="*/ 1459090 w 1508760"/>
              <a:gd name="connsiteY269" fmla="*/ 2906925 h 5737271"/>
              <a:gd name="connsiteX270" fmla="*/ 1459090 w 1508760"/>
              <a:gd name="connsiteY270" fmla="*/ 2830337 h 5737271"/>
              <a:gd name="connsiteX271" fmla="*/ 1439942 w 1508760"/>
              <a:gd name="connsiteY271" fmla="*/ 2811189 h 5737271"/>
              <a:gd name="connsiteX272" fmla="*/ 74012 w 1508760"/>
              <a:gd name="connsiteY272" fmla="*/ 2811189 h 5737271"/>
              <a:gd name="connsiteX273" fmla="*/ 54864 w 1508760"/>
              <a:gd name="connsiteY273" fmla="*/ 2830337 h 5737271"/>
              <a:gd name="connsiteX274" fmla="*/ 54864 w 1508760"/>
              <a:gd name="connsiteY274" fmla="*/ 2906925 h 5737271"/>
              <a:gd name="connsiteX275" fmla="*/ 74012 w 1508760"/>
              <a:gd name="connsiteY275" fmla="*/ 2926073 h 5737271"/>
              <a:gd name="connsiteX276" fmla="*/ 208043 w 1508760"/>
              <a:gd name="connsiteY276" fmla="*/ 2926073 h 5737271"/>
              <a:gd name="connsiteX277" fmla="*/ 227191 w 1508760"/>
              <a:gd name="connsiteY277" fmla="*/ 2906925 h 5737271"/>
              <a:gd name="connsiteX278" fmla="*/ 227191 w 1508760"/>
              <a:gd name="connsiteY278" fmla="*/ 2830337 h 5737271"/>
              <a:gd name="connsiteX279" fmla="*/ 208043 w 1508760"/>
              <a:gd name="connsiteY279" fmla="*/ 2811189 h 5737271"/>
              <a:gd name="connsiteX280" fmla="*/ 1305911 w 1508760"/>
              <a:gd name="connsiteY280" fmla="*/ 2628310 h 5737271"/>
              <a:gd name="connsiteX281" fmla="*/ 1286763 w 1508760"/>
              <a:gd name="connsiteY281" fmla="*/ 2647458 h 5737271"/>
              <a:gd name="connsiteX282" fmla="*/ 1286763 w 1508760"/>
              <a:gd name="connsiteY282" fmla="*/ 2724046 h 5737271"/>
              <a:gd name="connsiteX283" fmla="*/ 1305911 w 1508760"/>
              <a:gd name="connsiteY283" fmla="*/ 2743194 h 5737271"/>
              <a:gd name="connsiteX284" fmla="*/ 1439942 w 1508760"/>
              <a:gd name="connsiteY284" fmla="*/ 2743194 h 5737271"/>
              <a:gd name="connsiteX285" fmla="*/ 1459090 w 1508760"/>
              <a:gd name="connsiteY285" fmla="*/ 2724046 h 5737271"/>
              <a:gd name="connsiteX286" fmla="*/ 1459090 w 1508760"/>
              <a:gd name="connsiteY286" fmla="*/ 2647458 h 5737271"/>
              <a:gd name="connsiteX287" fmla="*/ 1439942 w 1508760"/>
              <a:gd name="connsiteY287" fmla="*/ 2628310 h 5737271"/>
              <a:gd name="connsiteX288" fmla="*/ 74012 w 1508760"/>
              <a:gd name="connsiteY288" fmla="*/ 2628310 h 5737271"/>
              <a:gd name="connsiteX289" fmla="*/ 54864 w 1508760"/>
              <a:gd name="connsiteY289" fmla="*/ 2647458 h 5737271"/>
              <a:gd name="connsiteX290" fmla="*/ 54864 w 1508760"/>
              <a:gd name="connsiteY290" fmla="*/ 2724046 h 5737271"/>
              <a:gd name="connsiteX291" fmla="*/ 74012 w 1508760"/>
              <a:gd name="connsiteY291" fmla="*/ 2743194 h 5737271"/>
              <a:gd name="connsiteX292" fmla="*/ 208043 w 1508760"/>
              <a:gd name="connsiteY292" fmla="*/ 2743194 h 5737271"/>
              <a:gd name="connsiteX293" fmla="*/ 227191 w 1508760"/>
              <a:gd name="connsiteY293" fmla="*/ 2724046 h 5737271"/>
              <a:gd name="connsiteX294" fmla="*/ 227191 w 1508760"/>
              <a:gd name="connsiteY294" fmla="*/ 2647458 h 5737271"/>
              <a:gd name="connsiteX295" fmla="*/ 208043 w 1508760"/>
              <a:gd name="connsiteY295" fmla="*/ 2628310 h 5737271"/>
              <a:gd name="connsiteX296" fmla="*/ 74012 w 1508760"/>
              <a:gd name="connsiteY296" fmla="*/ 2445430 h 5737271"/>
              <a:gd name="connsiteX297" fmla="*/ 54864 w 1508760"/>
              <a:gd name="connsiteY297" fmla="*/ 2464578 h 5737271"/>
              <a:gd name="connsiteX298" fmla="*/ 54864 w 1508760"/>
              <a:gd name="connsiteY298" fmla="*/ 2541166 h 5737271"/>
              <a:gd name="connsiteX299" fmla="*/ 74012 w 1508760"/>
              <a:gd name="connsiteY299" fmla="*/ 2560314 h 5737271"/>
              <a:gd name="connsiteX300" fmla="*/ 208043 w 1508760"/>
              <a:gd name="connsiteY300" fmla="*/ 2560314 h 5737271"/>
              <a:gd name="connsiteX301" fmla="*/ 227191 w 1508760"/>
              <a:gd name="connsiteY301" fmla="*/ 2541166 h 5737271"/>
              <a:gd name="connsiteX302" fmla="*/ 227191 w 1508760"/>
              <a:gd name="connsiteY302" fmla="*/ 2464578 h 5737271"/>
              <a:gd name="connsiteX303" fmla="*/ 208043 w 1508760"/>
              <a:gd name="connsiteY303" fmla="*/ 2445430 h 5737271"/>
              <a:gd name="connsiteX304" fmla="*/ 1305911 w 1508760"/>
              <a:gd name="connsiteY304" fmla="*/ 2445429 h 5737271"/>
              <a:gd name="connsiteX305" fmla="*/ 1286763 w 1508760"/>
              <a:gd name="connsiteY305" fmla="*/ 2464577 h 5737271"/>
              <a:gd name="connsiteX306" fmla="*/ 1286763 w 1508760"/>
              <a:gd name="connsiteY306" fmla="*/ 2541165 h 5737271"/>
              <a:gd name="connsiteX307" fmla="*/ 1305911 w 1508760"/>
              <a:gd name="connsiteY307" fmla="*/ 2560313 h 5737271"/>
              <a:gd name="connsiteX308" fmla="*/ 1439942 w 1508760"/>
              <a:gd name="connsiteY308" fmla="*/ 2560313 h 5737271"/>
              <a:gd name="connsiteX309" fmla="*/ 1459090 w 1508760"/>
              <a:gd name="connsiteY309" fmla="*/ 2541165 h 5737271"/>
              <a:gd name="connsiteX310" fmla="*/ 1459090 w 1508760"/>
              <a:gd name="connsiteY310" fmla="*/ 2464577 h 5737271"/>
              <a:gd name="connsiteX311" fmla="*/ 1439942 w 1508760"/>
              <a:gd name="connsiteY311" fmla="*/ 2445429 h 5737271"/>
              <a:gd name="connsiteX312" fmla="*/ 330216 w 1508760"/>
              <a:gd name="connsiteY312" fmla="*/ 2399711 h 5737271"/>
              <a:gd name="connsiteX313" fmla="*/ 290579 w 1508760"/>
              <a:gd name="connsiteY313" fmla="*/ 2439348 h 5737271"/>
              <a:gd name="connsiteX314" fmla="*/ 290579 w 1508760"/>
              <a:gd name="connsiteY314" fmla="*/ 3307871 h 5737271"/>
              <a:gd name="connsiteX315" fmla="*/ 330216 w 1508760"/>
              <a:gd name="connsiteY315" fmla="*/ 3347508 h 5737271"/>
              <a:gd name="connsiteX316" fmla="*/ 1198739 w 1508760"/>
              <a:gd name="connsiteY316" fmla="*/ 3347508 h 5737271"/>
              <a:gd name="connsiteX317" fmla="*/ 1238376 w 1508760"/>
              <a:gd name="connsiteY317" fmla="*/ 3307871 h 5737271"/>
              <a:gd name="connsiteX318" fmla="*/ 1238376 w 1508760"/>
              <a:gd name="connsiteY318" fmla="*/ 2439348 h 5737271"/>
              <a:gd name="connsiteX319" fmla="*/ 1198739 w 1508760"/>
              <a:gd name="connsiteY319" fmla="*/ 2399711 h 5737271"/>
              <a:gd name="connsiteX320" fmla="*/ 1305911 w 1508760"/>
              <a:gd name="connsiteY320" fmla="*/ 2262550 h 5737271"/>
              <a:gd name="connsiteX321" fmla="*/ 1286763 w 1508760"/>
              <a:gd name="connsiteY321" fmla="*/ 2281698 h 5737271"/>
              <a:gd name="connsiteX322" fmla="*/ 1286763 w 1508760"/>
              <a:gd name="connsiteY322" fmla="*/ 2358286 h 5737271"/>
              <a:gd name="connsiteX323" fmla="*/ 1305911 w 1508760"/>
              <a:gd name="connsiteY323" fmla="*/ 2377434 h 5737271"/>
              <a:gd name="connsiteX324" fmla="*/ 1439942 w 1508760"/>
              <a:gd name="connsiteY324" fmla="*/ 2377434 h 5737271"/>
              <a:gd name="connsiteX325" fmla="*/ 1459090 w 1508760"/>
              <a:gd name="connsiteY325" fmla="*/ 2358286 h 5737271"/>
              <a:gd name="connsiteX326" fmla="*/ 1459090 w 1508760"/>
              <a:gd name="connsiteY326" fmla="*/ 2281698 h 5737271"/>
              <a:gd name="connsiteX327" fmla="*/ 1439942 w 1508760"/>
              <a:gd name="connsiteY327" fmla="*/ 2262550 h 5737271"/>
              <a:gd name="connsiteX328" fmla="*/ 74012 w 1508760"/>
              <a:gd name="connsiteY328" fmla="*/ 2262549 h 5737271"/>
              <a:gd name="connsiteX329" fmla="*/ 54864 w 1508760"/>
              <a:gd name="connsiteY329" fmla="*/ 2281697 h 5737271"/>
              <a:gd name="connsiteX330" fmla="*/ 54864 w 1508760"/>
              <a:gd name="connsiteY330" fmla="*/ 2358285 h 5737271"/>
              <a:gd name="connsiteX331" fmla="*/ 74012 w 1508760"/>
              <a:gd name="connsiteY331" fmla="*/ 2377433 h 5737271"/>
              <a:gd name="connsiteX332" fmla="*/ 208043 w 1508760"/>
              <a:gd name="connsiteY332" fmla="*/ 2377433 h 5737271"/>
              <a:gd name="connsiteX333" fmla="*/ 227191 w 1508760"/>
              <a:gd name="connsiteY333" fmla="*/ 2358285 h 5737271"/>
              <a:gd name="connsiteX334" fmla="*/ 227191 w 1508760"/>
              <a:gd name="connsiteY334" fmla="*/ 2281697 h 5737271"/>
              <a:gd name="connsiteX335" fmla="*/ 208043 w 1508760"/>
              <a:gd name="connsiteY335" fmla="*/ 2262549 h 5737271"/>
              <a:gd name="connsiteX336" fmla="*/ 1305911 w 1508760"/>
              <a:gd name="connsiteY336" fmla="*/ 2079671 h 5737271"/>
              <a:gd name="connsiteX337" fmla="*/ 1286763 w 1508760"/>
              <a:gd name="connsiteY337" fmla="*/ 2098820 h 5737271"/>
              <a:gd name="connsiteX338" fmla="*/ 1286763 w 1508760"/>
              <a:gd name="connsiteY338" fmla="*/ 2175407 h 5737271"/>
              <a:gd name="connsiteX339" fmla="*/ 1305911 w 1508760"/>
              <a:gd name="connsiteY339" fmla="*/ 2194555 h 5737271"/>
              <a:gd name="connsiteX340" fmla="*/ 1439942 w 1508760"/>
              <a:gd name="connsiteY340" fmla="*/ 2194555 h 5737271"/>
              <a:gd name="connsiteX341" fmla="*/ 1459090 w 1508760"/>
              <a:gd name="connsiteY341" fmla="*/ 2175407 h 5737271"/>
              <a:gd name="connsiteX342" fmla="*/ 1459090 w 1508760"/>
              <a:gd name="connsiteY342" fmla="*/ 2098820 h 5737271"/>
              <a:gd name="connsiteX343" fmla="*/ 1439942 w 1508760"/>
              <a:gd name="connsiteY343" fmla="*/ 2079671 h 5737271"/>
              <a:gd name="connsiteX344" fmla="*/ 74012 w 1508760"/>
              <a:gd name="connsiteY344" fmla="*/ 2079671 h 5737271"/>
              <a:gd name="connsiteX345" fmla="*/ 54864 w 1508760"/>
              <a:gd name="connsiteY345" fmla="*/ 2098820 h 5737271"/>
              <a:gd name="connsiteX346" fmla="*/ 54864 w 1508760"/>
              <a:gd name="connsiteY346" fmla="*/ 2175407 h 5737271"/>
              <a:gd name="connsiteX347" fmla="*/ 74012 w 1508760"/>
              <a:gd name="connsiteY347" fmla="*/ 2194555 h 5737271"/>
              <a:gd name="connsiteX348" fmla="*/ 208043 w 1508760"/>
              <a:gd name="connsiteY348" fmla="*/ 2194555 h 5737271"/>
              <a:gd name="connsiteX349" fmla="*/ 227191 w 1508760"/>
              <a:gd name="connsiteY349" fmla="*/ 2175407 h 5737271"/>
              <a:gd name="connsiteX350" fmla="*/ 227191 w 1508760"/>
              <a:gd name="connsiteY350" fmla="*/ 2098820 h 5737271"/>
              <a:gd name="connsiteX351" fmla="*/ 208043 w 1508760"/>
              <a:gd name="connsiteY351" fmla="*/ 2079671 h 5737271"/>
              <a:gd name="connsiteX352" fmla="*/ 74012 w 1508760"/>
              <a:gd name="connsiteY352" fmla="*/ 1896790 h 5737271"/>
              <a:gd name="connsiteX353" fmla="*/ 54864 w 1508760"/>
              <a:gd name="connsiteY353" fmla="*/ 1915938 h 5737271"/>
              <a:gd name="connsiteX354" fmla="*/ 54864 w 1508760"/>
              <a:gd name="connsiteY354" fmla="*/ 1992526 h 5737271"/>
              <a:gd name="connsiteX355" fmla="*/ 74012 w 1508760"/>
              <a:gd name="connsiteY355" fmla="*/ 2011674 h 5737271"/>
              <a:gd name="connsiteX356" fmla="*/ 208043 w 1508760"/>
              <a:gd name="connsiteY356" fmla="*/ 2011674 h 5737271"/>
              <a:gd name="connsiteX357" fmla="*/ 227191 w 1508760"/>
              <a:gd name="connsiteY357" fmla="*/ 1992526 h 5737271"/>
              <a:gd name="connsiteX358" fmla="*/ 227191 w 1508760"/>
              <a:gd name="connsiteY358" fmla="*/ 1915938 h 5737271"/>
              <a:gd name="connsiteX359" fmla="*/ 208043 w 1508760"/>
              <a:gd name="connsiteY359" fmla="*/ 1896790 h 5737271"/>
              <a:gd name="connsiteX360" fmla="*/ 1305911 w 1508760"/>
              <a:gd name="connsiteY360" fmla="*/ 1896789 h 5737271"/>
              <a:gd name="connsiteX361" fmla="*/ 1286763 w 1508760"/>
              <a:gd name="connsiteY361" fmla="*/ 1915938 h 5737271"/>
              <a:gd name="connsiteX362" fmla="*/ 1286763 w 1508760"/>
              <a:gd name="connsiteY362" fmla="*/ 1992525 h 5737271"/>
              <a:gd name="connsiteX363" fmla="*/ 1305911 w 1508760"/>
              <a:gd name="connsiteY363" fmla="*/ 2011673 h 5737271"/>
              <a:gd name="connsiteX364" fmla="*/ 1439942 w 1508760"/>
              <a:gd name="connsiteY364" fmla="*/ 2011673 h 5737271"/>
              <a:gd name="connsiteX365" fmla="*/ 1459090 w 1508760"/>
              <a:gd name="connsiteY365" fmla="*/ 1992525 h 5737271"/>
              <a:gd name="connsiteX366" fmla="*/ 1459090 w 1508760"/>
              <a:gd name="connsiteY366" fmla="*/ 1915938 h 5737271"/>
              <a:gd name="connsiteX367" fmla="*/ 1439942 w 1508760"/>
              <a:gd name="connsiteY367" fmla="*/ 1896789 h 5737271"/>
              <a:gd name="connsiteX368" fmla="*/ 1305911 w 1508760"/>
              <a:gd name="connsiteY368" fmla="*/ 1713911 h 5737271"/>
              <a:gd name="connsiteX369" fmla="*/ 1286763 w 1508760"/>
              <a:gd name="connsiteY369" fmla="*/ 1733058 h 5737271"/>
              <a:gd name="connsiteX370" fmla="*/ 1286763 w 1508760"/>
              <a:gd name="connsiteY370" fmla="*/ 1809646 h 5737271"/>
              <a:gd name="connsiteX371" fmla="*/ 1305911 w 1508760"/>
              <a:gd name="connsiteY371" fmla="*/ 1828794 h 5737271"/>
              <a:gd name="connsiteX372" fmla="*/ 1439942 w 1508760"/>
              <a:gd name="connsiteY372" fmla="*/ 1828794 h 5737271"/>
              <a:gd name="connsiteX373" fmla="*/ 1459090 w 1508760"/>
              <a:gd name="connsiteY373" fmla="*/ 1809646 h 5737271"/>
              <a:gd name="connsiteX374" fmla="*/ 1459090 w 1508760"/>
              <a:gd name="connsiteY374" fmla="*/ 1733058 h 5737271"/>
              <a:gd name="connsiteX375" fmla="*/ 1439942 w 1508760"/>
              <a:gd name="connsiteY375" fmla="*/ 1713911 h 5737271"/>
              <a:gd name="connsiteX376" fmla="*/ 74012 w 1508760"/>
              <a:gd name="connsiteY376" fmla="*/ 1713909 h 5737271"/>
              <a:gd name="connsiteX377" fmla="*/ 54864 w 1508760"/>
              <a:gd name="connsiteY377" fmla="*/ 1733057 h 5737271"/>
              <a:gd name="connsiteX378" fmla="*/ 54864 w 1508760"/>
              <a:gd name="connsiteY378" fmla="*/ 1809645 h 5737271"/>
              <a:gd name="connsiteX379" fmla="*/ 74012 w 1508760"/>
              <a:gd name="connsiteY379" fmla="*/ 1828793 h 5737271"/>
              <a:gd name="connsiteX380" fmla="*/ 208043 w 1508760"/>
              <a:gd name="connsiteY380" fmla="*/ 1828793 h 5737271"/>
              <a:gd name="connsiteX381" fmla="*/ 227191 w 1508760"/>
              <a:gd name="connsiteY381" fmla="*/ 1809645 h 5737271"/>
              <a:gd name="connsiteX382" fmla="*/ 227191 w 1508760"/>
              <a:gd name="connsiteY382" fmla="*/ 1733057 h 5737271"/>
              <a:gd name="connsiteX383" fmla="*/ 208043 w 1508760"/>
              <a:gd name="connsiteY383" fmla="*/ 1713909 h 5737271"/>
              <a:gd name="connsiteX384" fmla="*/ 1305911 w 1508760"/>
              <a:gd name="connsiteY384" fmla="*/ 1531033 h 5737271"/>
              <a:gd name="connsiteX385" fmla="*/ 1286763 w 1508760"/>
              <a:gd name="connsiteY385" fmla="*/ 1550181 h 5737271"/>
              <a:gd name="connsiteX386" fmla="*/ 1286763 w 1508760"/>
              <a:gd name="connsiteY386" fmla="*/ 1626769 h 5737271"/>
              <a:gd name="connsiteX387" fmla="*/ 1305911 w 1508760"/>
              <a:gd name="connsiteY387" fmla="*/ 1645917 h 5737271"/>
              <a:gd name="connsiteX388" fmla="*/ 1439942 w 1508760"/>
              <a:gd name="connsiteY388" fmla="*/ 1645917 h 5737271"/>
              <a:gd name="connsiteX389" fmla="*/ 1459090 w 1508760"/>
              <a:gd name="connsiteY389" fmla="*/ 1626769 h 5737271"/>
              <a:gd name="connsiteX390" fmla="*/ 1459090 w 1508760"/>
              <a:gd name="connsiteY390" fmla="*/ 1550181 h 5737271"/>
              <a:gd name="connsiteX391" fmla="*/ 1439942 w 1508760"/>
              <a:gd name="connsiteY391" fmla="*/ 1531033 h 5737271"/>
              <a:gd name="connsiteX392" fmla="*/ 74012 w 1508760"/>
              <a:gd name="connsiteY392" fmla="*/ 1531033 h 5737271"/>
              <a:gd name="connsiteX393" fmla="*/ 54864 w 1508760"/>
              <a:gd name="connsiteY393" fmla="*/ 1550181 h 5737271"/>
              <a:gd name="connsiteX394" fmla="*/ 54864 w 1508760"/>
              <a:gd name="connsiteY394" fmla="*/ 1626769 h 5737271"/>
              <a:gd name="connsiteX395" fmla="*/ 74012 w 1508760"/>
              <a:gd name="connsiteY395" fmla="*/ 1645917 h 5737271"/>
              <a:gd name="connsiteX396" fmla="*/ 208043 w 1508760"/>
              <a:gd name="connsiteY396" fmla="*/ 1645917 h 5737271"/>
              <a:gd name="connsiteX397" fmla="*/ 227191 w 1508760"/>
              <a:gd name="connsiteY397" fmla="*/ 1626769 h 5737271"/>
              <a:gd name="connsiteX398" fmla="*/ 227191 w 1508760"/>
              <a:gd name="connsiteY398" fmla="*/ 1550181 h 5737271"/>
              <a:gd name="connsiteX399" fmla="*/ 208043 w 1508760"/>
              <a:gd name="connsiteY399" fmla="*/ 1531033 h 5737271"/>
              <a:gd name="connsiteX400" fmla="*/ 1305911 w 1508760"/>
              <a:gd name="connsiteY400" fmla="*/ 1348156 h 5737271"/>
              <a:gd name="connsiteX401" fmla="*/ 1286763 w 1508760"/>
              <a:gd name="connsiteY401" fmla="*/ 1367304 h 5737271"/>
              <a:gd name="connsiteX402" fmla="*/ 1286763 w 1508760"/>
              <a:gd name="connsiteY402" fmla="*/ 1443892 h 5737271"/>
              <a:gd name="connsiteX403" fmla="*/ 1305911 w 1508760"/>
              <a:gd name="connsiteY403" fmla="*/ 1463041 h 5737271"/>
              <a:gd name="connsiteX404" fmla="*/ 1439942 w 1508760"/>
              <a:gd name="connsiteY404" fmla="*/ 1463041 h 5737271"/>
              <a:gd name="connsiteX405" fmla="*/ 1459090 w 1508760"/>
              <a:gd name="connsiteY405" fmla="*/ 1443892 h 5737271"/>
              <a:gd name="connsiteX406" fmla="*/ 1459090 w 1508760"/>
              <a:gd name="connsiteY406" fmla="*/ 1367304 h 5737271"/>
              <a:gd name="connsiteX407" fmla="*/ 1439942 w 1508760"/>
              <a:gd name="connsiteY407" fmla="*/ 1348156 h 5737271"/>
              <a:gd name="connsiteX408" fmla="*/ 74012 w 1508760"/>
              <a:gd name="connsiteY408" fmla="*/ 1348150 h 5737271"/>
              <a:gd name="connsiteX409" fmla="*/ 54864 w 1508760"/>
              <a:gd name="connsiteY409" fmla="*/ 1367298 h 5737271"/>
              <a:gd name="connsiteX410" fmla="*/ 54864 w 1508760"/>
              <a:gd name="connsiteY410" fmla="*/ 1443886 h 5737271"/>
              <a:gd name="connsiteX411" fmla="*/ 74012 w 1508760"/>
              <a:gd name="connsiteY411" fmla="*/ 1463034 h 5737271"/>
              <a:gd name="connsiteX412" fmla="*/ 208043 w 1508760"/>
              <a:gd name="connsiteY412" fmla="*/ 1463034 h 5737271"/>
              <a:gd name="connsiteX413" fmla="*/ 227191 w 1508760"/>
              <a:gd name="connsiteY413" fmla="*/ 1443886 h 5737271"/>
              <a:gd name="connsiteX414" fmla="*/ 227191 w 1508760"/>
              <a:gd name="connsiteY414" fmla="*/ 1367298 h 5737271"/>
              <a:gd name="connsiteX415" fmla="*/ 208043 w 1508760"/>
              <a:gd name="connsiteY415" fmla="*/ 1348150 h 5737271"/>
              <a:gd name="connsiteX416" fmla="*/ 332131 w 1508760"/>
              <a:gd name="connsiteY416" fmla="*/ 1302436 h 5737271"/>
              <a:gd name="connsiteX417" fmla="*/ 292494 w 1508760"/>
              <a:gd name="connsiteY417" fmla="*/ 1342073 h 5737271"/>
              <a:gd name="connsiteX418" fmla="*/ 292494 w 1508760"/>
              <a:gd name="connsiteY418" fmla="*/ 2210591 h 5737271"/>
              <a:gd name="connsiteX419" fmla="*/ 332131 w 1508760"/>
              <a:gd name="connsiteY419" fmla="*/ 2250228 h 5737271"/>
              <a:gd name="connsiteX420" fmla="*/ 1200654 w 1508760"/>
              <a:gd name="connsiteY420" fmla="*/ 2250228 h 5737271"/>
              <a:gd name="connsiteX421" fmla="*/ 1240291 w 1508760"/>
              <a:gd name="connsiteY421" fmla="*/ 2210591 h 5737271"/>
              <a:gd name="connsiteX422" fmla="*/ 1240291 w 1508760"/>
              <a:gd name="connsiteY422" fmla="*/ 1342073 h 5737271"/>
              <a:gd name="connsiteX423" fmla="*/ 1200654 w 1508760"/>
              <a:gd name="connsiteY423" fmla="*/ 1302436 h 5737271"/>
              <a:gd name="connsiteX424" fmla="*/ 74012 w 1508760"/>
              <a:gd name="connsiteY424" fmla="*/ 1165274 h 5737271"/>
              <a:gd name="connsiteX425" fmla="*/ 54864 w 1508760"/>
              <a:gd name="connsiteY425" fmla="*/ 1184422 h 5737271"/>
              <a:gd name="connsiteX426" fmla="*/ 54864 w 1508760"/>
              <a:gd name="connsiteY426" fmla="*/ 1261010 h 5737271"/>
              <a:gd name="connsiteX427" fmla="*/ 74012 w 1508760"/>
              <a:gd name="connsiteY427" fmla="*/ 1280158 h 5737271"/>
              <a:gd name="connsiteX428" fmla="*/ 208043 w 1508760"/>
              <a:gd name="connsiteY428" fmla="*/ 1280158 h 5737271"/>
              <a:gd name="connsiteX429" fmla="*/ 227191 w 1508760"/>
              <a:gd name="connsiteY429" fmla="*/ 1261010 h 5737271"/>
              <a:gd name="connsiteX430" fmla="*/ 227191 w 1508760"/>
              <a:gd name="connsiteY430" fmla="*/ 1184422 h 5737271"/>
              <a:gd name="connsiteX431" fmla="*/ 208043 w 1508760"/>
              <a:gd name="connsiteY431" fmla="*/ 1165274 h 5737271"/>
              <a:gd name="connsiteX432" fmla="*/ 1305911 w 1508760"/>
              <a:gd name="connsiteY432" fmla="*/ 1165269 h 5737271"/>
              <a:gd name="connsiteX433" fmla="*/ 1286763 w 1508760"/>
              <a:gd name="connsiteY433" fmla="*/ 1184417 h 5737271"/>
              <a:gd name="connsiteX434" fmla="*/ 1286763 w 1508760"/>
              <a:gd name="connsiteY434" fmla="*/ 1261005 h 5737271"/>
              <a:gd name="connsiteX435" fmla="*/ 1305911 w 1508760"/>
              <a:gd name="connsiteY435" fmla="*/ 1280153 h 5737271"/>
              <a:gd name="connsiteX436" fmla="*/ 1439942 w 1508760"/>
              <a:gd name="connsiteY436" fmla="*/ 1280153 h 5737271"/>
              <a:gd name="connsiteX437" fmla="*/ 1459090 w 1508760"/>
              <a:gd name="connsiteY437" fmla="*/ 1261005 h 5737271"/>
              <a:gd name="connsiteX438" fmla="*/ 1459090 w 1508760"/>
              <a:gd name="connsiteY438" fmla="*/ 1184417 h 5737271"/>
              <a:gd name="connsiteX439" fmla="*/ 1439942 w 1508760"/>
              <a:gd name="connsiteY439" fmla="*/ 1165269 h 5737271"/>
              <a:gd name="connsiteX440" fmla="*/ 1305911 w 1508760"/>
              <a:gd name="connsiteY440" fmla="*/ 982393 h 5737271"/>
              <a:gd name="connsiteX441" fmla="*/ 1286763 w 1508760"/>
              <a:gd name="connsiteY441" fmla="*/ 1001541 h 5737271"/>
              <a:gd name="connsiteX442" fmla="*/ 1286763 w 1508760"/>
              <a:gd name="connsiteY442" fmla="*/ 1078129 h 5737271"/>
              <a:gd name="connsiteX443" fmla="*/ 1305911 w 1508760"/>
              <a:gd name="connsiteY443" fmla="*/ 1097277 h 5737271"/>
              <a:gd name="connsiteX444" fmla="*/ 1439942 w 1508760"/>
              <a:gd name="connsiteY444" fmla="*/ 1097277 h 5737271"/>
              <a:gd name="connsiteX445" fmla="*/ 1459090 w 1508760"/>
              <a:gd name="connsiteY445" fmla="*/ 1078129 h 5737271"/>
              <a:gd name="connsiteX446" fmla="*/ 1459090 w 1508760"/>
              <a:gd name="connsiteY446" fmla="*/ 1001541 h 5737271"/>
              <a:gd name="connsiteX447" fmla="*/ 1439942 w 1508760"/>
              <a:gd name="connsiteY447" fmla="*/ 982393 h 5737271"/>
              <a:gd name="connsiteX448" fmla="*/ 74012 w 1508760"/>
              <a:gd name="connsiteY448" fmla="*/ 982391 h 5737271"/>
              <a:gd name="connsiteX449" fmla="*/ 54864 w 1508760"/>
              <a:gd name="connsiteY449" fmla="*/ 1001539 h 5737271"/>
              <a:gd name="connsiteX450" fmla="*/ 54864 w 1508760"/>
              <a:gd name="connsiteY450" fmla="*/ 1078127 h 5737271"/>
              <a:gd name="connsiteX451" fmla="*/ 74012 w 1508760"/>
              <a:gd name="connsiteY451" fmla="*/ 1097275 h 5737271"/>
              <a:gd name="connsiteX452" fmla="*/ 208043 w 1508760"/>
              <a:gd name="connsiteY452" fmla="*/ 1097275 h 5737271"/>
              <a:gd name="connsiteX453" fmla="*/ 227191 w 1508760"/>
              <a:gd name="connsiteY453" fmla="*/ 1078127 h 5737271"/>
              <a:gd name="connsiteX454" fmla="*/ 227191 w 1508760"/>
              <a:gd name="connsiteY454" fmla="*/ 1001539 h 5737271"/>
              <a:gd name="connsiteX455" fmla="*/ 208043 w 1508760"/>
              <a:gd name="connsiteY455" fmla="*/ 982391 h 5737271"/>
              <a:gd name="connsiteX456" fmla="*/ 1305911 w 1508760"/>
              <a:gd name="connsiteY456" fmla="*/ 799513 h 5737271"/>
              <a:gd name="connsiteX457" fmla="*/ 1286763 w 1508760"/>
              <a:gd name="connsiteY457" fmla="*/ 818661 h 5737271"/>
              <a:gd name="connsiteX458" fmla="*/ 1286763 w 1508760"/>
              <a:gd name="connsiteY458" fmla="*/ 895249 h 5737271"/>
              <a:gd name="connsiteX459" fmla="*/ 1305911 w 1508760"/>
              <a:gd name="connsiteY459" fmla="*/ 914397 h 5737271"/>
              <a:gd name="connsiteX460" fmla="*/ 1439942 w 1508760"/>
              <a:gd name="connsiteY460" fmla="*/ 914397 h 5737271"/>
              <a:gd name="connsiteX461" fmla="*/ 1459090 w 1508760"/>
              <a:gd name="connsiteY461" fmla="*/ 895249 h 5737271"/>
              <a:gd name="connsiteX462" fmla="*/ 1459090 w 1508760"/>
              <a:gd name="connsiteY462" fmla="*/ 818661 h 5737271"/>
              <a:gd name="connsiteX463" fmla="*/ 1439942 w 1508760"/>
              <a:gd name="connsiteY463" fmla="*/ 799513 h 5737271"/>
              <a:gd name="connsiteX464" fmla="*/ 74012 w 1508760"/>
              <a:gd name="connsiteY464" fmla="*/ 799513 h 5737271"/>
              <a:gd name="connsiteX465" fmla="*/ 54864 w 1508760"/>
              <a:gd name="connsiteY465" fmla="*/ 818661 h 5737271"/>
              <a:gd name="connsiteX466" fmla="*/ 54864 w 1508760"/>
              <a:gd name="connsiteY466" fmla="*/ 895249 h 5737271"/>
              <a:gd name="connsiteX467" fmla="*/ 74012 w 1508760"/>
              <a:gd name="connsiteY467" fmla="*/ 914397 h 5737271"/>
              <a:gd name="connsiteX468" fmla="*/ 208043 w 1508760"/>
              <a:gd name="connsiteY468" fmla="*/ 914397 h 5737271"/>
              <a:gd name="connsiteX469" fmla="*/ 227191 w 1508760"/>
              <a:gd name="connsiteY469" fmla="*/ 895249 h 5737271"/>
              <a:gd name="connsiteX470" fmla="*/ 227191 w 1508760"/>
              <a:gd name="connsiteY470" fmla="*/ 818661 h 5737271"/>
              <a:gd name="connsiteX471" fmla="*/ 208043 w 1508760"/>
              <a:gd name="connsiteY471" fmla="*/ 799513 h 5737271"/>
              <a:gd name="connsiteX472" fmla="*/ 74012 w 1508760"/>
              <a:gd name="connsiteY472" fmla="*/ 616633 h 5737271"/>
              <a:gd name="connsiteX473" fmla="*/ 54864 w 1508760"/>
              <a:gd name="connsiteY473" fmla="*/ 635781 h 5737271"/>
              <a:gd name="connsiteX474" fmla="*/ 54864 w 1508760"/>
              <a:gd name="connsiteY474" fmla="*/ 712369 h 5737271"/>
              <a:gd name="connsiteX475" fmla="*/ 74012 w 1508760"/>
              <a:gd name="connsiteY475" fmla="*/ 731517 h 5737271"/>
              <a:gd name="connsiteX476" fmla="*/ 208043 w 1508760"/>
              <a:gd name="connsiteY476" fmla="*/ 731517 h 5737271"/>
              <a:gd name="connsiteX477" fmla="*/ 227191 w 1508760"/>
              <a:gd name="connsiteY477" fmla="*/ 712369 h 5737271"/>
              <a:gd name="connsiteX478" fmla="*/ 227191 w 1508760"/>
              <a:gd name="connsiteY478" fmla="*/ 635781 h 5737271"/>
              <a:gd name="connsiteX479" fmla="*/ 208043 w 1508760"/>
              <a:gd name="connsiteY479" fmla="*/ 616633 h 5737271"/>
              <a:gd name="connsiteX480" fmla="*/ 1305911 w 1508760"/>
              <a:gd name="connsiteY480" fmla="*/ 616630 h 5737271"/>
              <a:gd name="connsiteX481" fmla="*/ 1286763 w 1508760"/>
              <a:gd name="connsiteY481" fmla="*/ 635778 h 5737271"/>
              <a:gd name="connsiteX482" fmla="*/ 1286763 w 1508760"/>
              <a:gd name="connsiteY482" fmla="*/ 712366 h 5737271"/>
              <a:gd name="connsiteX483" fmla="*/ 1305911 w 1508760"/>
              <a:gd name="connsiteY483" fmla="*/ 731515 h 5737271"/>
              <a:gd name="connsiteX484" fmla="*/ 1439942 w 1508760"/>
              <a:gd name="connsiteY484" fmla="*/ 731515 h 5737271"/>
              <a:gd name="connsiteX485" fmla="*/ 1459090 w 1508760"/>
              <a:gd name="connsiteY485" fmla="*/ 712366 h 5737271"/>
              <a:gd name="connsiteX486" fmla="*/ 1459090 w 1508760"/>
              <a:gd name="connsiteY486" fmla="*/ 635778 h 5737271"/>
              <a:gd name="connsiteX487" fmla="*/ 1439942 w 1508760"/>
              <a:gd name="connsiteY487" fmla="*/ 616630 h 5737271"/>
              <a:gd name="connsiteX488" fmla="*/ 74012 w 1508760"/>
              <a:gd name="connsiteY488" fmla="*/ 433754 h 5737271"/>
              <a:gd name="connsiteX489" fmla="*/ 54864 w 1508760"/>
              <a:gd name="connsiteY489" fmla="*/ 452902 h 5737271"/>
              <a:gd name="connsiteX490" fmla="*/ 54864 w 1508760"/>
              <a:gd name="connsiteY490" fmla="*/ 529490 h 5737271"/>
              <a:gd name="connsiteX491" fmla="*/ 74012 w 1508760"/>
              <a:gd name="connsiteY491" fmla="*/ 548638 h 5737271"/>
              <a:gd name="connsiteX492" fmla="*/ 208043 w 1508760"/>
              <a:gd name="connsiteY492" fmla="*/ 548638 h 5737271"/>
              <a:gd name="connsiteX493" fmla="*/ 227191 w 1508760"/>
              <a:gd name="connsiteY493" fmla="*/ 529490 h 5737271"/>
              <a:gd name="connsiteX494" fmla="*/ 227191 w 1508760"/>
              <a:gd name="connsiteY494" fmla="*/ 452902 h 5737271"/>
              <a:gd name="connsiteX495" fmla="*/ 208043 w 1508760"/>
              <a:gd name="connsiteY495" fmla="*/ 433754 h 5737271"/>
              <a:gd name="connsiteX496" fmla="*/ 1305911 w 1508760"/>
              <a:gd name="connsiteY496" fmla="*/ 433753 h 5737271"/>
              <a:gd name="connsiteX497" fmla="*/ 1286763 w 1508760"/>
              <a:gd name="connsiteY497" fmla="*/ 452901 h 5737271"/>
              <a:gd name="connsiteX498" fmla="*/ 1286763 w 1508760"/>
              <a:gd name="connsiteY498" fmla="*/ 529489 h 5737271"/>
              <a:gd name="connsiteX499" fmla="*/ 1305911 w 1508760"/>
              <a:gd name="connsiteY499" fmla="*/ 548637 h 5737271"/>
              <a:gd name="connsiteX500" fmla="*/ 1439942 w 1508760"/>
              <a:gd name="connsiteY500" fmla="*/ 548637 h 5737271"/>
              <a:gd name="connsiteX501" fmla="*/ 1459090 w 1508760"/>
              <a:gd name="connsiteY501" fmla="*/ 529489 h 5737271"/>
              <a:gd name="connsiteX502" fmla="*/ 1459090 w 1508760"/>
              <a:gd name="connsiteY502" fmla="*/ 452901 h 5737271"/>
              <a:gd name="connsiteX503" fmla="*/ 1439942 w 1508760"/>
              <a:gd name="connsiteY503" fmla="*/ 433753 h 5737271"/>
              <a:gd name="connsiteX504" fmla="*/ 1305911 w 1508760"/>
              <a:gd name="connsiteY504" fmla="*/ 250876 h 5737271"/>
              <a:gd name="connsiteX505" fmla="*/ 1286763 w 1508760"/>
              <a:gd name="connsiteY505" fmla="*/ 270024 h 5737271"/>
              <a:gd name="connsiteX506" fmla="*/ 1286763 w 1508760"/>
              <a:gd name="connsiteY506" fmla="*/ 346612 h 5737271"/>
              <a:gd name="connsiteX507" fmla="*/ 1305911 w 1508760"/>
              <a:gd name="connsiteY507" fmla="*/ 365760 h 5737271"/>
              <a:gd name="connsiteX508" fmla="*/ 1439942 w 1508760"/>
              <a:gd name="connsiteY508" fmla="*/ 365760 h 5737271"/>
              <a:gd name="connsiteX509" fmla="*/ 1459090 w 1508760"/>
              <a:gd name="connsiteY509" fmla="*/ 346612 h 5737271"/>
              <a:gd name="connsiteX510" fmla="*/ 1459090 w 1508760"/>
              <a:gd name="connsiteY510" fmla="*/ 270024 h 5737271"/>
              <a:gd name="connsiteX511" fmla="*/ 1439942 w 1508760"/>
              <a:gd name="connsiteY511" fmla="*/ 250876 h 5737271"/>
              <a:gd name="connsiteX512" fmla="*/ 74012 w 1508760"/>
              <a:gd name="connsiteY512" fmla="*/ 250876 h 5737271"/>
              <a:gd name="connsiteX513" fmla="*/ 54864 w 1508760"/>
              <a:gd name="connsiteY513" fmla="*/ 270024 h 5737271"/>
              <a:gd name="connsiteX514" fmla="*/ 54864 w 1508760"/>
              <a:gd name="connsiteY514" fmla="*/ 346612 h 5737271"/>
              <a:gd name="connsiteX515" fmla="*/ 74012 w 1508760"/>
              <a:gd name="connsiteY515" fmla="*/ 365760 h 5737271"/>
              <a:gd name="connsiteX516" fmla="*/ 208043 w 1508760"/>
              <a:gd name="connsiteY516" fmla="*/ 365760 h 5737271"/>
              <a:gd name="connsiteX517" fmla="*/ 227191 w 1508760"/>
              <a:gd name="connsiteY517" fmla="*/ 346612 h 5737271"/>
              <a:gd name="connsiteX518" fmla="*/ 227191 w 1508760"/>
              <a:gd name="connsiteY518" fmla="*/ 270024 h 5737271"/>
              <a:gd name="connsiteX519" fmla="*/ 208043 w 1508760"/>
              <a:gd name="connsiteY519" fmla="*/ 250876 h 5737271"/>
              <a:gd name="connsiteX520" fmla="*/ 332131 w 1508760"/>
              <a:gd name="connsiteY520" fmla="*/ 205156 h 5737271"/>
              <a:gd name="connsiteX521" fmla="*/ 292494 w 1508760"/>
              <a:gd name="connsiteY521" fmla="*/ 244793 h 5737271"/>
              <a:gd name="connsiteX522" fmla="*/ 292494 w 1508760"/>
              <a:gd name="connsiteY522" fmla="*/ 1113316 h 5737271"/>
              <a:gd name="connsiteX523" fmla="*/ 332131 w 1508760"/>
              <a:gd name="connsiteY523" fmla="*/ 1152954 h 5737271"/>
              <a:gd name="connsiteX524" fmla="*/ 1200654 w 1508760"/>
              <a:gd name="connsiteY524" fmla="*/ 1152954 h 5737271"/>
              <a:gd name="connsiteX525" fmla="*/ 1240291 w 1508760"/>
              <a:gd name="connsiteY525" fmla="*/ 1113316 h 5737271"/>
              <a:gd name="connsiteX526" fmla="*/ 1240291 w 1508760"/>
              <a:gd name="connsiteY526" fmla="*/ 244793 h 5737271"/>
              <a:gd name="connsiteX527" fmla="*/ 1200654 w 1508760"/>
              <a:gd name="connsiteY527" fmla="*/ 205156 h 5737271"/>
              <a:gd name="connsiteX528" fmla="*/ 1305911 w 1508760"/>
              <a:gd name="connsiteY528" fmla="*/ 64195 h 5737271"/>
              <a:gd name="connsiteX529" fmla="*/ 1286763 w 1508760"/>
              <a:gd name="connsiteY529" fmla="*/ 83343 h 5737271"/>
              <a:gd name="connsiteX530" fmla="*/ 1286763 w 1508760"/>
              <a:gd name="connsiteY530" fmla="*/ 159931 h 5737271"/>
              <a:gd name="connsiteX531" fmla="*/ 1305911 w 1508760"/>
              <a:gd name="connsiteY531" fmla="*/ 179079 h 5737271"/>
              <a:gd name="connsiteX532" fmla="*/ 1439942 w 1508760"/>
              <a:gd name="connsiteY532" fmla="*/ 179079 h 5737271"/>
              <a:gd name="connsiteX533" fmla="*/ 1459090 w 1508760"/>
              <a:gd name="connsiteY533" fmla="*/ 159931 h 5737271"/>
              <a:gd name="connsiteX534" fmla="*/ 1459090 w 1508760"/>
              <a:gd name="connsiteY534" fmla="*/ 83343 h 5737271"/>
              <a:gd name="connsiteX535" fmla="*/ 1439942 w 1508760"/>
              <a:gd name="connsiteY535" fmla="*/ 64195 h 5737271"/>
              <a:gd name="connsiteX536" fmla="*/ 74012 w 1508760"/>
              <a:gd name="connsiteY536" fmla="*/ 64195 h 5737271"/>
              <a:gd name="connsiteX537" fmla="*/ 54864 w 1508760"/>
              <a:gd name="connsiteY537" fmla="*/ 83343 h 5737271"/>
              <a:gd name="connsiteX538" fmla="*/ 54864 w 1508760"/>
              <a:gd name="connsiteY538" fmla="*/ 159931 h 5737271"/>
              <a:gd name="connsiteX539" fmla="*/ 74012 w 1508760"/>
              <a:gd name="connsiteY539" fmla="*/ 179079 h 5737271"/>
              <a:gd name="connsiteX540" fmla="*/ 208043 w 1508760"/>
              <a:gd name="connsiteY540" fmla="*/ 179079 h 5737271"/>
              <a:gd name="connsiteX541" fmla="*/ 227191 w 1508760"/>
              <a:gd name="connsiteY541" fmla="*/ 159931 h 5737271"/>
              <a:gd name="connsiteX542" fmla="*/ 227191 w 1508760"/>
              <a:gd name="connsiteY542" fmla="*/ 83343 h 5737271"/>
              <a:gd name="connsiteX543" fmla="*/ 208043 w 1508760"/>
              <a:gd name="connsiteY543" fmla="*/ 64195 h 5737271"/>
              <a:gd name="connsiteX544" fmla="*/ 0 w 1508760"/>
              <a:gd name="connsiteY544" fmla="*/ 0 h 5737271"/>
              <a:gd name="connsiteX545" fmla="*/ 1508760 w 1508760"/>
              <a:gd name="connsiteY545" fmla="*/ 0 h 5737271"/>
              <a:gd name="connsiteX546" fmla="*/ 1508760 w 1508760"/>
              <a:gd name="connsiteY546" fmla="*/ 5737271 h 5737271"/>
              <a:gd name="connsiteX547" fmla="*/ 0 w 1508760"/>
              <a:gd name="connsiteY547" fmla="*/ 5737271 h 57372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Lst>
            <a:rect l="l" t="t" r="r" b="b"/>
            <a:pathLst>
              <a:path w="1508760" h="5737271">
                <a:moveTo>
                  <a:pt x="1305911" y="5554391"/>
                </a:moveTo>
                <a:cubicBezTo>
                  <a:pt x="1295336" y="5554391"/>
                  <a:pt x="1286763" y="5562964"/>
                  <a:pt x="1286763" y="5573539"/>
                </a:cubicBezTo>
                <a:lnTo>
                  <a:pt x="1286763" y="5650127"/>
                </a:lnTo>
                <a:cubicBezTo>
                  <a:pt x="1286763" y="5660702"/>
                  <a:pt x="1295336" y="5669275"/>
                  <a:pt x="1305911" y="5669275"/>
                </a:cubicBezTo>
                <a:lnTo>
                  <a:pt x="1439942" y="5669275"/>
                </a:lnTo>
                <a:cubicBezTo>
                  <a:pt x="1450517" y="5669275"/>
                  <a:pt x="1459090" y="5660702"/>
                  <a:pt x="1459090" y="5650127"/>
                </a:cubicBezTo>
                <a:lnTo>
                  <a:pt x="1459090" y="5573539"/>
                </a:lnTo>
                <a:cubicBezTo>
                  <a:pt x="1459090" y="5562964"/>
                  <a:pt x="1450517" y="5554391"/>
                  <a:pt x="1439942" y="5554391"/>
                </a:cubicBezTo>
                <a:close/>
                <a:moveTo>
                  <a:pt x="74012" y="5554389"/>
                </a:moveTo>
                <a:cubicBezTo>
                  <a:pt x="63437" y="5554389"/>
                  <a:pt x="54864" y="5562962"/>
                  <a:pt x="54864" y="5573537"/>
                </a:cubicBezTo>
                <a:lnTo>
                  <a:pt x="54864" y="5650125"/>
                </a:lnTo>
                <a:cubicBezTo>
                  <a:pt x="54864" y="5660700"/>
                  <a:pt x="63437" y="5669273"/>
                  <a:pt x="74012" y="5669273"/>
                </a:cubicBezTo>
                <a:lnTo>
                  <a:pt x="208043" y="5669273"/>
                </a:lnTo>
                <a:cubicBezTo>
                  <a:pt x="218618" y="5669273"/>
                  <a:pt x="227191" y="5660700"/>
                  <a:pt x="227191" y="5650125"/>
                </a:cubicBezTo>
                <a:lnTo>
                  <a:pt x="227191" y="5573537"/>
                </a:lnTo>
                <a:cubicBezTo>
                  <a:pt x="227191" y="5562962"/>
                  <a:pt x="218618" y="5554389"/>
                  <a:pt x="208043" y="5554389"/>
                </a:cubicBezTo>
                <a:close/>
                <a:moveTo>
                  <a:pt x="1305911" y="5371510"/>
                </a:moveTo>
                <a:cubicBezTo>
                  <a:pt x="1295336" y="5371510"/>
                  <a:pt x="1286763" y="5380083"/>
                  <a:pt x="1286763" y="5390658"/>
                </a:cubicBezTo>
                <a:lnTo>
                  <a:pt x="1286763" y="5467246"/>
                </a:lnTo>
                <a:cubicBezTo>
                  <a:pt x="1286763" y="5477821"/>
                  <a:pt x="1295336" y="5486394"/>
                  <a:pt x="1305911" y="5486394"/>
                </a:cubicBezTo>
                <a:lnTo>
                  <a:pt x="1439942" y="5486394"/>
                </a:lnTo>
                <a:cubicBezTo>
                  <a:pt x="1450517" y="5486394"/>
                  <a:pt x="1459090" y="5477821"/>
                  <a:pt x="1459090" y="5467246"/>
                </a:cubicBezTo>
                <a:lnTo>
                  <a:pt x="1459090" y="5390658"/>
                </a:lnTo>
                <a:cubicBezTo>
                  <a:pt x="1459090" y="5380083"/>
                  <a:pt x="1450517" y="5371510"/>
                  <a:pt x="1439942" y="5371510"/>
                </a:cubicBezTo>
                <a:close/>
                <a:moveTo>
                  <a:pt x="74012" y="5371510"/>
                </a:moveTo>
                <a:cubicBezTo>
                  <a:pt x="63437" y="5371510"/>
                  <a:pt x="54864" y="5380083"/>
                  <a:pt x="54864" y="5390658"/>
                </a:cubicBezTo>
                <a:lnTo>
                  <a:pt x="54864" y="5467246"/>
                </a:lnTo>
                <a:cubicBezTo>
                  <a:pt x="54864" y="5477821"/>
                  <a:pt x="63437" y="5486394"/>
                  <a:pt x="74012" y="5486394"/>
                </a:cubicBezTo>
                <a:lnTo>
                  <a:pt x="208043" y="5486394"/>
                </a:lnTo>
                <a:cubicBezTo>
                  <a:pt x="218618" y="5486394"/>
                  <a:pt x="227191" y="5477821"/>
                  <a:pt x="227191" y="5467246"/>
                </a:cubicBezTo>
                <a:lnTo>
                  <a:pt x="227191" y="5390658"/>
                </a:lnTo>
                <a:cubicBezTo>
                  <a:pt x="227191" y="5380083"/>
                  <a:pt x="218618" y="5371510"/>
                  <a:pt x="208043" y="5371510"/>
                </a:cubicBezTo>
                <a:close/>
                <a:moveTo>
                  <a:pt x="74012" y="5188631"/>
                </a:moveTo>
                <a:cubicBezTo>
                  <a:pt x="63437" y="5188631"/>
                  <a:pt x="54864" y="5197204"/>
                  <a:pt x="54864" y="5207779"/>
                </a:cubicBezTo>
                <a:lnTo>
                  <a:pt x="54864" y="5284367"/>
                </a:lnTo>
                <a:cubicBezTo>
                  <a:pt x="54864" y="5294942"/>
                  <a:pt x="63437" y="5303515"/>
                  <a:pt x="74012" y="5303515"/>
                </a:cubicBezTo>
                <a:lnTo>
                  <a:pt x="208043" y="5303515"/>
                </a:lnTo>
                <a:cubicBezTo>
                  <a:pt x="218618" y="5303515"/>
                  <a:pt x="227191" y="5294942"/>
                  <a:pt x="227191" y="5284367"/>
                </a:cubicBezTo>
                <a:lnTo>
                  <a:pt x="227191" y="5207779"/>
                </a:lnTo>
                <a:cubicBezTo>
                  <a:pt x="227191" y="5197204"/>
                  <a:pt x="218618" y="5188631"/>
                  <a:pt x="208043" y="5188631"/>
                </a:cubicBezTo>
                <a:close/>
                <a:moveTo>
                  <a:pt x="1305911" y="5188630"/>
                </a:moveTo>
                <a:cubicBezTo>
                  <a:pt x="1295336" y="5188630"/>
                  <a:pt x="1286763" y="5197203"/>
                  <a:pt x="1286763" y="5207778"/>
                </a:cubicBezTo>
                <a:lnTo>
                  <a:pt x="1286763" y="5284366"/>
                </a:lnTo>
                <a:cubicBezTo>
                  <a:pt x="1286763" y="5294941"/>
                  <a:pt x="1295336" y="5303514"/>
                  <a:pt x="1305911" y="5303514"/>
                </a:cubicBezTo>
                <a:lnTo>
                  <a:pt x="1439942" y="5303514"/>
                </a:lnTo>
                <a:cubicBezTo>
                  <a:pt x="1450517" y="5303514"/>
                  <a:pt x="1459090" y="5294941"/>
                  <a:pt x="1459090" y="5284366"/>
                </a:cubicBezTo>
                <a:lnTo>
                  <a:pt x="1459090" y="5207778"/>
                </a:lnTo>
                <a:cubicBezTo>
                  <a:pt x="1459090" y="5197203"/>
                  <a:pt x="1450517" y="5188630"/>
                  <a:pt x="1439942" y="5188630"/>
                </a:cubicBezTo>
                <a:close/>
                <a:moveTo>
                  <a:pt x="1305911" y="5005748"/>
                </a:moveTo>
                <a:cubicBezTo>
                  <a:pt x="1295336" y="5005748"/>
                  <a:pt x="1286763" y="5014321"/>
                  <a:pt x="1286763" y="5024896"/>
                </a:cubicBezTo>
                <a:lnTo>
                  <a:pt x="1286763" y="5024897"/>
                </a:lnTo>
                <a:lnTo>
                  <a:pt x="1286763" y="5101484"/>
                </a:lnTo>
                <a:lnTo>
                  <a:pt x="1286763" y="5101485"/>
                </a:lnTo>
                <a:cubicBezTo>
                  <a:pt x="1286763" y="5112060"/>
                  <a:pt x="1295336" y="5120633"/>
                  <a:pt x="1305911" y="5120633"/>
                </a:cubicBezTo>
                <a:lnTo>
                  <a:pt x="1439942" y="5120633"/>
                </a:lnTo>
                <a:cubicBezTo>
                  <a:pt x="1450517" y="5120633"/>
                  <a:pt x="1459090" y="5112060"/>
                  <a:pt x="1459090" y="5101485"/>
                </a:cubicBezTo>
                <a:lnTo>
                  <a:pt x="1459090" y="5101484"/>
                </a:lnTo>
                <a:lnTo>
                  <a:pt x="1459090" y="5024897"/>
                </a:lnTo>
                <a:lnTo>
                  <a:pt x="1459090" y="5024896"/>
                </a:lnTo>
                <a:cubicBezTo>
                  <a:pt x="1459090" y="5014321"/>
                  <a:pt x="1450517" y="5005748"/>
                  <a:pt x="1439942" y="5005748"/>
                </a:cubicBezTo>
                <a:close/>
                <a:moveTo>
                  <a:pt x="74012" y="5005748"/>
                </a:moveTo>
                <a:cubicBezTo>
                  <a:pt x="63437" y="5005748"/>
                  <a:pt x="54864" y="5014321"/>
                  <a:pt x="54864" y="5024896"/>
                </a:cubicBezTo>
                <a:lnTo>
                  <a:pt x="54864" y="5024898"/>
                </a:lnTo>
                <a:lnTo>
                  <a:pt x="54864" y="5101484"/>
                </a:lnTo>
                <a:lnTo>
                  <a:pt x="54864" y="5101486"/>
                </a:lnTo>
                <a:cubicBezTo>
                  <a:pt x="54864" y="5112061"/>
                  <a:pt x="63437" y="5120634"/>
                  <a:pt x="74012" y="5120634"/>
                </a:cubicBezTo>
                <a:lnTo>
                  <a:pt x="208043" y="5120634"/>
                </a:lnTo>
                <a:cubicBezTo>
                  <a:pt x="218618" y="5120634"/>
                  <a:pt x="227191" y="5112061"/>
                  <a:pt x="227191" y="5101486"/>
                </a:cubicBezTo>
                <a:lnTo>
                  <a:pt x="227191" y="5101484"/>
                </a:lnTo>
                <a:lnTo>
                  <a:pt x="227191" y="5024898"/>
                </a:lnTo>
                <a:lnTo>
                  <a:pt x="227191" y="5024896"/>
                </a:lnTo>
                <a:cubicBezTo>
                  <a:pt x="227191" y="5014321"/>
                  <a:pt x="218618" y="5005748"/>
                  <a:pt x="208043" y="5005748"/>
                </a:cubicBezTo>
                <a:close/>
                <a:moveTo>
                  <a:pt x="1305911" y="4822871"/>
                </a:moveTo>
                <a:cubicBezTo>
                  <a:pt x="1295336" y="4822871"/>
                  <a:pt x="1286763" y="4831444"/>
                  <a:pt x="1286763" y="4842019"/>
                </a:cubicBezTo>
                <a:lnTo>
                  <a:pt x="1286763" y="4918607"/>
                </a:lnTo>
                <a:cubicBezTo>
                  <a:pt x="1286763" y="4929182"/>
                  <a:pt x="1295336" y="4937755"/>
                  <a:pt x="1305911" y="4937755"/>
                </a:cubicBezTo>
                <a:lnTo>
                  <a:pt x="1439942" y="4937755"/>
                </a:lnTo>
                <a:cubicBezTo>
                  <a:pt x="1450517" y="4937755"/>
                  <a:pt x="1459090" y="4929182"/>
                  <a:pt x="1459090" y="4918607"/>
                </a:cubicBezTo>
                <a:lnTo>
                  <a:pt x="1459090" y="4842019"/>
                </a:lnTo>
                <a:cubicBezTo>
                  <a:pt x="1459090" y="4831444"/>
                  <a:pt x="1450517" y="4822871"/>
                  <a:pt x="1439942" y="4822871"/>
                </a:cubicBezTo>
                <a:close/>
                <a:moveTo>
                  <a:pt x="74012" y="4822869"/>
                </a:moveTo>
                <a:cubicBezTo>
                  <a:pt x="63437" y="4822869"/>
                  <a:pt x="54864" y="4831442"/>
                  <a:pt x="54864" y="4842017"/>
                </a:cubicBezTo>
                <a:lnTo>
                  <a:pt x="54864" y="4918605"/>
                </a:lnTo>
                <a:cubicBezTo>
                  <a:pt x="54864" y="4929180"/>
                  <a:pt x="63437" y="4937753"/>
                  <a:pt x="74012" y="4937753"/>
                </a:cubicBezTo>
                <a:lnTo>
                  <a:pt x="208043" y="4937753"/>
                </a:lnTo>
                <a:cubicBezTo>
                  <a:pt x="218618" y="4937753"/>
                  <a:pt x="227191" y="4929180"/>
                  <a:pt x="227191" y="4918605"/>
                </a:cubicBezTo>
                <a:lnTo>
                  <a:pt x="227191" y="4842017"/>
                </a:lnTo>
                <a:cubicBezTo>
                  <a:pt x="227191" y="4831442"/>
                  <a:pt x="218618" y="4822869"/>
                  <a:pt x="208043" y="4822869"/>
                </a:cubicBezTo>
                <a:close/>
                <a:moveTo>
                  <a:pt x="1305911" y="4639990"/>
                </a:moveTo>
                <a:cubicBezTo>
                  <a:pt x="1295336" y="4639990"/>
                  <a:pt x="1286763" y="4648563"/>
                  <a:pt x="1286763" y="4659138"/>
                </a:cubicBezTo>
                <a:lnTo>
                  <a:pt x="1286763" y="4735726"/>
                </a:lnTo>
                <a:cubicBezTo>
                  <a:pt x="1286763" y="4746301"/>
                  <a:pt x="1295336" y="4754874"/>
                  <a:pt x="1305911" y="4754874"/>
                </a:cubicBezTo>
                <a:lnTo>
                  <a:pt x="1439942" y="4754874"/>
                </a:lnTo>
                <a:cubicBezTo>
                  <a:pt x="1450517" y="4754874"/>
                  <a:pt x="1459090" y="4746301"/>
                  <a:pt x="1459090" y="4735726"/>
                </a:cubicBezTo>
                <a:lnTo>
                  <a:pt x="1459090" y="4659138"/>
                </a:lnTo>
                <a:cubicBezTo>
                  <a:pt x="1459090" y="4648563"/>
                  <a:pt x="1450517" y="4639990"/>
                  <a:pt x="1439942" y="4639990"/>
                </a:cubicBezTo>
                <a:close/>
                <a:moveTo>
                  <a:pt x="74012" y="4639989"/>
                </a:moveTo>
                <a:cubicBezTo>
                  <a:pt x="63437" y="4639989"/>
                  <a:pt x="54864" y="4648562"/>
                  <a:pt x="54864" y="4659137"/>
                </a:cubicBezTo>
                <a:lnTo>
                  <a:pt x="54864" y="4735725"/>
                </a:lnTo>
                <a:cubicBezTo>
                  <a:pt x="54864" y="4746300"/>
                  <a:pt x="63437" y="4754873"/>
                  <a:pt x="74012" y="4754873"/>
                </a:cubicBezTo>
                <a:lnTo>
                  <a:pt x="208043" y="4754873"/>
                </a:lnTo>
                <a:cubicBezTo>
                  <a:pt x="218618" y="4754873"/>
                  <a:pt x="227191" y="4746300"/>
                  <a:pt x="227191" y="4735725"/>
                </a:cubicBezTo>
                <a:lnTo>
                  <a:pt x="227191" y="4659137"/>
                </a:lnTo>
                <a:cubicBezTo>
                  <a:pt x="227191" y="4648562"/>
                  <a:pt x="218618" y="4639989"/>
                  <a:pt x="208043" y="4639989"/>
                </a:cubicBezTo>
                <a:close/>
                <a:moveTo>
                  <a:pt x="330216" y="4594271"/>
                </a:moveTo>
                <a:cubicBezTo>
                  <a:pt x="308325" y="4594271"/>
                  <a:pt x="290579" y="4612017"/>
                  <a:pt x="290579" y="4633908"/>
                </a:cubicBezTo>
                <a:lnTo>
                  <a:pt x="290579" y="5502431"/>
                </a:lnTo>
                <a:cubicBezTo>
                  <a:pt x="290579" y="5524322"/>
                  <a:pt x="308325" y="5542068"/>
                  <a:pt x="330216" y="5542068"/>
                </a:cubicBezTo>
                <a:lnTo>
                  <a:pt x="1198739" y="5542068"/>
                </a:lnTo>
                <a:cubicBezTo>
                  <a:pt x="1220630" y="5542068"/>
                  <a:pt x="1238376" y="5524322"/>
                  <a:pt x="1238376" y="5502431"/>
                </a:cubicBezTo>
                <a:lnTo>
                  <a:pt x="1238376" y="4633908"/>
                </a:lnTo>
                <a:cubicBezTo>
                  <a:pt x="1238376" y="4612017"/>
                  <a:pt x="1220630" y="4594271"/>
                  <a:pt x="1198739" y="4594271"/>
                </a:cubicBezTo>
                <a:close/>
                <a:moveTo>
                  <a:pt x="74012" y="4457110"/>
                </a:moveTo>
                <a:cubicBezTo>
                  <a:pt x="63437" y="4457110"/>
                  <a:pt x="54864" y="4465683"/>
                  <a:pt x="54864" y="4476258"/>
                </a:cubicBezTo>
                <a:lnTo>
                  <a:pt x="54864" y="4552846"/>
                </a:lnTo>
                <a:cubicBezTo>
                  <a:pt x="54864" y="4563421"/>
                  <a:pt x="63437" y="4571994"/>
                  <a:pt x="74012" y="4571994"/>
                </a:cubicBezTo>
                <a:lnTo>
                  <a:pt x="208043" y="4571994"/>
                </a:lnTo>
                <a:cubicBezTo>
                  <a:pt x="218618" y="4571994"/>
                  <a:pt x="227191" y="4563421"/>
                  <a:pt x="227191" y="4552846"/>
                </a:cubicBezTo>
                <a:lnTo>
                  <a:pt x="227191" y="4476258"/>
                </a:lnTo>
                <a:cubicBezTo>
                  <a:pt x="227191" y="4465683"/>
                  <a:pt x="218618" y="4457110"/>
                  <a:pt x="208043" y="4457110"/>
                </a:cubicBezTo>
                <a:close/>
                <a:moveTo>
                  <a:pt x="1305911" y="4457109"/>
                </a:moveTo>
                <a:cubicBezTo>
                  <a:pt x="1295336" y="4457109"/>
                  <a:pt x="1286763" y="4465682"/>
                  <a:pt x="1286763" y="4476257"/>
                </a:cubicBezTo>
                <a:lnTo>
                  <a:pt x="1286763" y="4552845"/>
                </a:lnTo>
                <a:cubicBezTo>
                  <a:pt x="1286763" y="4563420"/>
                  <a:pt x="1295336" y="4571993"/>
                  <a:pt x="1305911" y="4571993"/>
                </a:cubicBezTo>
                <a:lnTo>
                  <a:pt x="1439942" y="4571993"/>
                </a:lnTo>
                <a:cubicBezTo>
                  <a:pt x="1450517" y="4571993"/>
                  <a:pt x="1459090" y="4563420"/>
                  <a:pt x="1459090" y="4552845"/>
                </a:cubicBezTo>
                <a:lnTo>
                  <a:pt x="1459090" y="4476257"/>
                </a:lnTo>
                <a:cubicBezTo>
                  <a:pt x="1459090" y="4465682"/>
                  <a:pt x="1450517" y="4457109"/>
                  <a:pt x="1439942" y="4457109"/>
                </a:cubicBezTo>
                <a:close/>
                <a:moveTo>
                  <a:pt x="74012" y="4274230"/>
                </a:moveTo>
                <a:cubicBezTo>
                  <a:pt x="63437" y="4274230"/>
                  <a:pt x="54864" y="4282803"/>
                  <a:pt x="54864" y="4293378"/>
                </a:cubicBezTo>
                <a:lnTo>
                  <a:pt x="54864" y="4369966"/>
                </a:lnTo>
                <a:cubicBezTo>
                  <a:pt x="54864" y="4380541"/>
                  <a:pt x="63437" y="4389114"/>
                  <a:pt x="74012" y="4389114"/>
                </a:cubicBezTo>
                <a:lnTo>
                  <a:pt x="208043" y="4389114"/>
                </a:lnTo>
                <a:cubicBezTo>
                  <a:pt x="218618" y="4389114"/>
                  <a:pt x="227191" y="4380541"/>
                  <a:pt x="227191" y="4369966"/>
                </a:cubicBezTo>
                <a:lnTo>
                  <a:pt x="227191" y="4293378"/>
                </a:lnTo>
                <a:cubicBezTo>
                  <a:pt x="227191" y="4282803"/>
                  <a:pt x="218618" y="4274230"/>
                  <a:pt x="208043" y="4274230"/>
                </a:cubicBezTo>
                <a:close/>
                <a:moveTo>
                  <a:pt x="1305911" y="4274228"/>
                </a:moveTo>
                <a:cubicBezTo>
                  <a:pt x="1295336" y="4274228"/>
                  <a:pt x="1286763" y="4282801"/>
                  <a:pt x="1286763" y="4293376"/>
                </a:cubicBezTo>
                <a:lnTo>
                  <a:pt x="1286763" y="4369964"/>
                </a:lnTo>
                <a:cubicBezTo>
                  <a:pt x="1286763" y="4380539"/>
                  <a:pt x="1295336" y="4389112"/>
                  <a:pt x="1305911" y="4389112"/>
                </a:cubicBezTo>
                <a:lnTo>
                  <a:pt x="1439942" y="4389112"/>
                </a:lnTo>
                <a:cubicBezTo>
                  <a:pt x="1450517" y="4389112"/>
                  <a:pt x="1459090" y="4380539"/>
                  <a:pt x="1459090" y="4369964"/>
                </a:cubicBezTo>
                <a:lnTo>
                  <a:pt x="1459090" y="4293376"/>
                </a:lnTo>
                <a:cubicBezTo>
                  <a:pt x="1459090" y="4282801"/>
                  <a:pt x="1450517" y="4274228"/>
                  <a:pt x="1439942" y="4274228"/>
                </a:cubicBezTo>
                <a:close/>
                <a:moveTo>
                  <a:pt x="74012" y="4091351"/>
                </a:moveTo>
                <a:cubicBezTo>
                  <a:pt x="63437" y="4091351"/>
                  <a:pt x="54864" y="4099924"/>
                  <a:pt x="54864" y="4110499"/>
                </a:cubicBezTo>
                <a:lnTo>
                  <a:pt x="54864" y="4187087"/>
                </a:lnTo>
                <a:cubicBezTo>
                  <a:pt x="54864" y="4197662"/>
                  <a:pt x="63437" y="4206235"/>
                  <a:pt x="74012" y="4206235"/>
                </a:cubicBezTo>
                <a:lnTo>
                  <a:pt x="208043" y="4206235"/>
                </a:lnTo>
                <a:cubicBezTo>
                  <a:pt x="218618" y="4206235"/>
                  <a:pt x="227191" y="4197662"/>
                  <a:pt x="227191" y="4187087"/>
                </a:cubicBezTo>
                <a:lnTo>
                  <a:pt x="227191" y="4110499"/>
                </a:lnTo>
                <a:cubicBezTo>
                  <a:pt x="227191" y="4099924"/>
                  <a:pt x="218618" y="4091351"/>
                  <a:pt x="208043" y="4091351"/>
                </a:cubicBezTo>
                <a:close/>
                <a:moveTo>
                  <a:pt x="1305911" y="4091350"/>
                </a:moveTo>
                <a:cubicBezTo>
                  <a:pt x="1295336" y="4091350"/>
                  <a:pt x="1286763" y="4099923"/>
                  <a:pt x="1286763" y="4110498"/>
                </a:cubicBezTo>
                <a:lnTo>
                  <a:pt x="1286763" y="4187086"/>
                </a:lnTo>
                <a:cubicBezTo>
                  <a:pt x="1286763" y="4197661"/>
                  <a:pt x="1295336" y="4206234"/>
                  <a:pt x="1305911" y="4206234"/>
                </a:cubicBezTo>
                <a:lnTo>
                  <a:pt x="1439942" y="4206234"/>
                </a:lnTo>
                <a:cubicBezTo>
                  <a:pt x="1450517" y="4206234"/>
                  <a:pt x="1459090" y="4197661"/>
                  <a:pt x="1459090" y="4187086"/>
                </a:cubicBezTo>
                <a:lnTo>
                  <a:pt x="1459090" y="4110498"/>
                </a:lnTo>
                <a:cubicBezTo>
                  <a:pt x="1459090" y="4099923"/>
                  <a:pt x="1450517" y="4091350"/>
                  <a:pt x="1439942" y="4091350"/>
                </a:cubicBezTo>
                <a:close/>
                <a:moveTo>
                  <a:pt x="1305911" y="3908471"/>
                </a:moveTo>
                <a:cubicBezTo>
                  <a:pt x="1295336" y="3908471"/>
                  <a:pt x="1286763" y="3917044"/>
                  <a:pt x="1286763" y="3927619"/>
                </a:cubicBezTo>
                <a:lnTo>
                  <a:pt x="1286763" y="4004207"/>
                </a:lnTo>
                <a:cubicBezTo>
                  <a:pt x="1286763" y="4014782"/>
                  <a:pt x="1295336" y="4023355"/>
                  <a:pt x="1305911" y="4023355"/>
                </a:cubicBezTo>
                <a:lnTo>
                  <a:pt x="1439942" y="4023355"/>
                </a:lnTo>
                <a:cubicBezTo>
                  <a:pt x="1450517" y="4023355"/>
                  <a:pt x="1459090" y="4014782"/>
                  <a:pt x="1459090" y="4004207"/>
                </a:cubicBezTo>
                <a:lnTo>
                  <a:pt x="1459090" y="3927619"/>
                </a:lnTo>
                <a:cubicBezTo>
                  <a:pt x="1459090" y="3917044"/>
                  <a:pt x="1450517" y="3908471"/>
                  <a:pt x="1439942" y="3908471"/>
                </a:cubicBezTo>
                <a:close/>
                <a:moveTo>
                  <a:pt x="74012" y="3908469"/>
                </a:moveTo>
                <a:cubicBezTo>
                  <a:pt x="63437" y="3908469"/>
                  <a:pt x="54864" y="3917042"/>
                  <a:pt x="54864" y="3927617"/>
                </a:cubicBezTo>
                <a:lnTo>
                  <a:pt x="54864" y="4004205"/>
                </a:lnTo>
                <a:cubicBezTo>
                  <a:pt x="54864" y="4014780"/>
                  <a:pt x="63437" y="4023353"/>
                  <a:pt x="74012" y="4023353"/>
                </a:cubicBezTo>
                <a:lnTo>
                  <a:pt x="208043" y="4023353"/>
                </a:lnTo>
                <a:cubicBezTo>
                  <a:pt x="218618" y="4023353"/>
                  <a:pt x="227191" y="4014780"/>
                  <a:pt x="227191" y="4004205"/>
                </a:cubicBezTo>
                <a:lnTo>
                  <a:pt x="227191" y="3927617"/>
                </a:lnTo>
                <a:cubicBezTo>
                  <a:pt x="227191" y="3917042"/>
                  <a:pt x="218618" y="3908469"/>
                  <a:pt x="208043" y="3908469"/>
                </a:cubicBezTo>
                <a:close/>
                <a:moveTo>
                  <a:pt x="1305911" y="3725590"/>
                </a:moveTo>
                <a:cubicBezTo>
                  <a:pt x="1295336" y="3725590"/>
                  <a:pt x="1286763" y="3734163"/>
                  <a:pt x="1286763" y="3744738"/>
                </a:cubicBezTo>
                <a:lnTo>
                  <a:pt x="1286763" y="3821326"/>
                </a:lnTo>
                <a:cubicBezTo>
                  <a:pt x="1286763" y="3831901"/>
                  <a:pt x="1295336" y="3840474"/>
                  <a:pt x="1305911" y="3840474"/>
                </a:cubicBezTo>
                <a:lnTo>
                  <a:pt x="1439942" y="3840474"/>
                </a:lnTo>
                <a:cubicBezTo>
                  <a:pt x="1450517" y="3840474"/>
                  <a:pt x="1459090" y="3831901"/>
                  <a:pt x="1459090" y="3821326"/>
                </a:cubicBezTo>
                <a:lnTo>
                  <a:pt x="1459090" y="3744738"/>
                </a:lnTo>
                <a:cubicBezTo>
                  <a:pt x="1459090" y="3734163"/>
                  <a:pt x="1450517" y="3725590"/>
                  <a:pt x="1439942" y="3725590"/>
                </a:cubicBezTo>
                <a:close/>
                <a:moveTo>
                  <a:pt x="74012" y="3725589"/>
                </a:moveTo>
                <a:cubicBezTo>
                  <a:pt x="63437" y="3725589"/>
                  <a:pt x="54864" y="3734162"/>
                  <a:pt x="54864" y="3744737"/>
                </a:cubicBezTo>
                <a:lnTo>
                  <a:pt x="54864" y="3821325"/>
                </a:lnTo>
                <a:cubicBezTo>
                  <a:pt x="54864" y="3831900"/>
                  <a:pt x="63437" y="3840473"/>
                  <a:pt x="74012" y="3840473"/>
                </a:cubicBezTo>
                <a:lnTo>
                  <a:pt x="208043" y="3840473"/>
                </a:lnTo>
                <a:cubicBezTo>
                  <a:pt x="218618" y="3840473"/>
                  <a:pt x="227191" y="3831900"/>
                  <a:pt x="227191" y="3821325"/>
                </a:cubicBezTo>
                <a:lnTo>
                  <a:pt x="227191" y="3744737"/>
                </a:lnTo>
                <a:cubicBezTo>
                  <a:pt x="227191" y="3734162"/>
                  <a:pt x="218618" y="3725589"/>
                  <a:pt x="208043" y="3725589"/>
                </a:cubicBezTo>
                <a:close/>
                <a:moveTo>
                  <a:pt x="74012" y="3542710"/>
                </a:moveTo>
                <a:cubicBezTo>
                  <a:pt x="63437" y="3542710"/>
                  <a:pt x="54864" y="3551283"/>
                  <a:pt x="54864" y="3561858"/>
                </a:cubicBezTo>
                <a:lnTo>
                  <a:pt x="54864" y="3638446"/>
                </a:lnTo>
                <a:cubicBezTo>
                  <a:pt x="54864" y="3649021"/>
                  <a:pt x="63437" y="3657594"/>
                  <a:pt x="74012" y="3657594"/>
                </a:cubicBezTo>
                <a:lnTo>
                  <a:pt x="208043" y="3657594"/>
                </a:lnTo>
                <a:cubicBezTo>
                  <a:pt x="218618" y="3657594"/>
                  <a:pt x="227191" y="3649021"/>
                  <a:pt x="227191" y="3638446"/>
                </a:cubicBezTo>
                <a:lnTo>
                  <a:pt x="227191" y="3561858"/>
                </a:lnTo>
                <a:cubicBezTo>
                  <a:pt x="227191" y="3551283"/>
                  <a:pt x="218618" y="3542710"/>
                  <a:pt x="208043" y="3542710"/>
                </a:cubicBezTo>
                <a:close/>
                <a:moveTo>
                  <a:pt x="1305911" y="3542709"/>
                </a:moveTo>
                <a:cubicBezTo>
                  <a:pt x="1295336" y="3542709"/>
                  <a:pt x="1286763" y="3551282"/>
                  <a:pt x="1286763" y="3561857"/>
                </a:cubicBezTo>
                <a:lnTo>
                  <a:pt x="1286763" y="3638445"/>
                </a:lnTo>
                <a:cubicBezTo>
                  <a:pt x="1286763" y="3649020"/>
                  <a:pt x="1295336" y="3657593"/>
                  <a:pt x="1305911" y="3657593"/>
                </a:cubicBezTo>
                <a:lnTo>
                  <a:pt x="1439942" y="3657593"/>
                </a:lnTo>
                <a:cubicBezTo>
                  <a:pt x="1450517" y="3657593"/>
                  <a:pt x="1459090" y="3649020"/>
                  <a:pt x="1459090" y="3638445"/>
                </a:cubicBezTo>
                <a:lnTo>
                  <a:pt x="1459090" y="3561857"/>
                </a:lnTo>
                <a:cubicBezTo>
                  <a:pt x="1459090" y="3551282"/>
                  <a:pt x="1450517" y="3542709"/>
                  <a:pt x="1439942" y="3542709"/>
                </a:cubicBezTo>
                <a:close/>
                <a:moveTo>
                  <a:pt x="330216" y="3496991"/>
                </a:moveTo>
                <a:cubicBezTo>
                  <a:pt x="308325" y="3496991"/>
                  <a:pt x="290579" y="3514737"/>
                  <a:pt x="290579" y="3536628"/>
                </a:cubicBezTo>
                <a:lnTo>
                  <a:pt x="290579" y="4405151"/>
                </a:lnTo>
                <a:cubicBezTo>
                  <a:pt x="290579" y="4427042"/>
                  <a:pt x="308325" y="4444788"/>
                  <a:pt x="330216" y="4444788"/>
                </a:cubicBezTo>
                <a:lnTo>
                  <a:pt x="1198739" y="4444788"/>
                </a:lnTo>
                <a:cubicBezTo>
                  <a:pt x="1220630" y="4444788"/>
                  <a:pt x="1238376" y="4427042"/>
                  <a:pt x="1238376" y="4405151"/>
                </a:cubicBezTo>
                <a:lnTo>
                  <a:pt x="1238376" y="3536628"/>
                </a:lnTo>
                <a:cubicBezTo>
                  <a:pt x="1238376" y="3514737"/>
                  <a:pt x="1220630" y="3496991"/>
                  <a:pt x="1198739" y="3496991"/>
                </a:cubicBezTo>
                <a:close/>
                <a:moveTo>
                  <a:pt x="74012" y="3362179"/>
                </a:moveTo>
                <a:cubicBezTo>
                  <a:pt x="63437" y="3362179"/>
                  <a:pt x="54864" y="3370752"/>
                  <a:pt x="54864" y="3381327"/>
                </a:cubicBezTo>
                <a:lnTo>
                  <a:pt x="54864" y="3457915"/>
                </a:lnTo>
                <a:cubicBezTo>
                  <a:pt x="54864" y="3468490"/>
                  <a:pt x="63437" y="3477063"/>
                  <a:pt x="74012" y="3477063"/>
                </a:cubicBezTo>
                <a:lnTo>
                  <a:pt x="208043" y="3477063"/>
                </a:lnTo>
                <a:cubicBezTo>
                  <a:pt x="218618" y="3477063"/>
                  <a:pt x="227191" y="3468490"/>
                  <a:pt x="227191" y="3457915"/>
                </a:cubicBezTo>
                <a:lnTo>
                  <a:pt x="227191" y="3381327"/>
                </a:lnTo>
                <a:cubicBezTo>
                  <a:pt x="227191" y="3370752"/>
                  <a:pt x="218618" y="3362179"/>
                  <a:pt x="208043" y="3362179"/>
                </a:cubicBezTo>
                <a:close/>
                <a:moveTo>
                  <a:pt x="1305911" y="3362178"/>
                </a:moveTo>
                <a:cubicBezTo>
                  <a:pt x="1295336" y="3362178"/>
                  <a:pt x="1286763" y="3370751"/>
                  <a:pt x="1286763" y="3381326"/>
                </a:cubicBezTo>
                <a:lnTo>
                  <a:pt x="1286763" y="3457914"/>
                </a:lnTo>
                <a:cubicBezTo>
                  <a:pt x="1286763" y="3468489"/>
                  <a:pt x="1295336" y="3477062"/>
                  <a:pt x="1305911" y="3477062"/>
                </a:cubicBezTo>
                <a:lnTo>
                  <a:pt x="1439942" y="3477062"/>
                </a:lnTo>
                <a:cubicBezTo>
                  <a:pt x="1450517" y="3477062"/>
                  <a:pt x="1459090" y="3468489"/>
                  <a:pt x="1459090" y="3457914"/>
                </a:cubicBezTo>
                <a:lnTo>
                  <a:pt x="1459090" y="3381326"/>
                </a:lnTo>
                <a:cubicBezTo>
                  <a:pt x="1459090" y="3370751"/>
                  <a:pt x="1450517" y="3362178"/>
                  <a:pt x="1439942" y="3362178"/>
                </a:cubicBezTo>
                <a:close/>
                <a:moveTo>
                  <a:pt x="1305911" y="3176951"/>
                </a:moveTo>
                <a:cubicBezTo>
                  <a:pt x="1295336" y="3176951"/>
                  <a:pt x="1286763" y="3185524"/>
                  <a:pt x="1286763" y="3196099"/>
                </a:cubicBezTo>
                <a:lnTo>
                  <a:pt x="1286763" y="3272687"/>
                </a:lnTo>
                <a:cubicBezTo>
                  <a:pt x="1286763" y="3283262"/>
                  <a:pt x="1295336" y="3291835"/>
                  <a:pt x="1305911" y="3291835"/>
                </a:cubicBezTo>
                <a:lnTo>
                  <a:pt x="1439942" y="3291835"/>
                </a:lnTo>
                <a:cubicBezTo>
                  <a:pt x="1450517" y="3291835"/>
                  <a:pt x="1459090" y="3283262"/>
                  <a:pt x="1459090" y="3272687"/>
                </a:cubicBezTo>
                <a:lnTo>
                  <a:pt x="1459090" y="3196099"/>
                </a:lnTo>
                <a:cubicBezTo>
                  <a:pt x="1459090" y="3185524"/>
                  <a:pt x="1450517" y="3176951"/>
                  <a:pt x="1439942" y="3176951"/>
                </a:cubicBezTo>
                <a:close/>
                <a:moveTo>
                  <a:pt x="74012" y="3176951"/>
                </a:moveTo>
                <a:cubicBezTo>
                  <a:pt x="63437" y="3176951"/>
                  <a:pt x="54864" y="3185524"/>
                  <a:pt x="54864" y="3196099"/>
                </a:cubicBezTo>
                <a:lnTo>
                  <a:pt x="54864" y="3272687"/>
                </a:lnTo>
                <a:cubicBezTo>
                  <a:pt x="54864" y="3283262"/>
                  <a:pt x="63437" y="3291835"/>
                  <a:pt x="74012" y="3291835"/>
                </a:cubicBezTo>
                <a:lnTo>
                  <a:pt x="208043" y="3291835"/>
                </a:lnTo>
                <a:cubicBezTo>
                  <a:pt x="218618" y="3291835"/>
                  <a:pt x="227191" y="3283262"/>
                  <a:pt x="227191" y="3272687"/>
                </a:cubicBezTo>
                <a:lnTo>
                  <a:pt x="227191" y="3196099"/>
                </a:lnTo>
                <a:cubicBezTo>
                  <a:pt x="227191" y="3185524"/>
                  <a:pt x="218618" y="3176951"/>
                  <a:pt x="208043" y="3176951"/>
                </a:cubicBezTo>
                <a:close/>
                <a:moveTo>
                  <a:pt x="1305911" y="2994070"/>
                </a:moveTo>
                <a:cubicBezTo>
                  <a:pt x="1295336" y="2994070"/>
                  <a:pt x="1286763" y="3002643"/>
                  <a:pt x="1286763" y="3013218"/>
                </a:cubicBezTo>
                <a:lnTo>
                  <a:pt x="1286763" y="3089806"/>
                </a:lnTo>
                <a:cubicBezTo>
                  <a:pt x="1286763" y="3100381"/>
                  <a:pt x="1295336" y="3108954"/>
                  <a:pt x="1305911" y="3108954"/>
                </a:cubicBezTo>
                <a:lnTo>
                  <a:pt x="1439942" y="3108954"/>
                </a:lnTo>
                <a:cubicBezTo>
                  <a:pt x="1450517" y="3108954"/>
                  <a:pt x="1459090" y="3100381"/>
                  <a:pt x="1459090" y="3089806"/>
                </a:cubicBezTo>
                <a:lnTo>
                  <a:pt x="1459090" y="3013218"/>
                </a:lnTo>
                <a:cubicBezTo>
                  <a:pt x="1459090" y="3002643"/>
                  <a:pt x="1450517" y="2994070"/>
                  <a:pt x="1439942" y="2994070"/>
                </a:cubicBezTo>
                <a:close/>
                <a:moveTo>
                  <a:pt x="74012" y="2994069"/>
                </a:moveTo>
                <a:cubicBezTo>
                  <a:pt x="63437" y="2994069"/>
                  <a:pt x="54864" y="3002642"/>
                  <a:pt x="54864" y="3013217"/>
                </a:cubicBezTo>
                <a:lnTo>
                  <a:pt x="54864" y="3089805"/>
                </a:lnTo>
                <a:cubicBezTo>
                  <a:pt x="54864" y="3100380"/>
                  <a:pt x="63437" y="3108953"/>
                  <a:pt x="74012" y="3108953"/>
                </a:cubicBezTo>
                <a:lnTo>
                  <a:pt x="208043" y="3108953"/>
                </a:lnTo>
                <a:cubicBezTo>
                  <a:pt x="218618" y="3108953"/>
                  <a:pt x="227191" y="3100380"/>
                  <a:pt x="227191" y="3089805"/>
                </a:cubicBezTo>
                <a:lnTo>
                  <a:pt x="227191" y="3013217"/>
                </a:lnTo>
                <a:cubicBezTo>
                  <a:pt x="227191" y="3002642"/>
                  <a:pt x="218618" y="2994069"/>
                  <a:pt x="208043" y="2994069"/>
                </a:cubicBezTo>
                <a:close/>
                <a:moveTo>
                  <a:pt x="1305911" y="2811189"/>
                </a:moveTo>
                <a:cubicBezTo>
                  <a:pt x="1295336" y="2811189"/>
                  <a:pt x="1286763" y="2819762"/>
                  <a:pt x="1286763" y="2830337"/>
                </a:cubicBezTo>
                <a:lnTo>
                  <a:pt x="1286763" y="2906925"/>
                </a:lnTo>
                <a:cubicBezTo>
                  <a:pt x="1286763" y="2917500"/>
                  <a:pt x="1295336" y="2926073"/>
                  <a:pt x="1305911" y="2926073"/>
                </a:cubicBezTo>
                <a:lnTo>
                  <a:pt x="1439942" y="2926073"/>
                </a:lnTo>
                <a:cubicBezTo>
                  <a:pt x="1450517" y="2926073"/>
                  <a:pt x="1459090" y="2917500"/>
                  <a:pt x="1459090" y="2906925"/>
                </a:cubicBezTo>
                <a:lnTo>
                  <a:pt x="1459090" y="2830337"/>
                </a:lnTo>
                <a:cubicBezTo>
                  <a:pt x="1459090" y="2819762"/>
                  <a:pt x="1450517" y="2811189"/>
                  <a:pt x="1439942" y="2811189"/>
                </a:cubicBezTo>
                <a:close/>
                <a:moveTo>
                  <a:pt x="74012" y="2811189"/>
                </a:moveTo>
                <a:cubicBezTo>
                  <a:pt x="63437" y="2811189"/>
                  <a:pt x="54864" y="2819762"/>
                  <a:pt x="54864" y="2830337"/>
                </a:cubicBezTo>
                <a:lnTo>
                  <a:pt x="54864" y="2906925"/>
                </a:lnTo>
                <a:cubicBezTo>
                  <a:pt x="54864" y="2917500"/>
                  <a:pt x="63437" y="2926073"/>
                  <a:pt x="74012" y="2926073"/>
                </a:cubicBezTo>
                <a:lnTo>
                  <a:pt x="208043" y="2926073"/>
                </a:lnTo>
                <a:cubicBezTo>
                  <a:pt x="218618" y="2926073"/>
                  <a:pt x="227191" y="2917500"/>
                  <a:pt x="227191" y="2906925"/>
                </a:cubicBezTo>
                <a:lnTo>
                  <a:pt x="227191" y="2830337"/>
                </a:lnTo>
                <a:cubicBezTo>
                  <a:pt x="227191" y="2819762"/>
                  <a:pt x="218618" y="2811189"/>
                  <a:pt x="208043" y="2811189"/>
                </a:cubicBezTo>
                <a:close/>
                <a:moveTo>
                  <a:pt x="1305911" y="2628310"/>
                </a:moveTo>
                <a:cubicBezTo>
                  <a:pt x="1295336" y="2628310"/>
                  <a:pt x="1286763" y="2636883"/>
                  <a:pt x="1286763" y="2647458"/>
                </a:cubicBezTo>
                <a:lnTo>
                  <a:pt x="1286763" y="2724046"/>
                </a:lnTo>
                <a:cubicBezTo>
                  <a:pt x="1286763" y="2734621"/>
                  <a:pt x="1295336" y="2743194"/>
                  <a:pt x="1305911" y="2743194"/>
                </a:cubicBezTo>
                <a:lnTo>
                  <a:pt x="1439942" y="2743194"/>
                </a:lnTo>
                <a:cubicBezTo>
                  <a:pt x="1450517" y="2743194"/>
                  <a:pt x="1459090" y="2734621"/>
                  <a:pt x="1459090" y="2724046"/>
                </a:cubicBezTo>
                <a:lnTo>
                  <a:pt x="1459090" y="2647458"/>
                </a:lnTo>
                <a:cubicBezTo>
                  <a:pt x="1459090" y="2636883"/>
                  <a:pt x="1450517" y="2628310"/>
                  <a:pt x="1439942" y="2628310"/>
                </a:cubicBezTo>
                <a:close/>
                <a:moveTo>
                  <a:pt x="74012" y="2628310"/>
                </a:moveTo>
                <a:cubicBezTo>
                  <a:pt x="63437" y="2628310"/>
                  <a:pt x="54864" y="2636883"/>
                  <a:pt x="54864" y="2647458"/>
                </a:cubicBezTo>
                <a:lnTo>
                  <a:pt x="54864" y="2724046"/>
                </a:lnTo>
                <a:cubicBezTo>
                  <a:pt x="54864" y="2734621"/>
                  <a:pt x="63437" y="2743194"/>
                  <a:pt x="74012" y="2743194"/>
                </a:cubicBezTo>
                <a:lnTo>
                  <a:pt x="208043" y="2743194"/>
                </a:lnTo>
                <a:cubicBezTo>
                  <a:pt x="218618" y="2743194"/>
                  <a:pt x="227191" y="2734621"/>
                  <a:pt x="227191" y="2724046"/>
                </a:cubicBezTo>
                <a:lnTo>
                  <a:pt x="227191" y="2647458"/>
                </a:lnTo>
                <a:cubicBezTo>
                  <a:pt x="227191" y="2636883"/>
                  <a:pt x="218618" y="2628310"/>
                  <a:pt x="208043" y="2628310"/>
                </a:cubicBezTo>
                <a:close/>
                <a:moveTo>
                  <a:pt x="74012" y="2445430"/>
                </a:moveTo>
                <a:cubicBezTo>
                  <a:pt x="63437" y="2445430"/>
                  <a:pt x="54864" y="2454003"/>
                  <a:pt x="54864" y="2464578"/>
                </a:cubicBezTo>
                <a:lnTo>
                  <a:pt x="54864" y="2541166"/>
                </a:lnTo>
                <a:cubicBezTo>
                  <a:pt x="54864" y="2551741"/>
                  <a:pt x="63437" y="2560314"/>
                  <a:pt x="74012" y="2560314"/>
                </a:cubicBezTo>
                <a:lnTo>
                  <a:pt x="208043" y="2560314"/>
                </a:lnTo>
                <a:cubicBezTo>
                  <a:pt x="218618" y="2560314"/>
                  <a:pt x="227191" y="2551741"/>
                  <a:pt x="227191" y="2541166"/>
                </a:cubicBezTo>
                <a:lnTo>
                  <a:pt x="227191" y="2464578"/>
                </a:lnTo>
                <a:cubicBezTo>
                  <a:pt x="227191" y="2454003"/>
                  <a:pt x="218618" y="2445430"/>
                  <a:pt x="208043" y="2445430"/>
                </a:cubicBezTo>
                <a:close/>
                <a:moveTo>
                  <a:pt x="1305911" y="2445429"/>
                </a:moveTo>
                <a:cubicBezTo>
                  <a:pt x="1295336" y="2445429"/>
                  <a:pt x="1286763" y="2454002"/>
                  <a:pt x="1286763" y="2464577"/>
                </a:cubicBezTo>
                <a:lnTo>
                  <a:pt x="1286763" y="2541165"/>
                </a:lnTo>
                <a:cubicBezTo>
                  <a:pt x="1286763" y="2551740"/>
                  <a:pt x="1295336" y="2560313"/>
                  <a:pt x="1305911" y="2560313"/>
                </a:cubicBezTo>
                <a:lnTo>
                  <a:pt x="1439942" y="2560313"/>
                </a:lnTo>
                <a:cubicBezTo>
                  <a:pt x="1450517" y="2560313"/>
                  <a:pt x="1459090" y="2551740"/>
                  <a:pt x="1459090" y="2541165"/>
                </a:cubicBezTo>
                <a:lnTo>
                  <a:pt x="1459090" y="2464577"/>
                </a:lnTo>
                <a:cubicBezTo>
                  <a:pt x="1459090" y="2454002"/>
                  <a:pt x="1450517" y="2445429"/>
                  <a:pt x="1439942" y="2445429"/>
                </a:cubicBezTo>
                <a:close/>
                <a:moveTo>
                  <a:pt x="330216" y="2399711"/>
                </a:moveTo>
                <a:cubicBezTo>
                  <a:pt x="308325" y="2399711"/>
                  <a:pt x="290579" y="2417458"/>
                  <a:pt x="290579" y="2439348"/>
                </a:cubicBezTo>
                <a:lnTo>
                  <a:pt x="290579" y="3307871"/>
                </a:lnTo>
                <a:cubicBezTo>
                  <a:pt x="290579" y="3329762"/>
                  <a:pt x="308325" y="3347508"/>
                  <a:pt x="330216" y="3347508"/>
                </a:cubicBezTo>
                <a:lnTo>
                  <a:pt x="1198739" y="3347508"/>
                </a:lnTo>
                <a:cubicBezTo>
                  <a:pt x="1220630" y="3347508"/>
                  <a:pt x="1238376" y="3329762"/>
                  <a:pt x="1238376" y="3307871"/>
                </a:cubicBezTo>
                <a:lnTo>
                  <a:pt x="1238376" y="2439348"/>
                </a:lnTo>
                <a:cubicBezTo>
                  <a:pt x="1238376" y="2417458"/>
                  <a:pt x="1220630" y="2399711"/>
                  <a:pt x="1198739" y="2399711"/>
                </a:cubicBezTo>
                <a:close/>
                <a:moveTo>
                  <a:pt x="1305911" y="2262550"/>
                </a:moveTo>
                <a:cubicBezTo>
                  <a:pt x="1295336" y="2262550"/>
                  <a:pt x="1286763" y="2271123"/>
                  <a:pt x="1286763" y="2281698"/>
                </a:cubicBezTo>
                <a:lnTo>
                  <a:pt x="1286763" y="2358286"/>
                </a:lnTo>
                <a:cubicBezTo>
                  <a:pt x="1286763" y="2368861"/>
                  <a:pt x="1295336" y="2377434"/>
                  <a:pt x="1305911" y="2377434"/>
                </a:cubicBezTo>
                <a:lnTo>
                  <a:pt x="1439942" y="2377434"/>
                </a:lnTo>
                <a:cubicBezTo>
                  <a:pt x="1450517" y="2377434"/>
                  <a:pt x="1459090" y="2368861"/>
                  <a:pt x="1459090" y="2358286"/>
                </a:cubicBezTo>
                <a:lnTo>
                  <a:pt x="1459090" y="2281698"/>
                </a:lnTo>
                <a:cubicBezTo>
                  <a:pt x="1459090" y="2271123"/>
                  <a:pt x="1450517" y="2262550"/>
                  <a:pt x="1439942" y="2262550"/>
                </a:cubicBezTo>
                <a:close/>
                <a:moveTo>
                  <a:pt x="74012" y="2262549"/>
                </a:moveTo>
                <a:cubicBezTo>
                  <a:pt x="63437" y="2262549"/>
                  <a:pt x="54864" y="2271122"/>
                  <a:pt x="54864" y="2281697"/>
                </a:cubicBezTo>
                <a:lnTo>
                  <a:pt x="54864" y="2358285"/>
                </a:lnTo>
                <a:cubicBezTo>
                  <a:pt x="54864" y="2368860"/>
                  <a:pt x="63437" y="2377433"/>
                  <a:pt x="74012" y="2377433"/>
                </a:cubicBezTo>
                <a:lnTo>
                  <a:pt x="208043" y="2377433"/>
                </a:lnTo>
                <a:cubicBezTo>
                  <a:pt x="218618" y="2377433"/>
                  <a:pt x="227191" y="2368860"/>
                  <a:pt x="227191" y="2358285"/>
                </a:cubicBezTo>
                <a:lnTo>
                  <a:pt x="227191" y="2281697"/>
                </a:lnTo>
                <a:cubicBezTo>
                  <a:pt x="227191" y="2271122"/>
                  <a:pt x="218618" y="2262549"/>
                  <a:pt x="208043" y="2262549"/>
                </a:cubicBezTo>
                <a:close/>
                <a:moveTo>
                  <a:pt x="1305911" y="2079671"/>
                </a:moveTo>
                <a:cubicBezTo>
                  <a:pt x="1295336" y="2079671"/>
                  <a:pt x="1286763" y="2088244"/>
                  <a:pt x="1286763" y="2098820"/>
                </a:cubicBezTo>
                <a:lnTo>
                  <a:pt x="1286763" y="2175407"/>
                </a:lnTo>
                <a:cubicBezTo>
                  <a:pt x="1286763" y="2185982"/>
                  <a:pt x="1295336" y="2194555"/>
                  <a:pt x="1305911" y="2194555"/>
                </a:cubicBezTo>
                <a:lnTo>
                  <a:pt x="1439942" y="2194555"/>
                </a:lnTo>
                <a:cubicBezTo>
                  <a:pt x="1450517" y="2194555"/>
                  <a:pt x="1459090" y="2185982"/>
                  <a:pt x="1459090" y="2175407"/>
                </a:cubicBezTo>
                <a:lnTo>
                  <a:pt x="1459090" y="2098820"/>
                </a:lnTo>
                <a:cubicBezTo>
                  <a:pt x="1459090" y="2088244"/>
                  <a:pt x="1450517" y="2079671"/>
                  <a:pt x="1439942" y="2079671"/>
                </a:cubicBezTo>
                <a:close/>
                <a:moveTo>
                  <a:pt x="74012" y="2079671"/>
                </a:moveTo>
                <a:cubicBezTo>
                  <a:pt x="63437" y="2079671"/>
                  <a:pt x="54864" y="2088244"/>
                  <a:pt x="54864" y="2098820"/>
                </a:cubicBezTo>
                <a:lnTo>
                  <a:pt x="54864" y="2175407"/>
                </a:lnTo>
                <a:cubicBezTo>
                  <a:pt x="54864" y="2185982"/>
                  <a:pt x="63437" y="2194555"/>
                  <a:pt x="74012" y="2194555"/>
                </a:cubicBezTo>
                <a:lnTo>
                  <a:pt x="208043" y="2194555"/>
                </a:lnTo>
                <a:cubicBezTo>
                  <a:pt x="218618" y="2194555"/>
                  <a:pt x="227191" y="2185982"/>
                  <a:pt x="227191" y="2175407"/>
                </a:cubicBezTo>
                <a:lnTo>
                  <a:pt x="227191" y="2098820"/>
                </a:lnTo>
                <a:cubicBezTo>
                  <a:pt x="227191" y="2088244"/>
                  <a:pt x="218618" y="2079671"/>
                  <a:pt x="208043" y="2079671"/>
                </a:cubicBezTo>
                <a:close/>
                <a:moveTo>
                  <a:pt x="74012" y="1896790"/>
                </a:moveTo>
                <a:cubicBezTo>
                  <a:pt x="63437" y="1896790"/>
                  <a:pt x="54864" y="1905363"/>
                  <a:pt x="54864" y="1915938"/>
                </a:cubicBezTo>
                <a:lnTo>
                  <a:pt x="54864" y="1992526"/>
                </a:lnTo>
                <a:cubicBezTo>
                  <a:pt x="54864" y="2003102"/>
                  <a:pt x="63437" y="2011674"/>
                  <a:pt x="74012" y="2011674"/>
                </a:cubicBezTo>
                <a:lnTo>
                  <a:pt x="208043" y="2011674"/>
                </a:lnTo>
                <a:cubicBezTo>
                  <a:pt x="218618" y="2011674"/>
                  <a:pt x="227191" y="2003102"/>
                  <a:pt x="227191" y="1992526"/>
                </a:cubicBezTo>
                <a:lnTo>
                  <a:pt x="227191" y="1915938"/>
                </a:lnTo>
                <a:cubicBezTo>
                  <a:pt x="227191" y="1905363"/>
                  <a:pt x="218618" y="1896790"/>
                  <a:pt x="208043" y="1896790"/>
                </a:cubicBezTo>
                <a:close/>
                <a:moveTo>
                  <a:pt x="1305911" y="1896789"/>
                </a:moveTo>
                <a:cubicBezTo>
                  <a:pt x="1295336" y="1896789"/>
                  <a:pt x="1286763" y="1905362"/>
                  <a:pt x="1286763" y="1915938"/>
                </a:cubicBezTo>
                <a:lnTo>
                  <a:pt x="1286763" y="1992525"/>
                </a:lnTo>
                <a:cubicBezTo>
                  <a:pt x="1286763" y="2003100"/>
                  <a:pt x="1295336" y="2011673"/>
                  <a:pt x="1305911" y="2011673"/>
                </a:cubicBezTo>
                <a:lnTo>
                  <a:pt x="1439942" y="2011673"/>
                </a:lnTo>
                <a:cubicBezTo>
                  <a:pt x="1450517" y="2011673"/>
                  <a:pt x="1459090" y="2003100"/>
                  <a:pt x="1459090" y="1992525"/>
                </a:cubicBezTo>
                <a:lnTo>
                  <a:pt x="1459090" y="1915938"/>
                </a:lnTo>
                <a:cubicBezTo>
                  <a:pt x="1459090" y="1905362"/>
                  <a:pt x="1450517" y="1896789"/>
                  <a:pt x="1439942" y="1896789"/>
                </a:cubicBezTo>
                <a:close/>
                <a:moveTo>
                  <a:pt x="1305911" y="1713911"/>
                </a:moveTo>
                <a:cubicBezTo>
                  <a:pt x="1295336" y="1713911"/>
                  <a:pt x="1286763" y="1722484"/>
                  <a:pt x="1286763" y="1733058"/>
                </a:cubicBezTo>
                <a:lnTo>
                  <a:pt x="1286763" y="1809646"/>
                </a:lnTo>
                <a:cubicBezTo>
                  <a:pt x="1286763" y="1820221"/>
                  <a:pt x="1295336" y="1828794"/>
                  <a:pt x="1305911" y="1828794"/>
                </a:cubicBezTo>
                <a:lnTo>
                  <a:pt x="1439942" y="1828794"/>
                </a:lnTo>
                <a:cubicBezTo>
                  <a:pt x="1450517" y="1828794"/>
                  <a:pt x="1459090" y="1820221"/>
                  <a:pt x="1459090" y="1809646"/>
                </a:cubicBezTo>
                <a:lnTo>
                  <a:pt x="1459090" y="1733058"/>
                </a:lnTo>
                <a:cubicBezTo>
                  <a:pt x="1459090" y="1722484"/>
                  <a:pt x="1450517" y="1713911"/>
                  <a:pt x="1439942" y="1713911"/>
                </a:cubicBezTo>
                <a:close/>
                <a:moveTo>
                  <a:pt x="74012" y="1713909"/>
                </a:moveTo>
                <a:cubicBezTo>
                  <a:pt x="63437" y="1713909"/>
                  <a:pt x="54864" y="1722483"/>
                  <a:pt x="54864" y="1733057"/>
                </a:cubicBezTo>
                <a:lnTo>
                  <a:pt x="54864" y="1809645"/>
                </a:lnTo>
                <a:cubicBezTo>
                  <a:pt x="54864" y="1820220"/>
                  <a:pt x="63437" y="1828793"/>
                  <a:pt x="74012" y="1828793"/>
                </a:cubicBezTo>
                <a:lnTo>
                  <a:pt x="208043" y="1828793"/>
                </a:lnTo>
                <a:cubicBezTo>
                  <a:pt x="218618" y="1828793"/>
                  <a:pt x="227191" y="1820220"/>
                  <a:pt x="227191" y="1809645"/>
                </a:cubicBezTo>
                <a:lnTo>
                  <a:pt x="227191" y="1733057"/>
                </a:lnTo>
                <a:cubicBezTo>
                  <a:pt x="227191" y="1722483"/>
                  <a:pt x="218618" y="1713909"/>
                  <a:pt x="208043" y="1713909"/>
                </a:cubicBezTo>
                <a:close/>
                <a:moveTo>
                  <a:pt x="1305911" y="1531033"/>
                </a:moveTo>
                <a:cubicBezTo>
                  <a:pt x="1295336" y="1531033"/>
                  <a:pt x="1286763" y="1539606"/>
                  <a:pt x="1286763" y="1550181"/>
                </a:cubicBezTo>
                <a:lnTo>
                  <a:pt x="1286763" y="1626769"/>
                </a:lnTo>
                <a:cubicBezTo>
                  <a:pt x="1286763" y="1637344"/>
                  <a:pt x="1295336" y="1645917"/>
                  <a:pt x="1305911" y="1645917"/>
                </a:cubicBezTo>
                <a:lnTo>
                  <a:pt x="1439942" y="1645917"/>
                </a:lnTo>
                <a:cubicBezTo>
                  <a:pt x="1450517" y="1645917"/>
                  <a:pt x="1459090" y="1637344"/>
                  <a:pt x="1459090" y="1626769"/>
                </a:cubicBezTo>
                <a:lnTo>
                  <a:pt x="1459090" y="1550181"/>
                </a:lnTo>
                <a:cubicBezTo>
                  <a:pt x="1459090" y="1539606"/>
                  <a:pt x="1450517" y="1531033"/>
                  <a:pt x="1439942" y="1531033"/>
                </a:cubicBezTo>
                <a:close/>
                <a:moveTo>
                  <a:pt x="74012" y="1531033"/>
                </a:moveTo>
                <a:cubicBezTo>
                  <a:pt x="63437" y="1531033"/>
                  <a:pt x="54864" y="1539606"/>
                  <a:pt x="54864" y="1550181"/>
                </a:cubicBezTo>
                <a:lnTo>
                  <a:pt x="54864" y="1626769"/>
                </a:lnTo>
                <a:cubicBezTo>
                  <a:pt x="54864" y="1637344"/>
                  <a:pt x="63437" y="1645917"/>
                  <a:pt x="74012" y="1645917"/>
                </a:cubicBezTo>
                <a:lnTo>
                  <a:pt x="208043" y="1645917"/>
                </a:lnTo>
                <a:cubicBezTo>
                  <a:pt x="218618" y="1645917"/>
                  <a:pt x="227191" y="1637344"/>
                  <a:pt x="227191" y="1626769"/>
                </a:cubicBezTo>
                <a:lnTo>
                  <a:pt x="227191" y="1550181"/>
                </a:lnTo>
                <a:cubicBezTo>
                  <a:pt x="227191" y="1539606"/>
                  <a:pt x="218618" y="1531033"/>
                  <a:pt x="208043" y="1531033"/>
                </a:cubicBezTo>
                <a:close/>
                <a:moveTo>
                  <a:pt x="1305911" y="1348156"/>
                </a:moveTo>
                <a:cubicBezTo>
                  <a:pt x="1295336" y="1348156"/>
                  <a:pt x="1286763" y="1356729"/>
                  <a:pt x="1286763" y="1367304"/>
                </a:cubicBezTo>
                <a:lnTo>
                  <a:pt x="1286763" y="1443892"/>
                </a:lnTo>
                <a:cubicBezTo>
                  <a:pt x="1286763" y="1454467"/>
                  <a:pt x="1295336" y="1463041"/>
                  <a:pt x="1305911" y="1463041"/>
                </a:cubicBezTo>
                <a:lnTo>
                  <a:pt x="1439942" y="1463041"/>
                </a:lnTo>
                <a:cubicBezTo>
                  <a:pt x="1450517" y="1463041"/>
                  <a:pt x="1459090" y="1454467"/>
                  <a:pt x="1459090" y="1443892"/>
                </a:cubicBezTo>
                <a:lnTo>
                  <a:pt x="1459090" y="1367304"/>
                </a:lnTo>
                <a:cubicBezTo>
                  <a:pt x="1459090" y="1356729"/>
                  <a:pt x="1450517" y="1348156"/>
                  <a:pt x="1439942" y="1348156"/>
                </a:cubicBezTo>
                <a:close/>
                <a:moveTo>
                  <a:pt x="74012" y="1348150"/>
                </a:moveTo>
                <a:cubicBezTo>
                  <a:pt x="63437" y="1348150"/>
                  <a:pt x="54864" y="1356723"/>
                  <a:pt x="54864" y="1367298"/>
                </a:cubicBezTo>
                <a:lnTo>
                  <a:pt x="54864" y="1443886"/>
                </a:lnTo>
                <a:cubicBezTo>
                  <a:pt x="54864" y="1454461"/>
                  <a:pt x="63437" y="1463034"/>
                  <a:pt x="74012" y="1463034"/>
                </a:cubicBezTo>
                <a:lnTo>
                  <a:pt x="208043" y="1463034"/>
                </a:lnTo>
                <a:cubicBezTo>
                  <a:pt x="218618" y="1463034"/>
                  <a:pt x="227191" y="1454461"/>
                  <a:pt x="227191" y="1443886"/>
                </a:cubicBezTo>
                <a:lnTo>
                  <a:pt x="227191" y="1367298"/>
                </a:lnTo>
                <a:cubicBezTo>
                  <a:pt x="227191" y="1356723"/>
                  <a:pt x="218618" y="1348150"/>
                  <a:pt x="208043" y="1348150"/>
                </a:cubicBezTo>
                <a:close/>
                <a:moveTo>
                  <a:pt x="332131" y="1302436"/>
                </a:moveTo>
                <a:cubicBezTo>
                  <a:pt x="310240" y="1302436"/>
                  <a:pt x="292494" y="1320183"/>
                  <a:pt x="292494" y="1342073"/>
                </a:cubicBezTo>
                <a:lnTo>
                  <a:pt x="292494" y="2210591"/>
                </a:lnTo>
                <a:cubicBezTo>
                  <a:pt x="292494" y="2232482"/>
                  <a:pt x="310240" y="2250228"/>
                  <a:pt x="332131" y="2250228"/>
                </a:cubicBezTo>
                <a:lnTo>
                  <a:pt x="1200654" y="2250228"/>
                </a:lnTo>
                <a:cubicBezTo>
                  <a:pt x="1222545" y="2250228"/>
                  <a:pt x="1240291" y="2232482"/>
                  <a:pt x="1240291" y="2210591"/>
                </a:cubicBezTo>
                <a:lnTo>
                  <a:pt x="1240291" y="1342073"/>
                </a:lnTo>
                <a:cubicBezTo>
                  <a:pt x="1240291" y="1320183"/>
                  <a:pt x="1222545" y="1302436"/>
                  <a:pt x="1200654" y="1302436"/>
                </a:cubicBezTo>
                <a:close/>
                <a:moveTo>
                  <a:pt x="74012" y="1165274"/>
                </a:moveTo>
                <a:cubicBezTo>
                  <a:pt x="63437" y="1165274"/>
                  <a:pt x="54864" y="1173847"/>
                  <a:pt x="54864" y="1184422"/>
                </a:cubicBezTo>
                <a:lnTo>
                  <a:pt x="54864" y="1261010"/>
                </a:lnTo>
                <a:cubicBezTo>
                  <a:pt x="54864" y="1271585"/>
                  <a:pt x="63437" y="1280158"/>
                  <a:pt x="74012" y="1280158"/>
                </a:cubicBezTo>
                <a:lnTo>
                  <a:pt x="208043" y="1280158"/>
                </a:lnTo>
                <a:cubicBezTo>
                  <a:pt x="218618" y="1280158"/>
                  <a:pt x="227191" y="1271585"/>
                  <a:pt x="227191" y="1261010"/>
                </a:cubicBezTo>
                <a:lnTo>
                  <a:pt x="227191" y="1184422"/>
                </a:lnTo>
                <a:cubicBezTo>
                  <a:pt x="227191" y="1173847"/>
                  <a:pt x="218618" y="1165274"/>
                  <a:pt x="208043" y="1165274"/>
                </a:cubicBezTo>
                <a:close/>
                <a:moveTo>
                  <a:pt x="1305911" y="1165269"/>
                </a:moveTo>
                <a:cubicBezTo>
                  <a:pt x="1295336" y="1165269"/>
                  <a:pt x="1286763" y="1173842"/>
                  <a:pt x="1286763" y="1184417"/>
                </a:cubicBezTo>
                <a:lnTo>
                  <a:pt x="1286763" y="1261005"/>
                </a:lnTo>
                <a:cubicBezTo>
                  <a:pt x="1286763" y="1271580"/>
                  <a:pt x="1295336" y="1280153"/>
                  <a:pt x="1305911" y="1280153"/>
                </a:cubicBezTo>
                <a:lnTo>
                  <a:pt x="1439942" y="1280153"/>
                </a:lnTo>
                <a:cubicBezTo>
                  <a:pt x="1450517" y="1280153"/>
                  <a:pt x="1459090" y="1271580"/>
                  <a:pt x="1459090" y="1261005"/>
                </a:cubicBezTo>
                <a:lnTo>
                  <a:pt x="1459090" y="1184417"/>
                </a:lnTo>
                <a:cubicBezTo>
                  <a:pt x="1459090" y="1173842"/>
                  <a:pt x="1450517" y="1165269"/>
                  <a:pt x="1439942" y="1165269"/>
                </a:cubicBezTo>
                <a:close/>
                <a:moveTo>
                  <a:pt x="1305911" y="982393"/>
                </a:moveTo>
                <a:cubicBezTo>
                  <a:pt x="1295336" y="982393"/>
                  <a:pt x="1286763" y="990966"/>
                  <a:pt x="1286763" y="1001541"/>
                </a:cubicBezTo>
                <a:lnTo>
                  <a:pt x="1286763" y="1078129"/>
                </a:lnTo>
                <a:cubicBezTo>
                  <a:pt x="1286763" y="1088704"/>
                  <a:pt x="1295336" y="1097277"/>
                  <a:pt x="1305911" y="1097277"/>
                </a:cubicBezTo>
                <a:lnTo>
                  <a:pt x="1439942" y="1097277"/>
                </a:lnTo>
                <a:cubicBezTo>
                  <a:pt x="1450517" y="1097277"/>
                  <a:pt x="1459090" y="1088704"/>
                  <a:pt x="1459090" y="1078129"/>
                </a:cubicBezTo>
                <a:lnTo>
                  <a:pt x="1459090" y="1001541"/>
                </a:lnTo>
                <a:cubicBezTo>
                  <a:pt x="1459090" y="990966"/>
                  <a:pt x="1450517" y="982393"/>
                  <a:pt x="1439942" y="982393"/>
                </a:cubicBezTo>
                <a:close/>
                <a:moveTo>
                  <a:pt x="74012" y="982391"/>
                </a:moveTo>
                <a:cubicBezTo>
                  <a:pt x="63437" y="982391"/>
                  <a:pt x="54864" y="990964"/>
                  <a:pt x="54864" y="1001539"/>
                </a:cubicBezTo>
                <a:lnTo>
                  <a:pt x="54864" y="1078127"/>
                </a:lnTo>
                <a:cubicBezTo>
                  <a:pt x="54864" y="1088702"/>
                  <a:pt x="63437" y="1097275"/>
                  <a:pt x="74012" y="1097275"/>
                </a:cubicBezTo>
                <a:lnTo>
                  <a:pt x="208043" y="1097275"/>
                </a:lnTo>
                <a:cubicBezTo>
                  <a:pt x="218618" y="1097275"/>
                  <a:pt x="227191" y="1088702"/>
                  <a:pt x="227191" y="1078127"/>
                </a:cubicBezTo>
                <a:lnTo>
                  <a:pt x="227191" y="1001539"/>
                </a:lnTo>
                <a:cubicBezTo>
                  <a:pt x="227191" y="990964"/>
                  <a:pt x="218618" y="982391"/>
                  <a:pt x="208043" y="982391"/>
                </a:cubicBezTo>
                <a:close/>
                <a:moveTo>
                  <a:pt x="1305911" y="799513"/>
                </a:moveTo>
                <a:cubicBezTo>
                  <a:pt x="1295336" y="799513"/>
                  <a:pt x="1286763" y="808086"/>
                  <a:pt x="1286763" y="818661"/>
                </a:cubicBezTo>
                <a:lnTo>
                  <a:pt x="1286763" y="895249"/>
                </a:lnTo>
                <a:cubicBezTo>
                  <a:pt x="1286763" y="905824"/>
                  <a:pt x="1295336" y="914397"/>
                  <a:pt x="1305911" y="914397"/>
                </a:cubicBezTo>
                <a:lnTo>
                  <a:pt x="1439942" y="914397"/>
                </a:lnTo>
                <a:cubicBezTo>
                  <a:pt x="1450517" y="914397"/>
                  <a:pt x="1459090" y="905824"/>
                  <a:pt x="1459090" y="895249"/>
                </a:cubicBezTo>
                <a:lnTo>
                  <a:pt x="1459090" y="818661"/>
                </a:lnTo>
                <a:cubicBezTo>
                  <a:pt x="1459090" y="808086"/>
                  <a:pt x="1450517" y="799513"/>
                  <a:pt x="1439942" y="799513"/>
                </a:cubicBezTo>
                <a:close/>
                <a:moveTo>
                  <a:pt x="74012" y="799513"/>
                </a:moveTo>
                <a:cubicBezTo>
                  <a:pt x="63437" y="799513"/>
                  <a:pt x="54864" y="808086"/>
                  <a:pt x="54864" y="818661"/>
                </a:cubicBezTo>
                <a:lnTo>
                  <a:pt x="54864" y="895249"/>
                </a:lnTo>
                <a:cubicBezTo>
                  <a:pt x="54864" y="905824"/>
                  <a:pt x="63437" y="914397"/>
                  <a:pt x="74012" y="914397"/>
                </a:cubicBezTo>
                <a:lnTo>
                  <a:pt x="208043" y="914397"/>
                </a:lnTo>
                <a:cubicBezTo>
                  <a:pt x="218618" y="914397"/>
                  <a:pt x="227191" y="905824"/>
                  <a:pt x="227191" y="895249"/>
                </a:cubicBezTo>
                <a:lnTo>
                  <a:pt x="227191" y="818661"/>
                </a:lnTo>
                <a:cubicBezTo>
                  <a:pt x="227191" y="808086"/>
                  <a:pt x="218618" y="799513"/>
                  <a:pt x="208043" y="799513"/>
                </a:cubicBezTo>
                <a:close/>
                <a:moveTo>
                  <a:pt x="74012" y="616633"/>
                </a:moveTo>
                <a:cubicBezTo>
                  <a:pt x="63437" y="616633"/>
                  <a:pt x="54864" y="625206"/>
                  <a:pt x="54864" y="635781"/>
                </a:cubicBezTo>
                <a:lnTo>
                  <a:pt x="54864" y="712369"/>
                </a:lnTo>
                <a:cubicBezTo>
                  <a:pt x="54864" y="722944"/>
                  <a:pt x="63437" y="731517"/>
                  <a:pt x="74012" y="731517"/>
                </a:cubicBezTo>
                <a:lnTo>
                  <a:pt x="208043" y="731517"/>
                </a:lnTo>
                <a:cubicBezTo>
                  <a:pt x="218618" y="731517"/>
                  <a:pt x="227191" y="722944"/>
                  <a:pt x="227191" y="712369"/>
                </a:cubicBezTo>
                <a:lnTo>
                  <a:pt x="227191" y="635781"/>
                </a:lnTo>
                <a:cubicBezTo>
                  <a:pt x="227191" y="625206"/>
                  <a:pt x="218618" y="616633"/>
                  <a:pt x="208043" y="616633"/>
                </a:cubicBezTo>
                <a:close/>
                <a:moveTo>
                  <a:pt x="1305911" y="616630"/>
                </a:moveTo>
                <a:cubicBezTo>
                  <a:pt x="1295336" y="616630"/>
                  <a:pt x="1286763" y="625203"/>
                  <a:pt x="1286763" y="635778"/>
                </a:cubicBezTo>
                <a:lnTo>
                  <a:pt x="1286763" y="712366"/>
                </a:lnTo>
                <a:cubicBezTo>
                  <a:pt x="1286763" y="722942"/>
                  <a:pt x="1295336" y="731515"/>
                  <a:pt x="1305911" y="731515"/>
                </a:cubicBezTo>
                <a:lnTo>
                  <a:pt x="1439942" y="731515"/>
                </a:lnTo>
                <a:cubicBezTo>
                  <a:pt x="1450517" y="731515"/>
                  <a:pt x="1459090" y="722942"/>
                  <a:pt x="1459090" y="712366"/>
                </a:cubicBezTo>
                <a:lnTo>
                  <a:pt x="1459090" y="635778"/>
                </a:lnTo>
                <a:cubicBezTo>
                  <a:pt x="1459090" y="625203"/>
                  <a:pt x="1450517" y="616630"/>
                  <a:pt x="1439942" y="616630"/>
                </a:cubicBezTo>
                <a:close/>
                <a:moveTo>
                  <a:pt x="74012" y="433754"/>
                </a:moveTo>
                <a:cubicBezTo>
                  <a:pt x="63437" y="433754"/>
                  <a:pt x="54864" y="442327"/>
                  <a:pt x="54864" y="452902"/>
                </a:cubicBezTo>
                <a:lnTo>
                  <a:pt x="54864" y="529490"/>
                </a:lnTo>
                <a:cubicBezTo>
                  <a:pt x="54864" y="540065"/>
                  <a:pt x="63437" y="548638"/>
                  <a:pt x="74012" y="548638"/>
                </a:cubicBezTo>
                <a:lnTo>
                  <a:pt x="208043" y="548638"/>
                </a:lnTo>
                <a:cubicBezTo>
                  <a:pt x="218618" y="548638"/>
                  <a:pt x="227191" y="540065"/>
                  <a:pt x="227191" y="529490"/>
                </a:cubicBezTo>
                <a:lnTo>
                  <a:pt x="227191" y="452902"/>
                </a:lnTo>
                <a:cubicBezTo>
                  <a:pt x="227191" y="442327"/>
                  <a:pt x="218618" y="433754"/>
                  <a:pt x="208043" y="433754"/>
                </a:cubicBezTo>
                <a:close/>
                <a:moveTo>
                  <a:pt x="1305911" y="433753"/>
                </a:moveTo>
                <a:cubicBezTo>
                  <a:pt x="1295336" y="433753"/>
                  <a:pt x="1286763" y="442326"/>
                  <a:pt x="1286763" y="452901"/>
                </a:cubicBezTo>
                <a:lnTo>
                  <a:pt x="1286763" y="529489"/>
                </a:lnTo>
                <a:cubicBezTo>
                  <a:pt x="1286763" y="540064"/>
                  <a:pt x="1295336" y="548637"/>
                  <a:pt x="1305911" y="548637"/>
                </a:cubicBezTo>
                <a:lnTo>
                  <a:pt x="1439942" y="548637"/>
                </a:lnTo>
                <a:cubicBezTo>
                  <a:pt x="1450517" y="548637"/>
                  <a:pt x="1459090" y="540064"/>
                  <a:pt x="1459090" y="529489"/>
                </a:cubicBezTo>
                <a:lnTo>
                  <a:pt x="1459090" y="452901"/>
                </a:lnTo>
                <a:cubicBezTo>
                  <a:pt x="1459090" y="442326"/>
                  <a:pt x="1450517" y="433753"/>
                  <a:pt x="1439942" y="433753"/>
                </a:cubicBezTo>
                <a:close/>
                <a:moveTo>
                  <a:pt x="1305911" y="250876"/>
                </a:moveTo>
                <a:cubicBezTo>
                  <a:pt x="1295336" y="250876"/>
                  <a:pt x="1286763" y="259449"/>
                  <a:pt x="1286763" y="270024"/>
                </a:cubicBezTo>
                <a:lnTo>
                  <a:pt x="1286763" y="346612"/>
                </a:lnTo>
                <a:cubicBezTo>
                  <a:pt x="1286763" y="357187"/>
                  <a:pt x="1295336" y="365760"/>
                  <a:pt x="1305911" y="365760"/>
                </a:cubicBezTo>
                <a:lnTo>
                  <a:pt x="1439942" y="365760"/>
                </a:lnTo>
                <a:cubicBezTo>
                  <a:pt x="1450517" y="365760"/>
                  <a:pt x="1459090" y="357187"/>
                  <a:pt x="1459090" y="346612"/>
                </a:cubicBezTo>
                <a:lnTo>
                  <a:pt x="1459090" y="270024"/>
                </a:lnTo>
                <a:cubicBezTo>
                  <a:pt x="1459090" y="259449"/>
                  <a:pt x="1450517" y="250876"/>
                  <a:pt x="1439942" y="250876"/>
                </a:cubicBezTo>
                <a:close/>
                <a:moveTo>
                  <a:pt x="74012" y="250876"/>
                </a:moveTo>
                <a:cubicBezTo>
                  <a:pt x="63437" y="250876"/>
                  <a:pt x="54864" y="259449"/>
                  <a:pt x="54864" y="270024"/>
                </a:cubicBezTo>
                <a:lnTo>
                  <a:pt x="54864" y="346612"/>
                </a:lnTo>
                <a:cubicBezTo>
                  <a:pt x="54864" y="357187"/>
                  <a:pt x="63437" y="365760"/>
                  <a:pt x="74012" y="365760"/>
                </a:cubicBezTo>
                <a:lnTo>
                  <a:pt x="208043" y="365760"/>
                </a:lnTo>
                <a:cubicBezTo>
                  <a:pt x="218618" y="365760"/>
                  <a:pt x="227191" y="357187"/>
                  <a:pt x="227191" y="346612"/>
                </a:cubicBezTo>
                <a:lnTo>
                  <a:pt x="227191" y="270024"/>
                </a:lnTo>
                <a:cubicBezTo>
                  <a:pt x="227191" y="259449"/>
                  <a:pt x="218618" y="250876"/>
                  <a:pt x="208043" y="250876"/>
                </a:cubicBezTo>
                <a:close/>
                <a:moveTo>
                  <a:pt x="332131" y="205156"/>
                </a:moveTo>
                <a:cubicBezTo>
                  <a:pt x="310240" y="205156"/>
                  <a:pt x="292494" y="222902"/>
                  <a:pt x="292494" y="244793"/>
                </a:cubicBezTo>
                <a:lnTo>
                  <a:pt x="292494" y="1113316"/>
                </a:lnTo>
                <a:cubicBezTo>
                  <a:pt x="292494" y="1135207"/>
                  <a:pt x="310240" y="1152954"/>
                  <a:pt x="332131" y="1152954"/>
                </a:cubicBezTo>
                <a:lnTo>
                  <a:pt x="1200654" y="1152954"/>
                </a:lnTo>
                <a:cubicBezTo>
                  <a:pt x="1222545" y="1152954"/>
                  <a:pt x="1240291" y="1135207"/>
                  <a:pt x="1240291" y="1113316"/>
                </a:cubicBezTo>
                <a:lnTo>
                  <a:pt x="1240291" y="244793"/>
                </a:lnTo>
                <a:cubicBezTo>
                  <a:pt x="1240291" y="222902"/>
                  <a:pt x="1222545" y="205156"/>
                  <a:pt x="1200654" y="205156"/>
                </a:cubicBezTo>
                <a:close/>
                <a:moveTo>
                  <a:pt x="1305911" y="64195"/>
                </a:moveTo>
                <a:cubicBezTo>
                  <a:pt x="1295336" y="64195"/>
                  <a:pt x="1286763" y="72768"/>
                  <a:pt x="1286763" y="83343"/>
                </a:cubicBezTo>
                <a:lnTo>
                  <a:pt x="1286763" y="159931"/>
                </a:lnTo>
                <a:cubicBezTo>
                  <a:pt x="1286763" y="170506"/>
                  <a:pt x="1295336" y="179079"/>
                  <a:pt x="1305911" y="179079"/>
                </a:cubicBezTo>
                <a:lnTo>
                  <a:pt x="1439942" y="179079"/>
                </a:lnTo>
                <a:cubicBezTo>
                  <a:pt x="1450517" y="179079"/>
                  <a:pt x="1459090" y="170506"/>
                  <a:pt x="1459090" y="159931"/>
                </a:cubicBezTo>
                <a:lnTo>
                  <a:pt x="1459090" y="83343"/>
                </a:lnTo>
                <a:cubicBezTo>
                  <a:pt x="1459090" y="72768"/>
                  <a:pt x="1450517" y="64195"/>
                  <a:pt x="1439942" y="64195"/>
                </a:cubicBezTo>
                <a:close/>
                <a:moveTo>
                  <a:pt x="74012" y="64195"/>
                </a:moveTo>
                <a:cubicBezTo>
                  <a:pt x="63437" y="64195"/>
                  <a:pt x="54864" y="72768"/>
                  <a:pt x="54864" y="83343"/>
                </a:cubicBezTo>
                <a:lnTo>
                  <a:pt x="54864" y="159931"/>
                </a:lnTo>
                <a:cubicBezTo>
                  <a:pt x="54864" y="170506"/>
                  <a:pt x="63437" y="179079"/>
                  <a:pt x="74012" y="179079"/>
                </a:cubicBezTo>
                <a:lnTo>
                  <a:pt x="208043" y="179079"/>
                </a:lnTo>
                <a:cubicBezTo>
                  <a:pt x="218618" y="179079"/>
                  <a:pt x="227191" y="170506"/>
                  <a:pt x="227191" y="159931"/>
                </a:cubicBezTo>
                <a:lnTo>
                  <a:pt x="227191" y="83343"/>
                </a:lnTo>
                <a:cubicBezTo>
                  <a:pt x="227191" y="72768"/>
                  <a:pt x="218618" y="64195"/>
                  <a:pt x="208043" y="64195"/>
                </a:cubicBezTo>
                <a:close/>
                <a:moveTo>
                  <a:pt x="0" y="0"/>
                </a:moveTo>
                <a:lnTo>
                  <a:pt x="1508760" y="0"/>
                </a:lnTo>
                <a:lnTo>
                  <a:pt x="1508760" y="5737271"/>
                </a:lnTo>
                <a:lnTo>
                  <a:pt x="0" y="573727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175">
            <a:solidFill>
              <a:schemeClr val="bg2">
                <a:lumMod val="10000"/>
                <a:alpha val="4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9" name="Group 138">
            <a:extLst>
              <a:ext uri="{FF2B5EF4-FFF2-40B4-BE49-F238E27FC236}">
                <a16:creationId xmlns:a16="http://schemas.microsoft.com/office/drawing/2014/main" id="{AF3B3903-A0AB-44A5-9564-139CA3F8354E}"/>
              </a:ext>
            </a:extLst>
          </p:cNvPr>
          <p:cNvGrpSpPr/>
          <p:nvPr/>
        </p:nvGrpSpPr>
        <p:grpSpPr>
          <a:xfrm>
            <a:off x="3243621" y="1670061"/>
            <a:ext cx="838200" cy="762000"/>
            <a:chOff x="5181600" y="3429000"/>
            <a:chExt cx="838200" cy="762000"/>
          </a:xfrm>
        </p:grpSpPr>
        <p:sp>
          <p:nvSpPr>
            <p:cNvPr id="140" name="Rectangle 139">
              <a:extLst>
                <a:ext uri="{FF2B5EF4-FFF2-40B4-BE49-F238E27FC236}">
                  <a16:creationId xmlns:a16="http://schemas.microsoft.com/office/drawing/2014/main" id="{14ACC79A-4E3C-4811-9313-C66758161B46}"/>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1" name="TextBox 140">
              <a:extLst>
                <a:ext uri="{FF2B5EF4-FFF2-40B4-BE49-F238E27FC236}">
                  <a16:creationId xmlns:a16="http://schemas.microsoft.com/office/drawing/2014/main" id="{90B9879E-0C8A-4DF6-ADF9-DE31035339BE}"/>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42" name="TextBox 141">
            <a:extLst>
              <a:ext uri="{FF2B5EF4-FFF2-40B4-BE49-F238E27FC236}">
                <a16:creationId xmlns:a16="http://schemas.microsoft.com/office/drawing/2014/main" id="{25614F3F-5440-489B-AB6C-D0F2E2B6A18C}"/>
              </a:ext>
            </a:extLst>
          </p:cNvPr>
          <p:cNvSpPr txBox="1"/>
          <p:nvPr/>
        </p:nvSpPr>
        <p:spPr>
          <a:xfrm>
            <a:off x="4158021" y="1576411"/>
            <a:ext cx="3020019" cy="1514261"/>
          </a:xfrm>
          <a:prstGeom prst="rect">
            <a:avLst/>
          </a:prstGeom>
          <a:noFill/>
        </p:spPr>
        <p:txBody>
          <a:bodyPr wrap="square" rtlCol="0">
            <a:spAutoFit/>
          </a:bodyPr>
          <a:lstStyle/>
          <a:p>
            <a:pPr defTabSz="1219170">
              <a:spcBef>
                <a:spcPct val="20000"/>
              </a:spcBef>
              <a:defRPr/>
            </a:pPr>
            <a:r>
              <a:rPr lang="en-US" sz="1400" dirty="0">
                <a:solidFill>
                  <a:srgbClr val="EF3425"/>
                </a:solidFill>
                <a:latin typeface="Bernard MT Condensed" panose="02050806060905020404" pitchFamily="18" charset="0"/>
              </a:rPr>
              <a:t>LOREM IPSUM </a:t>
            </a:r>
            <a:r>
              <a:rPr lang="en-US" sz="1500" dirty="0">
                <a:solidFill>
                  <a:srgbClr val="EF3425"/>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43" name="Group 142">
            <a:extLst>
              <a:ext uri="{FF2B5EF4-FFF2-40B4-BE49-F238E27FC236}">
                <a16:creationId xmlns:a16="http://schemas.microsoft.com/office/drawing/2014/main" id="{CD4DAF90-CBD3-4D57-B286-B6E856440544}"/>
              </a:ext>
            </a:extLst>
          </p:cNvPr>
          <p:cNvGrpSpPr/>
          <p:nvPr/>
        </p:nvGrpSpPr>
        <p:grpSpPr>
          <a:xfrm>
            <a:off x="7266981" y="2570966"/>
            <a:ext cx="838200" cy="762000"/>
            <a:chOff x="5181600" y="3429000"/>
            <a:chExt cx="838200" cy="762000"/>
          </a:xfrm>
        </p:grpSpPr>
        <p:sp>
          <p:nvSpPr>
            <p:cNvPr id="144" name="Rectangle 143">
              <a:extLst>
                <a:ext uri="{FF2B5EF4-FFF2-40B4-BE49-F238E27FC236}">
                  <a16:creationId xmlns:a16="http://schemas.microsoft.com/office/drawing/2014/main" id="{D0A90051-958F-4014-99FD-564A6E95928E}"/>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TextBox 144">
              <a:extLst>
                <a:ext uri="{FF2B5EF4-FFF2-40B4-BE49-F238E27FC236}">
                  <a16:creationId xmlns:a16="http://schemas.microsoft.com/office/drawing/2014/main" id="{C24E693E-68E1-444B-81D3-AE6783966D31}"/>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grpSp>
        <p:nvGrpSpPr>
          <p:cNvPr id="147" name="Group 146">
            <a:extLst>
              <a:ext uri="{FF2B5EF4-FFF2-40B4-BE49-F238E27FC236}">
                <a16:creationId xmlns:a16="http://schemas.microsoft.com/office/drawing/2014/main" id="{46240C1D-2280-4514-B75E-B6ED9988BA9A}"/>
              </a:ext>
            </a:extLst>
          </p:cNvPr>
          <p:cNvGrpSpPr/>
          <p:nvPr/>
        </p:nvGrpSpPr>
        <p:grpSpPr>
          <a:xfrm>
            <a:off x="3243621" y="3425408"/>
            <a:ext cx="838200" cy="762000"/>
            <a:chOff x="5181600" y="3429000"/>
            <a:chExt cx="838200" cy="762000"/>
          </a:xfrm>
        </p:grpSpPr>
        <p:sp>
          <p:nvSpPr>
            <p:cNvPr id="148" name="Rectangle 147">
              <a:extLst>
                <a:ext uri="{FF2B5EF4-FFF2-40B4-BE49-F238E27FC236}">
                  <a16:creationId xmlns:a16="http://schemas.microsoft.com/office/drawing/2014/main" id="{C054A406-894B-4273-8580-8EEC9EF3B20E}"/>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9" name="TextBox 148">
              <a:extLst>
                <a:ext uri="{FF2B5EF4-FFF2-40B4-BE49-F238E27FC236}">
                  <a16:creationId xmlns:a16="http://schemas.microsoft.com/office/drawing/2014/main" id="{27DEE568-9011-41F8-90C0-550DF15080A9}"/>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grpSp>
        <p:nvGrpSpPr>
          <p:cNvPr id="151" name="Group 150">
            <a:extLst>
              <a:ext uri="{FF2B5EF4-FFF2-40B4-BE49-F238E27FC236}">
                <a16:creationId xmlns:a16="http://schemas.microsoft.com/office/drawing/2014/main" id="{AB30F4C2-9DCA-44CE-865B-B669C3660FBF}"/>
              </a:ext>
            </a:extLst>
          </p:cNvPr>
          <p:cNvGrpSpPr/>
          <p:nvPr/>
        </p:nvGrpSpPr>
        <p:grpSpPr>
          <a:xfrm>
            <a:off x="7266981" y="4370387"/>
            <a:ext cx="838200" cy="762000"/>
            <a:chOff x="5181600" y="3429000"/>
            <a:chExt cx="838200" cy="762000"/>
          </a:xfrm>
        </p:grpSpPr>
        <p:sp>
          <p:nvSpPr>
            <p:cNvPr id="152" name="Rectangle 151">
              <a:extLst>
                <a:ext uri="{FF2B5EF4-FFF2-40B4-BE49-F238E27FC236}">
                  <a16:creationId xmlns:a16="http://schemas.microsoft.com/office/drawing/2014/main" id="{98DCB503-6207-4E68-8902-922D3D1F707B}"/>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Box 152">
              <a:extLst>
                <a:ext uri="{FF2B5EF4-FFF2-40B4-BE49-F238E27FC236}">
                  <a16:creationId xmlns:a16="http://schemas.microsoft.com/office/drawing/2014/main" id="{02702E78-031E-4DAE-B3E5-AE17AEDCC876}"/>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04</a:t>
              </a:r>
            </a:p>
            <a:p>
              <a:pPr algn="ctr"/>
              <a:r>
                <a:rPr lang="en-US" sz="800" b="1" dirty="0">
                  <a:solidFill>
                    <a:srgbClr val="3C3C3C"/>
                  </a:solidFill>
                </a:rPr>
                <a:t>OPTION</a:t>
              </a:r>
            </a:p>
          </p:txBody>
        </p:sp>
      </p:grpSp>
      <p:grpSp>
        <p:nvGrpSpPr>
          <p:cNvPr id="155" name="Group 154">
            <a:extLst>
              <a:ext uri="{FF2B5EF4-FFF2-40B4-BE49-F238E27FC236}">
                <a16:creationId xmlns:a16="http://schemas.microsoft.com/office/drawing/2014/main" id="{AE73E1F7-E577-4D63-91D9-24443EE95574}"/>
              </a:ext>
            </a:extLst>
          </p:cNvPr>
          <p:cNvGrpSpPr/>
          <p:nvPr/>
        </p:nvGrpSpPr>
        <p:grpSpPr>
          <a:xfrm>
            <a:off x="3243621" y="5208430"/>
            <a:ext cx="838200" cy="762000"/>
            <a:chOff x="5181600" y="3429000"/>
            <a:chExt cx="838200" cy="762000"/>
          </a:xfrm>
        </p:grpSpPr>
        <p:sp>
          <p:nvSpPr>
            <p:cNvPr id="156" name="Rectangle 155">
              <a:extLst>
                <a:ext uri="{FF2B5EF4-FFF2-40B4-BE49-F238E27FC236}">
                  <a16:creationId xmlns:a16="http://schemas.microsoft.com/office/drawing/2014/main" id="{29843135-CD81-4BA2-A3B4-04D9D4E39823}"/>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7" name="TextBox 156">
              <a:extLst>
                <a:ext uri="{FF2B5EF4-FFF2-40B4-BE49-F238E27FC236}">
                  <a16:creationId xmlns:a16="http://schemas.microsoft.com/office/drawing/2014/main" id="{E05EB11B-79DA-4699-BC75-1A6D9B33B12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05</a:t>
              </a:r>
            </a:p>
            <a:p>
              <a:pPr algn="ctr"/>
              <a:r>
                <a:rPr lang="en-US" sz="800" b="1" dirty="0">
                  <a:solidFill>
                    <a:srgbClr val="3C3C3C"/>
                  </a:solidFill>
                </a:rPr>
                <a:t>OPTION</a:t>
              </a:r>
            </a:p>
          </p:txBody>
        </p:sp>
      </p:grpSp>
      <p:sp>
        <p:nvSpPr>
          <p:cNvPr id="161" name="TextBox 160">
            <a:extLst>
              <a:ext uri="{FF2B5EF4-FFF2-40B4-BE49-F238E27FC236}">
                <a16:creationId xmlns:a16="http://schemas.microsoft.com/office/drawing/2014/main" id="{96CCD3F5-C2CD-4D70-A74A-393B03669280}"/>
              </a:ext>
            </a:extLst>
          </p:cNvPr>
          <p:cNvSpPr txBox="1"/>
          <p:nvPr/>
        </p:nvSpPr>
        <p:spPr>
          <a:xfrm>
            <a:off x="8181381" y="2481667"/>
            <a:ext cx="3020019" cy="1514261"/>
          </a:xfrm>
          <a:prstGeom prst="rect">
            <a:avLst/>
          </a:prstGeom>
          <a:noFill/>
        </p:spPr>
        <p:txBody>
          <a:bodyPr wrap="square" rtlCol="0">
            <a:spAutoFit/>
          </a:bodyPr>
          <a:lstStyle/>
          <a:p>
            <a:pPr defTabSz="1219170">
              <a:spcBef>
                <a:spcPct val="20000"/>
              </a:spcBef>
              <a:defRPr/>
            </a:pPr>
            <a:r>
              <a:rPr lang="en-US" sz="1400" dirty="0">
                <a:solidFill>
                  <a:srgbClr val="44546B"/>
                </a:solidFill>
                <a:latin typeface="Bernard MT Condensed" panose="02050806060905020404" pitchFamily="18" charset="0"/>
              </a:rPr>
              <a:t>LOREM IPSUM </a:t>
            </a:r>
            <a:r>
              <a:rPr lang="en-US" sz="1500" dirty="0">
                <a:solidFill>
                  <a:srgbClr val="44546B"/>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2" name="TextBox 161">
            <a:extLst>
              <a:ext uri="{FF2B5EF4-FFF2-40B4-BE49-F238E27FC236}">
                <a16:creationId xmlns:a16="http://schemas.microsoft.com/office/drawing/2014/main" id="{4389E34D-0AB3-494E-8820-F618BCB3C00F}"/>
              </a:ext>
            </a:extLst>
          </p:cNvPr>
          <p:cNvSpPr txBox="1"/>
          <p:nvPr/>
        </p:nvSpPr>
        <p:spPr>
          <a:xfrm>
            <a:off x="4158021" y="3332059"/>
            <a:ext cx="3020019" cy="1514261"/>
          </a:xfrm>
          <a:prstGeom prst="rect">
            <a:avLst/>
          </a:prstGeom>
          <a:noFill/>
        </p:spPr>
        <p:txBody>
          <a:bodyPr wrap="square" rtlCol="0">
            <a:spAutoFit/>
          </a:bodyPr>
          <a:lstStyle/>
          <a:p>
            <a:pPr defTabSz="1219170">
              <a:spcBef>
                <a:spcPct val="20000"/>
              </a:spcBef>
              <a:defRPr/>
            </a:pPr>
            <a:r>
              <a:rPr lang="en-US" sz="1400" dirty="0">
                <a:solidFill>
                  <a:srgbClr val="5C7089"/>
                </a:solidFill>
                <a:latin typeface="Bernard MT Condensed" panose="02050806060905020404" pitchFamily="18" charset="0"/>
              </a:rPr>
              <a:t>LOREM IPSUM </a:t>
            </a:r>
            <a:r>
              <a:rPr lang="en-US" sz="1500" dirty="0">
                <a:solidFill>
                  <a:srgbClr val="5C7089"/>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3" name="TextBox 162">
            <a:extLst>
              <a:ext uri="{FF2B5EF4-FFF2-40B4-BE49-F238E27FC236}">
                <a16:creationId xmlns:a16="http://schemas.microsoft.com/office/drawing/2014/main" id="{3B49279C-35B5-4977-A552-5E894DEE768A}"/>
              </a:ext>
            </a:extLst>
          </p:cNvPr>
          <p:cNvSpPr txBox="1"/>
          <p:nvPr/>
        </p:nvSpPr>
        <p:spPr>
          <a:xfrm>
            <a:off x="8181381" y="4283035"/>
            <a:ext cx="3020019" cy="1514261"/>
          </a:xfrm>
          <a:prstGeom prst="rect">
            <a:avLst/>
          </a:prstGeom>
          <a:noFill/>
        </p:spPr>
        <p:txBody>
          <a:bodyPr wrap="square" rtlCol="0">
            <a:spAutoFit/>
          </a:bodyPr>
          <a:lstStyle/>
          <a:p>
            <a:pPr defTabSz="1219170">
              <a:spcBef>
                <a:spcPct val="20000"/>
              </a:spcBef>
              <a:defRPr/>
            </a:pPr>
            <a:r>
              <a:rPr lang="en-US" sz="1400" dirty="0">
                <a:solidFill>
                  <a:srgbClr val="72869F"/>
                </a:solidFill>
                <a:latin typeface="Bernard MT Condensed" panose="02050806060905020404" pitchFamily="18" charset="0"/>
              </a:rPr>
              <a:t>LOREM IPSUM </a:t>
            </a:r>
            <a:r>
              <a:rPr lang="en-US" sz="1500" dirty="0">
                <a:solidFill>
                  <a:srgbClr val="72869F"/>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4" name="TextBox 163">
            <a:extLst>
              <a:ext uri="{FF2B5EF4-FFF2-40B4-BE49-F238E27FC236}">
                <a16:creationId xmlns:a16="http://schemas.microsoft.com/office/drawing/2014/main" id="{B41B2B89-36E4-4AF0-8502-9930694F71EC}"/>
              </a:ext>
            </a:extLst>
          </p:cNvPr>
          <p:cNvSpPr txBox="1"/>
          <p:nvPr/>
        </p:nvSpPr>
        <p:spPr>
          <a:xfrm>
            <a:off x="4158021" y="5115139"/>
            <a:ext cx="3020019" cy="1514261"/>
          </a:xfrm>
          <a:prstGeom prst="rect">
            <a:avLst/>
          </a:prstGeom>
          <a:noFill/>
        </p:spPr>
        <p:txBody>
          <a:bodyPr wrap="square" rtlCol="0">
            <a:spAutoFit/>
          </a:bodyPr>
          <a:lstStyle/>
          <a:p>
            <a:pPr defTabSz="1219170">
              <a:spcBef>
                <a:spcPct val="20000"/>
              </a:spcBef>
              <a:defRPr/>
            </a:pPr>
            <a:r>
              <a:rPr lang="en-US" sz="1400" dirty="0">
                <a:solidFill>
                  <a:srgbClr val="8DA1BB"/>
                </a:solidFill>
                <a:latin typeface="Bernard MT Condensed" panose="02050806060905020404" pitchFamily="18" charset="0"/>
              </a:rPr>
              <a:t>LOREM IPSUM </a:t>
            </a:r>
            <a:r>
              <a:rPr lang="en-US" sz="1500" dirty="0">
                <a:solidFill>
                  <a:srgbClr val="8DA1BB"/>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sp>
        <p:nvSpPr>
          <p:cNvPr id="166" name="TextBox 165">
            <a:extLst>
              <a:ext uri="{FF2B5EF4-FFF2-40B4-BE49-F238E27FC236}">
                <a16:creationId xmlns:a16="http://schemas.microsoft.com/office/drawing/2014/main" id="{ABDEDECB-DAFE-4ED2-8A50-FEBECDFF19A7}"/>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pic>
        <p:nvPicPr>
          <p:cNvPr id="29" name="Picture 28">
            <a:hlinkClick r:id="rId7"/>
            <a:extLst>
              <a:ext uri="{FF2B5EF4-FFF2-40B4-BE49-F238E27FC236}">
                <a16:creationId xmlns:a16="http://schemas.microsoft.com/office/drawing/2014/main" id="{E3539EEE-1D3E-46F4-B48C-1A156DE9973E}"/>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010121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166"/>
                                        </p:tgtEl>
                                        <p:attrNameLst>
                                          <p:attrName>style.visibility</p:attrName>
                                        </p:attrNameLst>
                                      </p:cBhvr>
                                      <p:to>
                                        <p:strVal val="visible"/>
                                      </p:to>
                                    </p:set>
                                    <p:animEffect transition="in" filter="wipe(right)">
                                      <p:cBhvr>
                                        <p:cTn id="7" dur="1000"/>
                                        <p:tgtEl>
                                          <p:spTgt spid="166"/>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132"/>
                                        </p:tgtEl>
                                        <p:attrNameLst>
                                          <p:attrName>style.visibility</p:attrName>
                                        </p:attrNameLst>
                                      </p:cBhvr>
                                      <p:to>
                                        <p:strVal val="visible"/>
                                      </p:to>
                                    </p:set>
                                    <p:animEffect transition="in" filter="wipe(up)">
                                      <p:cBhvr>
                                        <p:cTn id="11" dur="500"/>
                                        <p:tgtEl>
                                          <p:spTgt spid="132"/>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33"/>
                                        </p:tgtEl>
                                        <p:attrNameLst>
                                          <p:attrName>style.visibility</p:attrName>
                                        </p:attrNameLst>
                                      </p:cBhvr>
                                      <p:to>
                                        <p:strVal val="visible"/>
                                      </p:to>
                                    </p:set>
                                    <p:animEffect transition="in" filter="wipe(up)">
                                      <p:cBhvr>
                                        <p:cTn id="15" dur="750"/>
                                        <p:tgtEl>
                                          <p:spTgt spid="133"/>
                                        </p:tgtEl>
                                      </p:cBhvr>
                                    </p:animEffect>
                                  </p:childTnLst>
                                </p:cTn>
                              </p:par>
                            </p:childTnLst>
                          </p:cTn>
                        </p:par>
                        <p:par>
                          <p:cTn id="16" fill="hold">
                            <p:stCondLst>
                              <p:cond delay="2250"/>
                            </p:stCondLst>
                            <p:childTnLst>
                              <p:par>
                                <p:cTn id="17" presetID="23" presetClass="entr" presetSubtype="36" fill="hold" nodeType="afterEffect">
                                  <p:stCondLst>
                                    <p:cond delay="0"/>
                                  </p:stCondLst>
                                  <p:childTnLst>
                                    <p:set>
                                      <p:cBhvr>
                                        <p:cTn id="18" dur="1" fill="hold">
                                          <p:stCondLst>
                                            <p:cond delay="0"/>
                                          </p:stCondLst>
                                        </p:cTn>
                                        <p:tgtEl>
                                          <p:spTgt spid="139"/>
                                        </p:tgtEl>
                                        <p:attrNameLst>
                                          <p:attrName>style.visibility</p:attrName>
                                        </p:attrNameLst>
                                      </p:cBhvr>
                                      <p:to>
                                        <p:strVal val="visible"/>
                                      </p:to>
                                    </p:set>
                                    <p:anim calcmode="lin" valueType="num">
                                      <p:cBhvr>
                                        <p:cTn id="19" dur="750" fill="hold"/>
                                        <p:tgtEl>
                                          <p:spTgt spid="139"/>
                                        </p:tgtEl>
                                        <p:attrNameLst>
                                          <p:attrName>ppt_w</p:attrName>
                                        </p:attrNameLst>
                                      </p:cBhvr>
                                      <p:tavLst>
                                        <p:tav tm="0">
                                          <p:val>
                                            <p:strVal val="(6*min(max(#ppt_w*#ppt_h,.3),1)-7.4)/-.7*#ppt_w"/>
                                          </p:val>
                                        </p:tav>
                                        <p:tav tm="100000">
                                          <p:val>
                                            <p:strVal val="#ppt_w"/>
                                          </p:val>
                                        </p:tav>
                                      </p:tavLst>
                                    </p:anim>
                                    <p:anim calcmode="lin" valueType="num">
                                      <p:cBhvr>
                                        <p:cTn id="20" dur="750" fill="hold"/>
                                        <p:tgtEl>
                                          <p:spTgt spid="139"/>
                                        </p:tgtEl>
                                        <p:attrNameLst>
                                          <p:attrName>ppt_h</p:attrName>
                                        </p:attrNameLst>
                                      </p:cBhvr>
                                      <p:tavLst>
                                        <p:tav tm="0">
                                          <p:val>
                                            <p:strVal val="(6*min(max(#ppt_w*#ppt_h,.3),1)-7.4)/-.7*#ppt_h"/>
                                          </p:val>
                                        </p:tav>
                                        <p:tav tm="100000">
                                          <p:val>
                                            <p:strVal val="#ppt_h"/>
                                          </p:val>
                                        </p:tav>
                                      </p:tavLst>
                                    </p:anim>
                                    <p:anim calcmode="lin" valueType="num">
                                      <p:cBhvr>
                                        <p:cTn id="21" dur="750" fill="hold"/>
                                        <p:tgtEl>
                                          <p:spTgt spid="139"/>
                                        </p:tgtEl>
                                        <p:attrNameLst>
                                          <p:attrName>ppt_x</p:attrName>
                                        </p:attrNameLst>
                                      </p:cBhvr>
                                      <p:tavLst>
                                        <p:tav tm="0">
                                          <p:val>
                                            <p:fltVal val="0.5"/>
                                          </p:val>
                                        </p:tav>
                                        <p:tav tm="100000">
                                          <p:val>
                                            <p:strVal val="#ppt_x"/>
                                          </p:val>
                                        </p:tav>
                                      </p:tavLst>
                                    </p:anim>
                                    <p:anim calcmode="lin" valueType="num">
                                      <p:cBhvr>
                                        <p:cTn id="22" dur="750" fill="hold"/>
                                        <p:tgtEl>
                                          <p:spTgt spid="139"/>
                                        </p:tgtEl>
                                        <p:attrNameLst>
                                          <p:attrName>ppt_y</p:attrName>
                                        </p:attrNameLst>
                                      </p:cBhvr>
                                      <p:tavLst>
                                        <p:tav tm="0">
                                          <p:val>
                                            <p:strVal val="1+(6*min(max(#ppt_w*#ppt_h,.3),1)-7.4)/-.7*#ppt_h/2"/>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142"/>
                                        </p:tgtEl>
                                        <p:attrNameLst>
                                          <p:attrName>style.visibility</p:attrName>
                                        </p:attrNameLst>
                                      </p:cBhvr>
                                      <p:to>
                                        <p:strVal val="visible"/>
                                      </p:to>
                                    </p:set>
                                    <p:animEffect transition="in" filter="fade">
                                      <p:cBhvr>
                                        <p:cTn id="26" dur="1000"/>
                                        <p:tgtEl>
                                          <p:spTgt spid="142"/>
                                        </p:tgtEl>
                                      </p:cBhvr>
                                    </p:animEffect>
                                    <p:anim calcmode="lin" valueType="num">
                                      <p:cBhvr>
                                        <p:cTn id="27" dur="1000" fill="hold"/>
                                        <p:tgtEl>
                                          <p:spTgt spid="142"/>
                                        </p:tgtEl>
                                        <p:attrNameLst>
                                          <p:attrName>ppt_x</p:attrName>
                                        </p:attrNameLst>
                                      </p:cBhvr>
                                      <p:tavLst>
                                        <p:tav tm="0">
                                          <p:val>
                                            <p:strVal val="#ppt_x"/>
                                          </p:val>
                                        </p:tav>
                                        <p:tav tm="100000">
                                          <p:val>
                                            <p:strVal val="#ppt_x"/>
                                          </p:val>
                                        </p:tav>
                                      </p:tavLst>
                                    </p:anim>
                                    <p:anim calcmode="lin" valueType="num">
                                      <p:cBhvr>
                                        <p:cTn id="28" dur="1000" fill="hold"/>
                                        <p:tgtEl>
                                          <p:spTgt spid="142"/>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2" presetClass="entr" presetSubtype="1" fill="hold" grpId="0" nodeType="afterEffect">
                                  <p:stCondLst>
                                    <p:cond delay="0"/>
                                  </p:stCondLst>
                                  <p:childTnLst>
                                    <p:set>
                                      <p:cBhvr>
                                        <p:cTn id="31" dur="1" fill="hold">
                                          <p:stCondLst>
                                            <p:cond delay="0"/>
                                          </p:stCondLst>
                                        </p:cTn>
                                        <p:tgtEl>
                                          <p:spTgt spid="134"/>
                                        </p:tgtEl>
                                        <p:attrNameLst>
                                          <p:attrName>style.visibility</p:attrName>
                                        </p:attrNameLst>
                                      </p:cBhvr>
                                      <p:to>
                                        <p:strVal val="visible"/>
                                      </p:to>
                                    </p:set>
                                    <p:animEffect transition="in" filter="wipe(up)">
                                      <p:cBhvr>
                                        <p:cTn id="32" dur="750"/>
                                        <p:tgtEl>
                                          <p:spTgt spid="134"/>
                                        </p:tgtEl>
                                      </p:cBhvr>
                                    </p:animEffect>
                                  </p:childTnLst>
                                </p:cTn>
                              </p:par>
                            </p:childTnLst>
                          </p:cTn>
                        </p:par>
                        <p:par>
                          <p:cTn id="33" fill="hold">
                            <p:stCondLst>
                              <p:cond delay="4750"/>
                            </p:stCondLst>
                            <p:childTnLst>
                              <p:par>
                                <p:cTn id="34" presetID="23" presetClass="entr" presetSubtype="36" fill="hold" nodeType="afterEffect">
                                  <p:stCondLst>
                                    <p:cond delay="0"/>
                                  </p:stCondLst>
                                  <p:childTnLst>
                                    <p:set>
                                      <p:cBhvr>
                                        <p:cTn id="35" dur="1" fill="hold">
                                          <p:stCondLst>
                                            <p:cond delay="0"/>
                                          </p:stCondLst>
                                        </p:cTn>
                                        <p:tgtEl>
                                          <p:spTgt spid="143"/>
                                        </p:tgtEl>
                                        <p:attrNameLst>
                                          <p:attrName>style.visibility</p:attrName>
                                        </p:attrNameLst>
                                      </p:cBhvr>
                                      <p:to>
                                        <p:strVal val="visible"/>
                                      </p:to>
                                    </p:set>
                                    <p:anim calcmode="lin" valueType="num">
                                      <p:cBhvr>
                                        <p:cTn id="36" dur="750" fill="hold"/>
                                        <p:tgtEl>
                                          <p:spTgt spid="143"/>
                                        </p:tgtEl>
                                        <p:attrNameLst>
                                          <p:attrName>ppt_w</p:attrName>
                                        </p:attrNameLst>
                                      </p:cBhvr>
                                      <p:tavLst>
                                        <p:tav tm="0">
                                          <p:val>
                                            <p:strVal val="(6*min(max(#ppt_w*#ppt_h,.3),1)-7.4)/-.7*#ppt_w"/>
                                          </p:val>
                                        </p:tav>
                                        <p:tav tm="100000">
                                          <p:val>
                                            <p:strVal val="#ppt_w"/>
                                          </p:val>
                                        </p:tav>
                                      </p:tavLst>
                                    </p:anim>
                                    <p:anim calcmode="lin" valueType="num">
                                      <p:cBhvr>
                                        <p:cTn id="37" dur="750" fill="hold"/>
                                        <p:tgtEl>
                                          <p:spTgt spid="143"/>
                                        </p:tgtEl>
                                        <p:attrNameLst>
                                          <p:attrName>ppt_h</p:attrName>
                                        </p:attrNameLst>
                                      </p:cBhvr>
                                      <p:tavLst>
                                        <p:tav tm="0">
                                          <p:val>
                                            <p:strVal val="(6*min(max(#ppt_w*#ppt_h,.3),1)-7.4)/-.7*#ppt_h"/>
                                          </p:val>
                                        </p:tav>
                                        <p:tav tm="100000">
                                          <p:val>
                                            <p:strVal val="#ppt_h"/>
                                          </p:val>
                                        </p:tav>
                                      </p:tavLst>
                                    </p:anim>
                                    <p:anim calcmode="lin" valueType="num">
                                      <p:cBhvr>
                                        <p:cTn id="38" dur="750" fill="hold"/>
                                        <p:tgtEl>
                                          <p:spTgt spid="143"/>
                                        </p:tgtEl>
                                        <p:attrNameLst>
                                          <p:attrName>ppt_x</p:attrName>
                                        </p:attrNameLst>
                                      </p:cBhvr>
                                      <p:tavLst>
                                        <p:tav tm="0">
                                          <p:val>
                                            <p:fltVal val="0.5"/>
                                          </p:val>
                                        </p:tav>
                                        <p:tav tm="100000">
                                          <p:val>
                                            <p:strVal val="#ppt_x"/>
                                          </p:val>
                                        </p:tav>
                                      </p:tavLst>
                                    </p:anim>
                                    <p:anim calcmode="lin" valueType="num">
                                      <p:cBhvr>
                                        <p:cTn id="39" dur="750" fill="hold"/>
                                        <p:tgtEl>
                                          <p:spTgt spid="143"/>
                                        </p:tgtEl>
                                        <p:attrNameLst>
                                          <p:attrName>ppt_y</p:attrName>
                                        </p:attrNameLst>
                                      </p:cBhvr>
                                      <p:tavLst>
                                        <p:tav tm="0">
                                          <p:val>
                                            <p:strVal val="1+(6*min(max(#ppt_w*#ppt_h,.3),1)-7.4)/-.7*#ppt_h/2"/>
                                          </p:val>
                                        </p:tav>
                                        <p:tav tm="100000">
                                          <p:val>
                                            <p:strVal val="#ppt_y"/>
                                          </p:val>
                                        </p:tav>
                                      </p:tavLst>
                                    </p:anim>
                                  </p:childTnLst>
                                </p:cTn>
                              </p:par>
                            </p:childTnLst>
                          </p:cTn>
                        </p:par>
                        <p:par>
                          <p:cTn id="40" fill="hold">
                            <p:stCondLst>
                              <p:cond delay="5500"/>
                            </p:stCondLst>
                            <p:childTnLst>
                              <p:par>
                                <p:cTn id="41" presetID="42" presetClass="entr" presetSubtype="0" fill="hold" grpId="0" nodeType="afterEffect">
                                  <p:stCondLst>
                                    <p:cond delay="0"/>
                                  </p:stCondLst>
                                  <p:childTnLst>
                                    <p:set>
                                      <p:cBhvr>
                                        <p:cTn id="42" dur="1" fill="hold">
                                          <p:stCondLst>
                                            <p:cond delay="0"/>
                                          </p:stCondLst>
                                        </p:cTn>
                                        <p:tgtEl>
                                          <p:spTgt spid="161"/>
                                        </p:tgtEl>
                                        <p:attrNameLst>
                                          <p:attrName>style.visibility</p:attrName>
                                        </p:attrNameLst>
                                      </p:cBhvr>
                                      <p:to>
                                        <p:strVal val="visible"/>
                                      </p:to>
                                    </p:set>
                                    <p:animEffect transition="in" filter="fade">
                                      <p:cBhvr>
                                        <p:cTn id="43" dur="1000"/>
                                        <p:tgtEl>
                                          <p:spTgt spid="161"/>
                                        </p:tgtEl>
                                      </p:cBhvr>
                                    </p:animEffect>
                                    <p:anim calcmode="lin" valueType="num">
                                      <p:cBhvr>
                                        <p:cTn id="44" dur="1000" fill="hold"/>
                                        <p:tgtEl>
                                          <p:spTgt spid="161"/>
                                        </p:tgtEl>
                                        <p:attrNameLst>
                                          <p:attrName>ppt_x</p:attrName>
                                        </p:attrNameLst>
                                      </p:cBhvr>
                                      <p:tavLst>
                                        <p:tav tm="0">
                                          <p:val>
                                            <p:strVal val="#ppt_x"/>
                                          </p:val>
                                        </p:tav>
                                        <p:tav tm="100000">
                                          <p:val>
                                            <p:strVal val="#ppt_x"/>
                                          </p:val>
                                        </p:tav>
                                      </p:tavLst>
                                    </p:anim>
                                    <p:anim calcmode="lin" valueType="num">
                                      <p:cBhvr>
                                        <p:cTn id="45" dur="1000" fill="hold"/>
                                        <p:tgtEl>
                                          <p:spTgt spid="161"/>
                                        </p:tgtEl>
                                        <p:attrNameLst>
                                          <p:attrName>ppt_y</p:attrName>
                                        </p:attrNameLst>
                                      </p:cBhvr>
                                      <p:tavLst>
                                        <p:tav tm="0">
                                          <p:val>
                                            <p:strVal val="#ppt_y+.1"/>
                                          </p:val>
                                        </p:tav>
                                        <p:tav tm="100000">
                                          <p:val>
                                            <p:strVal val="#ppt_y"/>
                                          </p:val>
                                        </p:tav>
                                      </p:tavLst>
                                    </p:anim>
                                  </p:childTnLst>
                                </p:cTn>
                              </p:par>
                            </p:childTnLst>
                          </p:cTn>
                        </p:par>
                        <p:par>
                          <p:cTn id="46" fill="hold">
                            <p:stCondLst>
                              <p:cond delay="6500"/>
                            </p:stCondLst>
                            <p:childTnLst>
                              <p:par>
                                <p:cTn id="47" presetID="22" presetClass="entr" presetSubtype="1" fill="hold" grpId="0" nodeType="afterEffect">
                                  <p:stCondLst>
                                    <p:cond delay="0"/>
                                  </p:stCondLst>
                                  <p:childTnLst>
                                    <p:set>
                                      <p:cBhvr>
                                        <p:cTn id="48" dur="1" fill="hold">
                                          <p:stCondLst>
                                            <p:cond delay="0"/>
                                          </p:stCondLst>
                                        </p:cTn>
                                        <p:tgtEl>
                                          <p:spTgt spid="135"/>
                                        </p:tgtEl>
                                        <p:attrNameLst>
                                          <p:attrName>style.visibility</p:attrName>
                                        </p:attrNameLst>
                                      </p:cBhvr>
                                      <p:to>
                                        <p:strVal val="visible"/>
                                      </p:to>
                                    </p:set>
                                    <p:animEffect transition="in" filter="wipe(up)">
                                      <p:cBhvr>
                                        <p:cTn id="49" dur="750"/>
                                        <p:tgtEl>
                                          <p:spTgt spid="135"/>
                                        </p:tgtEl>
                                      </p:cBhvr>
                                    </p:animEffect>
                                  </p:childTnLst>
                                </p:cTn>
                              </p:par>
                            </p:childTnLst>
                          </p:cTn>
                        </p:par>
                        <p:par>
                          <p:cTn id="50" fill="hold">
                            <p:stCondLst>
                              <p:cond delay="7250"/>
                            </p:stCondLst>
                            <p:childTnLst>
                              <p:par>
                                <p:cTn id="51" presetID="23" presetClass="entr" presetSubtype="36" fill="hold" nodeType="afterEffect">
                                  <p:stCondLst>
                                    <p:cond delay="0"/>
                                  </p:stCondLst>
                                  <p:childTnLst>
                                    <p:set>
                                      <p:cBhvr>
                                        <p:cTn id="52" dur="1" fill="hold">
                                          <p:stCondLst>
                                            <p:cond delay="0"/>
                                          </p:stCondLst>
                                        </p:cTn>
                                        <p:tgtEl>
                                          <p:spTgt spid="147"/>
                                        </p:tgtEl>
                                        <p:attrNameLst>
                                          <p:attrName>style.visibility</p:attrName>
                                        </p:attrNameLst>
                                      </p:cBhvr>
                                      <p:to>
                                        <p:strVal val="visible"/>
                                      </p:to>
                                    </p:set>
                                    <p:anim calcmode="lin" valueType="num">
                                      <p:cBhvr>
                                        <p:cTn id="53" dur="750" fill="hold"/>
                                        <p:tgtEl>
                                          <p:spTgt spid="147"/>
                                        </p:tgtEl>
                                        <p:attrNameLst>
                                          <p:attrName>ppt_w</p:attrName>
                                        </p:attrNameLst>
                                      </p:cBhvr>
                                      <p:tavLst>
                                        <p:tav tm="0">
                                          <p:val>
                                            <p:strVal val="(6*min(max(#ppt_w*#ppt_h,.3),1)-7.4)/-.7*#ppt_w"/>
                                          </p:val>
                                        </p:tav>
                                        <p:tav tm="100000">
                                          <p:val>
                                            <p:strVal val="#ppt_w"/>
                                          </p:val>
                                        </p:tav>
                                      </p:tavLst>
                                    </p:anim>
                                    <p:anim calcmode="lin" valueType="num">
                                      <p:cBhvr>
                                        <p:cTn id="54" dur="750" fill="hold"/>
                                        <p:tgtEl>
                                          <p:spTgt spid="147"/>
                                        </p:tgtEl>
                                        <p:attrNameLst>
                                          <p:attrName>ppt_h</p:attrName>
                                        </p:attrNameLst>
                                      </p:cBhvr>
                                      <p:tavLst>
                                        <p:tav tm="0">
                                          <p:val>
                                            <p:strVal val="(6*min(max(#ppt_w*#ppt_h,.3),1)-7.4)/-.7*#ppt_h"/>
                                          </p:val>
                                        </p:tav>
                                        <p:tav tm="100000">
                                          <p:val>
                                            <p:strVal val="#ppt_h"/>
                                          </p:val>
                                        </p:tav>
                                      </p:tavLst>
                                    </p:anim>
                                    <p:anim calcmode="lin" valueType="num">
                                      <p:cBhvr>
                                        <p:cTn id="55" dur="750" fill="hold"/>
                                        <p:tgtEl>
                                          <p:spTgt spid="147"/>
                                        </p:tgtEl>
                                        <p:attrNameLst>
                                          <p:attrName>ppt_x</p:attrName>
                                        </p:attrNameLst>
                                      </p:cBhvr>
                                      <p:tavLst>
                                        <p:tav tm="0">
                                          <p:val>
                                            <p:fltVal val="0.5"/>
                                          </p:val>
                                        </p:tav>
                                        <p:tav tm="100000">
                                          <p:val>
                                            <p:strVal val="#ppt_x"/>
                                          </p:val>
                                        </p:tav>
                                      </p:tavLst>
                                    </p:anim>
                                    <p:anim calcmode="lin" valueType="num">
                                      <p:cBhvr>
                                        <p:cTn id="56" dur="750" fill="hold"/>
                                        <p:tgtEl>
                                          <p:spTgt spid="147"/>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8000"/>
                            </p:stCondLst>
                            <p:childTnLst>
                              <p:par>
                                <p:cTn id="58" presetID="42" presetClass="entr" presetSubtype="0" fill="hold" grpId="0" nodeType="afterEffect">
                                  <p:stCondLst>
                                    <p:cond delay="0"/>
                                  </p:stCondLst>
                                  <p:childTnLst>
                                    <p:set>
                                      <p:cBhvr>
                                        <p:cTn id="59" dur="1" fill="hold">
                                          <p:stCondLst>
                                            <p:cond delay="0"/>
                                          </p:stCondLst>
                                        </p:cTn>
                                        <p:tgtEl>
                                          <p:spTgt spid="162"/>
                                        </p:tgtEl>
                                        <p:attrNameLst>
                                          <p:attrName>style.visibility</p:attrName>
                                        </p:attrNameLst>
                                      </p:cBhvr>
                                      <p:to>
                                        <p:strVal val="visible"/>
                                      </p:to>
                                    </p:set>
                                    <p:animEffect transition="in" filter="fade">
                                      <p:cBhvr>
                                        <p:cTn id="60" dur="1000"/>
                                        <p:tgtEl>
                                          <p:spTgt spid="162"/>
                                        </p:tgtEl>
                                      </p:cBhvr>
                                    </p:animEffect>
                                    <p:anim calcmode="lin" valueType="num">
                                      <p:cBhvr>
                                        <p:cTn id="61" dur="1000" fill="hold"/>
                                        <p:tgtEl>
                                          <p:spTgt spid="162"/>
                                        </p:tgtEl>
                                        <p:attrNameLst>
                                          <p:attrName>ppt_x</p:attrName>
                                        </p:attrNameLst>
                                      </p:cBhvr>
                                      <p:tavLst>
                                        <p:tav tm="0">
                                          <p:val>
                                            <p:strVal val="#ppt_x"/>
                                          </p:val>
                                        </p:tav>
                                        <p:tav tm="100000">
                                          <p:val>
                                            <p:strVal val="#ppt_x"/>
                                          </p:val>
                                        </p:tav>
                                      </p:tavLst>
                                    </p:anim>
                                    <p:anim calcmode="lin" valueType="num">
                                      <p:cBhvr>
                                        <p:cTn id="62" dur="1000" fill="hold"/>
                                        <p:tgtEl>
                                          <p:spTgt spid="162"/>
                                        </p:tgtEl>
                                        <p:attrNameLst>
                                          <p:attrName>ppt_y</p:attrName>
                                        </p:attrNameLst>
                                      </p:cBhvr>
                                      <p:tavLst>
                                        <p:tav tm="0">
                                          <p:val>
                                            <p:strVal val="#ppt_y+.1"/>
                                          </p:val>
                                        </p:tav>
                                        <p:tav tm="100000">
                                          <p:val>
                                            <p:strVal val="#ppt_y"/>
                                          </p:val>
                                        </p:tav>
                                      </p:tavLst>
                                    </p:anim>
                                  </p:childTnLst>
                                </p:cTn>
                              </p:par>
                            </p:childTnLst>
                          </p:cTn>
                        </p:par>
                        <p:par>
                          <p:cTn id="63" fill="hold">
                            <p:stCondLst>
                              <p:cond delay="9000"/>
                            </p:stCondLst>
                            <p:childTnLst>
                              <p:par>
                                <p:cTn id="64" presetID="22" presetClass="entr" presetSubtype="1" fill="hold" grpId="0" nodeType="afterEffect">
                                  <p:stCondLst>
                                    <p:cond delay="0"/>
                                  </p:stCondLst>
                                  <p:childTnLst>
                                    <p:set>
                                      <p:cBhvr>
                                        <p:cTn id="65" dur="1" fill="hold">
                                          <p:stCondLst>
                                            <p:cond delay="0"/>
                                          </p:stCondLst>
                                        </p:cTn>
                                        <p:tgtEl>
                                          <p:spTgt spid="136"/>
                                        </p:tgtEl>
                                        <p:attrNameLst>
                                          <p:attrName>style.visibility</p:attrName>
                                        </p:attrNameLst>
                                      </p:cBhvr>
                                      <p:to>
                                        <p:strVal val="visible"/>
                                      </p:to>
                                    </p:set>
                                    <p:animEffect transition="in" filter="wipe(up)">
                                      <p:cBhvr>
                                        <p:cTn id="66" dur="750"/>
                                        <p:tgtEl>
                                          <p:spTgt spid="136"/>
                                        </p:tgtEl>
                                      </p:cBhvr>
                                    </p:animEffect>
                                  </p:childTnLst>
                                </p:cTn>
                              </p:par>
                            </p:childTnLst>
                          </p:cTn>
                        </p:par>
                        <p:par>
                          <p:cTn id="67" fill="hold">
                            <p:stCondLst>
                              <p:cond delay="9750"/>
                            </p:stCondLst>
                            <p:childTnLst>
                              <p:par>
                                <p:cTn id="68" presetID="23" presetClass="entr" presetSubtype="36" fill="hold" nodeType="afterEffect">
                                  <p:stCondLst>
                                    <p:cond delay="0"/>
                                  </p:stCondLst>
                                  <p:childTnLst>
                                    <p:set>
                                      <p:cBhvr>
                                        <p:cTn id="69" dur="1" fill="hold">
                                          <p:stCondLst>
                                            <p:cond delay="0"/>
                                          </p:stCondLst>
                                        </p:cTn>
                                        <p:tgtEl>
                                          <p:spTgt spid="151"/>
                                        </p:tgtEl>
                                        <p:attrNameLst>
                                          <p:attrName>style.visibility</p:attrName>
                                        </p:attrNameLst>
                                      </p:cBhvr>
                                      <p:to>
                                        <p:strVal val="visible"/>
                                      </p:to>
                                    </p:set>
                                    <p:anim calcmode="lin" valueType="num">
                                      <p:cBhvr>
                                        <p:cTn id="70" dur="750" fill="hold"/>
                                        <p:tgtEl>
                                          <p:spTgt spid="151"/>
                                        </p:tgtEl>
                                        <p:attrNameLst>
                                          <p:attrName>ppt_w</p:attrName>
                                        </p:attrNameLst>
                                      </p:cBhvr>
                                      <p:tavLst>
                                        <p:tav tm="0">
                                          <p:val>
                                            <p:strVal val="(6*min(max(#ppt_w*#ppt_h,.3),1)-7.4)/-.7*#ppt_w"/>
                                          </p:val>
                                        </p:tav>
                                        <p:tav tm="100000">
                                          <p:val>
                                            <p:strVal val="#ppt_w"/>
                                          </p:val>
                                        </p:tav>
                                      </p:tavLst>
                                    </p:anim>
                                    <p:anim calcmode="lin" valueType="num">
                                      <p:cBhvr>
                                        <p:cTn id="71" dur="750" fill="hold"/>
                                        <p:tgtEl>
                                          <p:spTgt spid="151"/>
                                        </p:tgtEl>
                                        <p:attrNameLst>
                                          <p:attrName>ppt_h</p:attrName>
                                        </p:attrNameLst>
                                      </p:cBhvr>
                                      <p:tavLst>
                                        <p:tav tm="0">
                                          <p:val>
                                            <p:strVal val="(6*min(max(#ppt_w*#ppt_h,.3),1)-7.4)/-.7*#ppt_h"/>
                                          </p:val>
                                        </p:tav>
                                        <p:tav tm="100000">
                                          <p:val>
                                            <p:strVal val="#ppt_h"/>
                                          </p:val>
                                        </p:tav>
                                      </p:tavLst>
                                    </p:anim>
                                    <p:anim calcmode="lin" valueType="num">
                                      <p:cBhvr>
                                        <p:cTn id="72" dur="750" fill="hold"/>
                                        <p:tgtEl>
                                          <p:spTgt spid="151"/>
                                        </p:tgtEl>
                                        <p:attrNameLst>
                                          <p:attrName>ppt_x</p:attrName>
                                        </p:attrNameLst>
                                      </p:cBhvr>
                                      <p:tavLst>
                                        <p:tav tm="0">
                                          <p:val>
                                            <p:fltVal val="0.5"/>
                                          </p:val>
                                        </p:tav>
                                        <p:tav tm="100000">
                                          <p:val>
                                            <p:strVal val="#ppt_x"/>
                                          </p:val>
                                        </p:tav>
                                      </p:tavLst>
                                    </p:anim>
                                    <p:anim calcmode="lin" valueType="num">
                                      <p:cBhvr>
                                        <p:cTn id="73" dur="750" fill="hold"/>
                                        <p:tgtEl>
                                          <p:spTgt spid="151"/>
                                        </p:tgtEl>
                                        <p:attrNameLst>
                                          <p:attrName>ppt_y</p:attrName>
                                        </p:attrNameLst>
                                      </p:cBhvr>
                                      <p:tavLst>
                                        <p:tav tm="0">
                                          <p:val>
                                            <p:strVal val="1+(6*min(max(#ppt_w*#ppt_h,.3),1)-7.4)/-.7*#ppt_h/2"/>
                                          </p:val>
                                        </p:tav>
                                        <p:tav tm="100000">
                                          <p:val>
                                            <p:strVal val="#ppt_y"/>
                                          </p:val>
                                        </p:tav>
                                      </p:tavLst>
                                    </p:anim>
                                  </p:childTnLst>
                                </p:cTn>
                              </p:par>
                            </p:childTnLst>
                          </p:cTn>
                        </p:par>
                        <p:par>
                          <p:cTn id="74" fill="hold">
                            <p:stCondLst>
                              <p:cond delay="10500"/>
                            </p:stCondLst>
                            <p:childTnLst>
                              <p:par>
                                <p:cTn id="75" presetID="42" presetClass="entr" presetSubtype="0" fill="hold" grpId="0" nodeType="afterEffect">
                                  <p:stCondLst>
                                    <p:cond delay="0"/>
                                  </p:stCondLst>
                                  <p:childTnLst>
                                    <p:set>
                                      <p:cBhvr>
                                        <p:cTn id="76" dur="1" fill="hold">
                                          <p:stCondLst>
                                            <p:cond delay="0"/>
                                          </p:stCondLst>
                                        </p:cTn>
                                        <p:tgtEl>
                                          <p:spTgt spid="163"/>
                                        </p:tgtEl>
                                        <p:attrNameLst>
                                          <p:attrName>style.visibility</p:attrName>
                                        </p:attrNameLst>
                                      </p:cBhvr>
                                      <p:to>
                                        <p:strVal val="visible"/>
                                      </p:to>
                                    </p:set>
                                    <p:animEffect transition="in" filter="fade">
                                      <p:cBhvr>
                                        <p:cTn id="77" dur="1000"/>
                                        <p:tgtEl>
                                          <p:spTgt spid="163"/>
                                        </p:tgtEl>
                                      </p:cBhvr>
                                    </p:animEffect>
                                    <p:anim calcmode="lin" valueType="num">
                                      <p:cBhvr>
                                        <p:cTn id="78" dur="1000" fill="hold"/>
                                        <p:tgtEl>
                                          <p:spTgt spid="163"/>
                                        </p:tgtEl>
                                        <p:attrNameLst>
                                          <p:attrName>ppt_x</p:attrName>
                                        </p:attrNameLst>
                                      </p:cBhvr>
                                      <p:tavLst>
                                        <p:tav tm="0">
                                          <p:val>
                                            <p:strVal val="#ppt_x"/>
                                          </p:val>
                                        </p:tav>
                                        <p:tav tm="100000">
                                          <p:val>
                                            <p:strVal val="#ppt_x"/>
                                          </p:val>
                                        </p:tav>
                                      </p:tavLst>
                                    </p:anim>
                                    <p:anim calcmode="lin" valueType="num">
                                      <p:cBhvr>
                                        <p:cTn id="79" dur="1000" fill="hold"/>
                                        <p:tgtEl>
                                          <p:spTgt spid="163"/>
                                        </p:tgtEl>
                                        <p:attrNameLst>
                                          <p:attrName>ppt_y</p:attrName>
                                        </p:attrNameLst>
                                      </p:cBhvr>
                                      <p:tavLst>
                                        <p:tav tm="0">
                                          <p:val>
                                            <p:strVal val="#ppt_y+.1"/>
                                          </p:val>
                                        </p:tav>
                                        <p:tav tm="100000">
                                          <p:val>
                                            <p:strVal val="#ppt_y"/>
                                          </p:val>
                                        </p:tav>
                                      </p:tavLst>
                                    </p:anim>
                                  </p:childTnLst>
                                </p:cTn>
                              </p:par>
                            </p:childTnLst>
                          </p:cTn>
                        </p:par>
                        <p:par>
                          <p:cTn id="80" fill="hold">
                            <p:stCondLst>
                              <p:cond delay="11500"/>
                            </p:stCondLst>
                            <p:childTnLst>
                              <p:par>
                                <p:cTn id="81" presetID="22" presetClass="entr" presetSubtype="1" fill="hold" grpId="0" nodeType="afterEffect">
                                  <p:stCondLst>
                                    <p:cond delay="0"/>
                                  </p:stCondLst>
                                  <p:childTnLst>
                                    <p:set>
                                      <p:cBhvr>
                                        <p:cTn id="82" dur="1" fill="hold">
                                          <p:stCondLst>
                                            <p:cond delay="0"/>
                                          </p:stCondLst>
                                        </p:cTn>
                                        <p:tgtEl>
                                          <p:spTgt spid="137"/>
                                        </p:tgtEl>
                                        <p:attrNameLst>
                                          <p:attrName>style.visibility</p:attrName>
                                        </p:attrNameLst>
                                      </p:cBhvr>
                                      <p:to>
                                        <p:strVal val="visible"/>
                                      </p:to>
                                    </p:set>
                                    <p:animEffect transition="in" filter="wipe(up)">
                                      <p:cBhvr>
                                        <p:cTn id="83" dur="750"/>
                                        <p:tgtEl>
                                          <p:spTgt spid="137"/>
                                        </p:tgtEl>
                                      </p:cBhvr>
                                    </p:animEffect>
                                  </p:childTnLst>
                                </p:cTn>
                              </p:par>
                            </p:childTnLst>
                          </p:cTn>
                        </p:par>
                        <p:par>
                          <p:cTn id="84" fill="hold">
                            <p:stCondLst>
                              <p:cond delay="12250"/>
                            </p:stCondLst>
                            <p:childTnLst>
                              <p:par>
                                <p:cTn id="85" presetID="23" presetClass="entr" presetSubtype="36" fill="hold" nodeType="afterEffect">
                                  <p:stCondLst>
                                    <p:cond delay="0"/>
                                  </p:stCondLst>
                                  <p:childTnLst>
                                    <p:set>
                                      <p:cBhvr>
                                        <p:cTn id="86" dur="1" fill="hold">
                                          <p:stCondLst>
                                            <p:cond delay="0"/>
                                          </p:stCondLst>
                                        </p:cTn>
                                        <p:tgtEl>
                                          <p:spTgt spid="155"/>
                                        </p:tgtEl>
                                        <p:attrNameLst>
                                          <p:attrName>style.visibility</p:attrName>
                                        </p:attrNameLst>
                                      </p:cBhvr>
                                      <p:to>
                                        <p:strVal val="visible"/>
                                      </p:to>
                                    </p:set>
                                    <p:anim calcmode="lin" valueType="num">
                                      <p:cBhvr>
                                        <p:cTn id="87" dur="750" fill="hold"/>
                                        <p:tgtEl>
                                          <p:spTgt spid="155"/>
                                        </p:tgtEl>
                                        <p:attrNameLst>
                                          <p:attrName>ppt_w</p:attrName>
                                        </p:attrNameLst>
                                      </p:cBhvr>
                                      <p:tavLst>
                                        <p:tav tm="0">
                                          <p:val>
                                            <p:strVal val="(6*min(max(#ppt_w*#ppt_h,.3),1)-7.4)/-.7*#ppt_w"/>
                                          </p:val>
                                        </p:tav>
                                        <p:tav tm="100000">
                                          <p:val>
                                            <p:strVal val="#ppt_w"/>
                                          </p:val>
                                        </p:tav>
                                      </p:tavLst>
                                    </p:anim>
                                    <p:anim calcmode="lin" valueType="num">
                                      <p:cBhvr>
                                        <p:cTn id="88" dur="750" fill="hold"/>
                                        <p:tgtEl>
                                          <p:spTgt spid="155"/>
                                        </p:tgtEl>
                                        <p:attrNameLst>
                                          <p:attrName>ppt_h</p:attrName>
                                        </p:attrNameLst>
                                      </p:cBhvr>
                                      <p:tavLst>
                                        <p:tav tm="0">
                                          <p:val>
                                            <p:strVal val="(6*min(max(#ppt_w*#ppt_h,.3),1)-7.4)/-.7*#ppt_h"/>
                                          </p:val>
                                        </p:tav>
                                        <p:tav tm="100000">
                                          <p:val>
                                            <p:strVal val="#ppt_h"/>
                                          </p:val>
                                        </p:tav>
                                      </p:tavLst>
                                    </p:anim>
                                    <p:anim calcmode="lin" valueType="num">
                                      <p:cBhvr>
                                        <p:cTn id="89" dur="750" fill="hold"/>
                                        <p:tgtEl>
                                          <p:spTgt spid="155"/>
                                        </p:tgtEl>
                                        <p:attrNameLst>
                                          <p:attrName>ppt_x</p:attrName>
                                        </p:attrNameLst>
                                      </p:cBhvr>
                                      <p:tavLst>
                                        <p:tav tm="0">
                                          <p:val>
                                            <p:fltVal val="0.5"/>
                                          </p:val>
                                        </p:tav>
                                        <p:tav tm="100000">
                                          <p:val>
                                            <p:strVal val="#ppt_x"/>
                                          </p:val>
                                        </p:tav>
                                      </p:tavLst>
                                    </p:anim>
                                    <p:anim calcmode="lin" valueType="num">
                                      <p:cBhvr>
                                        <p:cTn id="90" dur="750" fill="hold"/>
                                        <p:tgtEl>
                                          <p:spTgt spid="155"/>
                                        </p:tgtEl>
                                        <p:attrNameLst>
                                          <p:attrName>ppt_y</p:attrName>
                                        </p:attrNameLst>
                                      </p:cBhvr>
                                      <p:tavLst>
                                        <p:tav tm="0">
                                          <p:val>
                                            <p:strVal val="1+(6*min(max(#ppt_w*#ppt_h,.3),1)-7.4)/-.7*#ppt_h/2"/>
                                          </p:val>
                                        </p:tav>
                                        <p:tav tm="100000">
                                          <p:val>
                                            <p:strVal val="#ppt_y"/>
                                          </p:val>
                                        </p:tav>
                                      </p:tavLst>
                                    </p:anim>
                                  </p:childTnLst>
                                </p:cTn>
                              </p:par>
                            </p:childTnLst>
                          </p:cTn>
                        </p:par>
                        <p:par>
                          <p:cTn id="91" fill="hold">
                            <p:stCondLst>
                              <p:cond delay="13000"/>
                            </p:stCondLst>
                            <p:childTnLst>
                              <p:par>
                                <p:cTn id="92" presetID="42" presetClass="entr" presetSubtype="0" fill="hold" grpId="0" nodeType="afterEffect">
                                  <p:stCondLst>
                                    <p:cond delay="0"/>
                                  </p:stCondLst>
                                  <p:childTnLst>
                                    <p:set>
                                      <p:cBhvr>
                                        <p:cTn id="93" dur="1" fill="hold">
                                          <p:stCondLst>
                                            <p:cond delay="0"/>
                                          </p:stCondLst>
                                        </p:cTn>
                                        <p:tgtEl>
                                          <p:spTgt spid="164"/>
                                        </p:tgtEl>
                                        <p:attrNameLst>
                                          <p:attrName>style.visibility</p:attrName>
                                        </p:attrNameLst>
                                      </p:cBhvr>
                                      <p:to>
                                        <p:strVal val="visible"/>
                                      </p:to>
                                    </p:set>
                                    <p:animEffect transition="in" filter="fade">
                                      <p:cBhvr>
                                        <p:cTn id="94" dur="1000"/>
                                        <p:tgtEl>
                                          <p:spTgt spid="164"/>
                                        </p:tgtEl>
                                      </p:cBhvr>
                                    </p:animEffect>
                                    <p:anim calcmode="lin" valueType="num">
                                      <p:cBhvr>
                                        <p:cTn id="95" dur="1000" fill="hold"/>
                                        <p:tgtEl>
                                          <p:spTgt spid="164"/>
                                        </p:tgtEl>
                                        <p:attrNameLst>
                                          <p:attrName>ppt_x</p:attrName>
                                        </p:attrNameLst>
                                      </p:cBhvr>
                                      <p:tavLst>
                                        <p:tav tm="0">
                                          <p:val>
                                            <p:strVal val="#ppt_x"/>
                                          </p:val>
                                        </p:tav>
                                        <p:tav tm="100000">
                                          <p:val>
                                            <p:strVal val="#ppt_x"/>
                                          </p:val>
                                        </p:tav>
                                      </p:tavLst>
                                    </p:anim>
                                    <p:anim calcmode="lin" valueType="num">
                                      <p:cBhvr>
                                        <p:cTn id="96" dur="1000" fill="hold"/>
                                        <p:tgtEl>
                                          <p:spTgt spid="16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 grpId="0" animBg="1"/>
      <p:bldP spid="134" grpId="0" animBg="1"/>
      <p:bldP spid="135" grpId="0" animBg="1"/>
      <p:bldP spid="136" grpId="0" animBg="1"/>
      <p:bldP spid="137" grpId="0" animBg="1"/>
      <p:bldP spid="132" grpId="0" animBg="1"/>
      <p:bldP spid="142" grpId="0"/>
      <p:bldP spid="161" grpId="0"/>
      <p:bldP spid="162" grpId="0"/>
      <p:bldP spid="163" grpId="0"/>
      <p:bldP spid="164" grpId="0"/>
      <p:bldP spid="1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1467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323</cp:revision>
  <dcterms:created xsi:type="dcterms:W3CDTF">2016-09-28T22:08:47Z</dcterms:created>
  <dcterms:modified xsi:type="dcterms:W3CDTF">2019-09-25T18:57:53Z</dcterms:modified>
</cp:coreProperties>
</file>