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7858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C2FEC5D-1510-46E0-B5E2-26358B4A8F56}"/>
              </a:ext>
            </a:extLst>
          </p:cNvPr>
          <p:cNvGrpSpPr/>
          <p:nvPr/>
        </p:nvGrpSpPr>
        <p:grpSpPr>
          <a:xfrm>
            <a:off x="2133600" y="1645920"/>
            <a:ext cx="2103120" cy="2103120"/>
            <a:chOff x="5441589" y="757083"/>
            <a:chExt cx="3017520" cy="3017520"/>
          </a:xfrm>
        </p:grpSpPr>
        <p:sp>
          <p:nvSpPr>
            <p:cNvPr id="25" name="Freeform 61">
              <a:extLst>
                <a:ext uri="{FF2B5EF4-FFF2-40B4-BE49-F238E27FC236}">
                  <a16:creationId xmlns:a16="http://schemas.microsoft.com/office/drawing/2014/main" id="{15CECEE4-57AE-4C16-94BE-2F9061D32CF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EF3425"/>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Shape 25">
              <a:extLst>
                <a:ext uri="{FF2B5EF4-FFF2-40B4-BE49-F238E27FC236}">
                  <a16:creationId xmlns:a16="http://schemas.microsoft.com/office/drawing/2014/main" id="{5B379A02-31A2-4C62-9025-00F807AEE308}"/>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3CC06D2C-DDF2-4DEC-83FE-2A2F37F16C71}"/>
              </a:ext>
            </a:extLst>
          </p:cNvPr>
          <p:cNvGrpSpPr>
            <a:grpSpLocks noChangeAspect="1"/>
          </p:cNvGrpSpPr>
          <p:nvPr/>
        </p:nvGrpSpPr>
        <p:grpSpPr>
          <a:xfrm rot="14271281">
            <a:off x="2643447" y="2155767"/>
            <a:ext cx="1083425" cy="1083425"/>
            <a:chOff x="1341120" y="2105814"/>
            <a:chExt cx="3931920" cy="3931920"/>
          </a:xfrm>
        </p:grpSpPr>
        <p:sp>
          <p:nvSpPr>
            <p:cNvPr id="28" name="Oval 27">
              <a:extLst>
                <a:ext uri="{FF2B5EF4-FFF2-40B4-BE49-F238E27FC236}">
                  <a16:creationId xmlns:a16="http://schemas.microsoft.com/office/drawing/2014/main" id="{2A4A8F36-6EB5-4D92-AEA3-347993CC4A23}"/>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40E301E-E40C-4E53-8CAC-D54ACE7465C7}"/>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78AF9843-1C62-46DC-9CEC-82301F00D804}"/>
              </a:ext>
            </a:extLst>
          </p:cNvPr>
          <p:cNvGrpSpPr/>
          <p:nvPr/>
        </p:nvGrpSpPr>
        <p:grpSpPr>
          <a:xfrm>
            <a:off x="4145280" y="1645920"/>
            <a:ext cx="2103120" cy="2103120"/>
            <a:chOff x="5441589" y="757083"/>
            <a:chExt cx="3017520" cy="3017520"/>
          </a:xfrm>
        </p:grpSpPr>
        <p:sp>
          <p:nvSpPr>
            <p:cNvPr id="35" name="Freeform 61">
              <a:extLst>
                <a:ext uri="{FF2B5EF4-FFF2-40B4-BE49-F238E27FC236}">
                  <a16:creationId xmlns:a16="http://schemas.microsoft.com/office/drawing/2014/main" id="{212F193B-58DA-46C5-9934-8D4E09BDCFD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44546B"/>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Shape 35">
              <a:extLst>
                <a:ext uri="{FF2B5EF4-FFF2-40B4-BE49-F238E27FC236}">
                  <a16:creationId xmlns:a16="http://schemas.microsoft.com/office/drawing/2014/main" id="{FA796612-AB58-4A5D-9B08-A726E56DB41B}"/>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7891D526-75A2-486E-8200-D1E21DF83928}"/>
              </a:ext>
            </a:extLst>
          </p:cNvPr>
          <p:cNvGrpSpPr>
            <a:grpSpLocks noChangeAspect="1"/>
          </p:cNvGrpSpPr>
          <p:nvPr/>
        </p:nvGrpSpPr>
        <p:grpSpPr>
          <a:xfrm rot="19980000">
            <a:off x="4655127" y="2155767"/>
            <a:ext cx="1083425" cy="1083425"/>
            <a:chOff x="1341120" y="2105814"/>
            <a:chExt cx="3931920" cy="3931920"/>
          </a:xfrm>
        </p:grpSpPr>
        <p:sp>
          <p:nvSpPr>
            <p:cNvPr id="33" name="Oval 32">
              <a:extLst>
                <a:ext uri="{FF2B5EF4-FFF2-40B4-BE49-F238E27FC236}">
                  <a16:creationId xmlns:a16="http://schemas.microsoft.com/office/drawing/2014/main" id="{C811D13D-9407-4154-9071-69F8F4BFCA5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49EA691F-99F5-4D54-ACDB-C6BFAC8FE7FF}"/>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532DA449-6798-4320-BB97-F48414977B06}"/>
              </a:ext>
            </a:extLst>
          </p:cNvPr>
          <p:cNvGrpSpPr/>
          <p:nvPr/>
        </p:nvGrpSpPr>
        <p:grpSpPr>
          <a:xfrm>
            <a:off x="6156960" y="1645920"/>
            <a:ext cx="2103120" cy="2103120"/>
            <a:chOff x="5441589" y="757083"/>
            <a:chExt cx="3017520" cy="3017520"/>
          </a:xfrm>
        </p:grpSpPr>
        <p:sp>
          <p:nvSpPr>
            <p:cNvPr id="42" name="Freeform 61">
              <a:extLst>
                <a:ext uri="{FF2B5EF4-FFF2-40B4-BE49-F238E27FC236}">
                  <a16:creationId xmlns:a16="http://schemas.microsoft.com/office/drawing/2014/main" id="{05577F74-8443-4BCE-82B3-63408B002D9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5C7089"/>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Shape 42">
              <a:extLst>
                <a:ext uri="{FF2B5EF4-FFF2-40B4-BE49-F238E27FC236}">
                  <a16:creationId xmlns:a16="http://schemas.microsoft.com/office/drawing/2014/main" id="{83BFA841-4B35-4F6C-A188-8B2C8836BB37}"/>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6703561E-C985-410D-A720-CADB4260F0C5}"/>
              </a:ext>
            </a:extLst>
          </p:cNvPr>
          <p:cNvGrpSpPr>
            <a:grpSpLocks noChangeAspect="1"/>
          </p:cNvGrpSpPr>
          <p:nvPr/>
        </p:nvGrpSpPr>
        <p:grpSpPr>
          <a:xfrm rot="24840000">
            <a:off x="6666807" y="2155767"/>
            <a:ext cx="1083425" cy="1083425"/>
            <a:chOff x="1341120" y="2105814"/>
            <a:chExt cx="3931920" cy="3931920"/>
          </a:xfrm>
        </p:grpSpPr>
        <p:sp>
          <p:nvSpPr>
            <p:cNvPr id="40" name="Oval 39">
              <a:extLst>
                <a:ext uri="{FF2B5EF4-FFF2-40B4-BE49-F238E27FC236}">
                  <a16:creationId xmlns:a16="http://schemas.microsoft.com/office/drawing/2014/main" id="{44CA3758-75F8-47DB-BB91-6C6DA2782CCE}"/>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E24E54C4-58FB-4DF1-8F8C-E9F0D6993E19}"/>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7DF3D4EB-C5E2-447F-89E7-2658D682C024}"/>
              </a:ext>
            </a:extLst>
          </p:cNvPr>
          <p:cNvGrpSpPr/>
          <p:nvPr/>
        </p:nvGrpSpPr>
        <p:grpSpPr>
          <a:xfrm>
            <a:off x="8168640" y="1645920"/>
            <a:ext cx="2103120" cy="2103120"/>
            <a:chOff x="5441589" y="757083"/>
            <a:chExt cx="3017520" cy="3017520"/>
          </a:xfrm>
        </p:grpSpPr>
        <p:sp>
          <p:nvSpPr>
            <p:cNvPr id="49" name="Freeform 61">
              <a:extLst>
                <a:ext uri="{FF2B5EF4-FFF2-40B4-BE49-F238E27FC236}">
                  <a16:creationId xmlns:a16="http://schemas.microsoft.com/office/drawing/2014/main" id="{82B30824-B0C9-4422-B72C-FFFF33B3D0E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72869F"/>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Shape 49">
              <a:extLst>
                <a:ext uri="{FF2B5EF4-FFF2-40B4-BE49-F238E27FC236}">
                  <a16:creationId xmlns:a16="http://schemas.microsoft.com/office/drawing/2014/main" id="{FADC57B0-9566-4C46-B2B8-96AD70724153}"/>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0A8ECC4F-1F38-4370-9EC2-16604CD8D36A}"/>
              </a:ext>
            </a:extLst>
          </p:cNvPr>
          <p:cNvGrpSpPr>
            <a:grpSpLocks noChangeAspect="1"/>
          </p:cNvGrpSpPr>
          <p:nvPr/>
        </p:nvGrpSpPr>
        <p:grpSpPr>
          <a:xfrm rot="11040000">
            <a:off x="8678487" y="2155767"/>
            <a:ext cx="1083425" cy="1083425"/>
            <a:chOff x="1341120" y="2105814"/>
            <a:chExt cx="3931920" cy="3931920"/>
          </a:xfrm>
        </p:grpSpPr>
        <p:sp>
          <p:nvSpPr>
            <p:cNvPr id="47" name="Oval 46">
              <a:extLst>
                <a:ext uri="{FF2B5EF4-FFF2-40B4-BE49-F238E27FC236}">
                  <a16:creationId xmlns:a16="http://schemas.microsoft.com/office/drawing/2014/main" id="{7E05CDDC-B656-4C07-96AA-5E17DA1048F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04BFE8DE-D7FA-41E5-93F2-DD3A99A44E5C}"/>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787EEA0F-6CD3-4C11-82D3-7B72A80B45E3}"/>
              </a:ext>
            </a:extLst>
          </p:cNvPr>
          <p:cNvCxnSpPr/>
          <p:nvPr/>
        </p:nvCxnSpPr>
        <p:spPr>
          <a:xfrm>
            <a:off x="3589842" y="4312317"/>
            <a:ext cx="137160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2A5BEAE-A842-4D71-BB50-490BE96BBABC}"/>
              </a:ext>
            </a:extLst>
          </p:cNvPr>
          <p:cNvCxnSpPr/>
          <p:nvPr/>
        </p:nvCxnSpPr>
        <p:spPr>
          <a:xfrm>
            <a:off x="5422033" y="4319090"/>
            <a:ext cx="137160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4B62835-FC5C-46F5-8D34-6F16C6D2D880}"/>
              </a:ext>
            </a:extLst>
          </p:cNvPr>
          <p:cNvCxnSpPr/>
          <p:nvPr/>
        </p:nvCxnSpPr>
        <p:spPr>
          <a:xfrm>
            <a:off x="7261150" y="4296301"/>
            <a:ext cx="137160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ABA8F035-C053-47CA-89DC-371B0AC84887}"/>
              </a:ext>
            </a:extLst>
          </p:cNvPr>
          <p:cNvGrpSpPr/>
          <p:nvPr/>
        </p:nvGrpSpPr>
        <p:grpSpPr>
          <a:xfrm>
            <a:off x="3096032" y="4083579"/>
            <a:ext cx="548640" cy="457476"/>
            <a:chOff x="3096032" y="4083579"/>
            <a:chExt cx="548640" cy="457476"/>
          </a:xfrm>
        </p:grpSpPr>
        <p:sp>
          <p:nvSpPr>
            <p:cNvPr id="4" name="Oval 3">
              <a:extLst>
                <a:ext uri="{FF2B5EF4-FFF2-40B4-BE49-F238E27FC236}">
                  <a16:creationId xmlns:a16="http://schemas.microsoft.com/office/drawing/2014/main" id="{0BFAE10E-FE6A-4B2F-9F10-6852B90EC337}"/>
                </a:ext>
              </a:extLst>
            </p:cNvPr>
            <p:cNvSpPr>
              <a:spLocks noChangeAspect="1"/>
            </p:cNvSpPr>
            <p:nvPr/>
          </p:nvSpPr>
          <p:spPr>
            <a:xfrm>
              <a:off x="3146142" y="4083579"/>
              <a:ext cx="457200" cy="457476"/>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A443B53-8E64-4584-804E-C74A5936BE7E}"/>
                </a:ext>
              </a:extLst>
            </p:cNvPr>
            <p:cNvSpPr txBox="1"/>
            <p:nvPr/>
          </p:nvSpPr>
          <p:spPr>
            <a:xfrm>
              <a:off x="3096032" y="4153934"/>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27%</a:t>
              </a:r>
            </a:p>
          </p:txBody>
        </p:sp>
      </p:grpSp>
      <p:grpSp>
        <p:nvGrpSpPr>
          <p:cNvPr id="17" name="Group 16">
            <a:extLst>
              <a:ext uri="{FF2B5EF4-FFF2-40B4-BE49-F238E27FC236}">
                <a16:creationId xmlns:a16="http://schemas.microsoft.com/office/drawing/2014/main" id="{44D6FC27-9BF0-406F-835F-BD593D073621}"/>
              </a:ext>
            </a:extLst>
          </p:cNvPr>
          <p:cNvGrpSpPr/>
          <p:nvPr/>
        </p:nvGrpSpPr>
        <p:grpSpPr>
          <a:xfrm>
            <a:off x="4929326" y="4083579"/>
            <a:ext cx="548640" cy="457476"/>
            <a:chOff x="4929326" y="4083579"/>
            <a:chExt cx="548640" cy="457476"/>
          </a:xfrm>
        </p:grpSpPr>
        <p:sp>
          <p:nvSpPr>
            <p:cNvPr id="55" name="Oval 54">
              <a:extLst>
                <a:ext uri="{FF2B5EF4-FFF2-40B4-BE49-F238E27FC236}">
                  <a16:creationId xmlns:a16="http://schemas.microsoft.com/office/drawing/2014/main" id="{351CD3F9-AA80-4CCD-946A-18380664425D}"/>
                </a:ext>
              </a:extLst>
            </p:cNvPr>
            <p:cNvSpPr>
              <a:spLocks noChangeAspect="1"/>
            </p:cNvSpPr>
            <p:nvPr/>
          </p:nvSpPr>
          <p:spPr>
            <a:xfrm>
              <a:off x="4964833" y="4083579"/>
              <a:ext cx="457200" cy="457476"/>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E04AAF51-15C7-43BD-B798-4998F8B2DEBA}"/>
                </a:ext>
              </a:extLst>
            </p:cNvPr>
            <p:cNvSpPr txBox="1"/>
            <p:nvPr/>
          </p:nvSpPr>
          <p:spPr>
            <a:xfrm>
              <a:off x="4929326" y="4150390"/>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53%</a:t>
              </a:r>
            </a:p>
          </p:txBody>
        </p:sp>
      </p:grpSp>
      <p:grpSp>
        <p:nvGrpSpPr>
          <p:cNvPr id="64" name="Group 63">
            <a:extLst>
              <a:ext uri="{FF2B5EF4-FFF2-40B4-BE49-F238E27FC236}">
                <a16:creationId xmlns:a16="http://schemas.microsoft.com/office/drawing/2014/main" id="{81653DA5-5B76-45FE-B6A8-69BBBEA0505B}"/>
              </a:ext>
            </a:extLst>
          </p:cNvPr>
          <p:cNvGrpSpPr/>
          <p:nvPr/>
        </p:nvGrpSpPr>
        <p:grpSpPr>
          <a:xfrm>
            <a:off x="6774167" y="4083577"/>
            <a:ext cx="548640" cy="457476"/>
            <a:chOff x="6774167" y="4083577"/>
            <a:chExt cx="548640" cy="457476"/>
          </a:xfrm>
        </p:grpSpPr>
        <p:sp>
          <p:nvSpPr>
            <p:cNvPr id="57" name="Oval 56">
              <a:extLst>
                <a:ext uri="{FF2B5EF4-FFF2-40B4-BE49-F238E27FC236}">
                  <a16:creationId xmlns:a16="http://schemas.microsoft.com/office/drawing/2014/main" id="{7440AA9E-51BC-45F1-B726-8EC661304595}"/>
                </a:ext>
              </a:extLst>
            </p:cNvPr>
            <p:cNvSpPr>
              <a:spLocks noChangeAspect="1"/>
            </p:cNvSpPr>
            <p:nvPr/>
          </p:nvSpPr>
          <p:spPr>
            <a:xfrm>
              <a:off x="6803950" y="4083577"/>
              <a:ext cx="457200" cy="457476"/>
            </a:xfrm>
            <a:prstGeom prst="ellipse">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0976912C-E234-4C0E-97EF-6A6363695A5D}"/>
                </a:ext>
              </a:extLst>
            </p:cNvPr>
            <p:cNvSpPr txBox="1"/>
            <p:nvPr/>
          </p:nvSpPr>
          <p:spPr>
            <a:xfrm>
              <a:off x="6774167" y="4165201"/>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76%</a:t>
              </a:r>
            </a:p>
          </p:txBody>
        </p:sp>
      </p:grpSp>
      <p:grpSp>
        <p:nvGrpSpPr>
          <p:cNvPr id="66" name="Group 65">
            <a:extLst>
              <a:ext uri="{FF2B5EF4-FFF2-40B4-BE49-F238E27FC236}">
                <a16:creationId xmlns:a16="http://schemas.microsoft.com/office/drawing/2014/main" id="{23A19C76-ECAF-4B35-944D-2AE83BD654B6}"/>
              </a:ext>
            </a:extLst>
          </p:cNvPr>
          <p:cNvGrpSpPr/>
          <p:nvPr/>
        </p:nvGrpSpPr>
        <p:grpSpPr>
          <a:xfrm>
            <a:off x="8617808" y="4079085"/>
            <a:ext cx="548640" cy="457476"/>
            <a:chOff x="8617808" y="4079085"/>
            <a:chExt cx="548640" cy="457476"/>
          </a:xfrm>
        </p:grpSpPr>
        <p:sp>
          <p:nvSpPr>
            <p:cNvPr id="59" name="Oval 58">
              <a:extLst>
                <a:ext uri="{FF2B5EF4-FFF2-40B4-BE49-F238E27FC236}">
                  <a16:creationId xmlns:a16="http://schemas.microsoft.com/office/drawing/2014/main" id="{4CDB51FA-3699-4877-80AC-3ED1B5CB5BD7}"/>
                </a:ext>
              </a:extLst>
            </p:cNvPr>
            <p:cNvSpPr>
              <a:spLocks noChangeAspect="1"/>
            </p:cNvSpPr>
            <p:nvPr/>
          </p:nvSpPr>
          <p:spPr>
            <a:xfrm>
              <a:off x="8643067" y="4079085"/>
              <a:ext cx="457200" cy="457476"/>
            </a:xfrm>
            <a:prstGeom prst="ellipse">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26206E8-6D2E-4567-9A6C-FA32303C5EF7}"/>
                </a:ext>
              </a:extLst>
            </p:cNvPr>
            <p:cNvSpPr txBox="1"/>
            <p:nvPr/>
          </p:nvSpPr>
          <p:spPr>
            <a:xfrm>
              <a:off x="8617808" y="4141389"/>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11%</a:t>
              </a:r>
            </a:p>
          </p:txBody>
        </p:sp>
      </p:grpSp>
      <p:sp>
        <p:nvSpPr>
          <p:cNvPr id="67" name="TextBox 66">
            <a:extLst>
              <a:ext uri="{FF2B5EF4-FFF2-40B4-BE49-F238E27FC236}">
                <a16:creationId xmlns:a16="http://schemas.microsoft.com/office/drawing/2014/main" id="{E93D4484-1292-43BD-A153-31613AB90349}"/>
              </a:ext>
            </a:extLst>
          </p:cNvPr>
          <p:cNvSpPr txBox="1"/>
          <p:nvPr/>
        </p:nvSpPr>
        <p:spPr>
          <a:xfrm>
            <a:off x="883920" y="4754880"/>
            <a:ext cx="2468880" cy="196977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F550EB34-802F-4F6F-AB97-623498399AB7}"/>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69" name="TextBox 68">
            <a:extLst>
              <a:ext uri="{FF2B5EF4-FFF2-40B4-BE49-F238E27FC236}">
                <a16:creationId xmlns:a16="http://schemas.microsoft.com/office/drawing/2014/main" id="{63628782-69AF-478E-9035-E60F3860657B}"/>
              </a:ext>
            </a:extLst>
          </p:cNvPr>
          <p:cNvSpPr txBox="1"/>
          <p:nvPr/>
        </p:nvSpPr>
        <p:spPr>
          <a:xfrm>
            <a:off x="3718560" y="4754880"/>
            <a:ext cx="2468880" cy="196977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7D8F7304-2F7C-4FBC-A499-A1E7DBF46BB4}"/>
              </a:ext>
            </a:extLst>
          </p:cNvPr>
          <p:cNvSpPr txBox="1"/>
          <p:nvPr/>
        </p:nvSpPr>
        <p:spPr>
          <a:xfrm>
            <a:off x="6370320" y="4754880"/>
            <a:ext cx="2468880" cy="196977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E0E07473-BCCC-49FD-8861-8556D12F17CE}"/>
              </a:ext>
            </a:extLst>
          </p:cNvPr>
          <p:cNvSpPr txBox="1"/>
          <p:nvPr/>
        </p:nvSpPr>
        <p:spPr>
          <a:xfrm>
            <a:off x="9113520" y="4754880"/>
            <a:ext cx="2468880" cy="1969770"/>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51" name="Picture 50">
            <a:hlinkClick r:id="rId2"/>
            <a:extLst>
              <a:ext uri="{FF2B5EF4-FFF2-40B4-BE49-F238E27FC236}">
                <a16:creationId xmlns:a16="http://schemas.microsoft.com/office/drawing/2014/main" id="{4ACD58B5-2525-443A-AB41-1AA6B2C5CC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6980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1000"/>
                                        <p:tgtEl>
                                          <p:spTgt spid="68"/>
                                        </p:tgtEl>
                                      </p:cBhvr>
                                    </p:animEffect>
                                  </p:childTnLst>
                                </p:cTn>
                              </p:par>
                              <p:par>
                                <p:cTn id="8" presetID="49" presetClass="entr" presetSubtype="0" decel="10000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 calcmode="lin" valueType="num">
                                      <p:cBhvr>
                                        <p:cTn id="10" dur="1500" fill="hold"/>
                                        <p:tgtEl>
                                          <p:spTgt spid="24"/>
                                        </p:tgtEl>
                                        <p:attrNameLst>
                                          <p:attrName>ppt_w</p:attrName>
                                        </p:attrNameLst>
                                      </p:cBhvr>
                                      <p:tavLst>
                                        <p:tav tm="0">
                                          <p:val>
                                            <p:fltVal val="0"/>
                                          </p:val>
                                        </p:tav>
                                        <p:tav tm="100000">
                                          <p:val>
                                            <p:strVal val="#ppt_w"/>
                                          </p:val>
                                        </p:tav>
                                      </p:tavLst>
                                    </p:anim>
                                    <p:anim calcmode="lin" valueType="num">
                                      <p:cBhvr>
                                        <p:cTn id="11" dur="1500" fill="hold"/>
                                        <p:tgtEl>
                                          <p:spTgt spid="24"/>
                                        </p:tgtEl>
                                        <p:attrNameLst>
                                          <p:attrName>ppt_h</p:attrName>
                                        </p:attrNameLst>
                                      </p:cBhvr>
                                      <p:tavLst>
                                        <p:tav tm="0">
                                          <p:val>
                                            <p:fltVal val="0"/>
                                          </p:val>
                                        </p:tav>
                                        <p:tav tm="100000">
                                          <p:val>
                                            <p:strVal val="#ppt_h"/>
                                          </p:val>
                                        </p:tav>
                                      </p:tavLst>
                                    </p:anim>
                                    <p:anim calcmode="lin" valueType="num">
                                      <p:cBhvr>
                                        <p:cTn id="12" dur="1500" fill="hold"/>
                                        <p:tgtEl>
                                          <p:spTgt spid="24"/>
                                        </p:tgtEl>
                                        <p:attrNameLst>
                                          <p:attrName>style.rotation</p:attrName>
                                        </p:attrNameLst>
                                      </p:cBhvr>
                                      <p:tavLst>
                                        <p:tav tm="0">
                                          <p:val>
                                            <p:fltVal val="360"/>
                                          </p:val>
                                        </p:tav>
                                        <p:tav tm="100000">
                                          <p:val>
                                            <p:fltVal val="0"/>
                                          </p:val>
                                        </p:tav>
                                      </p:tavLst>
                                    </p:anim>
                                    <p:animEffect transition="in" filter="fade">
                                      <p:cBhvr>
                                        <p:cTn id="13" dur="1500"/>
                                        <p:tgtEl>
                                          <p:spTgt spid="24"/>
                                        </p:tgtEl>
                                      </p:cBhvr>
                                    </p:animEffect>
                                  </p:childTnLst>
                                </p:cTn>
                              </p:par>
                              <p:par>
                                <p:cTn id="14" presetID="49" presetClass="entr" presetSubtype="0" decel="10000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1500" fill="hold"/>
                                        <p:tgtEl>
                                          <p:spTgt spid="31"/>
                                        </p:tgtEl>
                                        <p:attrNameLst>
                                          <p:attrName>ppt_w</p:attrName>
                                        </p:attrNameLst>
                                      </p:cBhvr>
                                      <p:tavLst>
                                        <p:tav tm="0">
                                          <p:val>
                                            <p:fltVal val="0"/>
                                          </p:val>
                                        </p:tav>
                                        <p:tav tm="100000">
                                          <p:val>
                                            <p:strVal val="#ppt_w"/>
                                          </p:val>
                                        </p:tav>
                                      </p:tavLst>
                                    </p:anim>
                                    <p:anim calcmode="lin" valueType="num">
                                      <p:cBhvr>
                                        <p:cTn id="17" dur="1500" fill="hold"/>
                                        <p:tgtEl>
                                          <p:spTgt spid="31"/>
                                        </p:tgtEl>
                                        <p:attrNameLst>
                                          <p:attrName>ppt_h</p:attrName>
                                        </p:attrNameLst>
                                      </p:cBhvr>
                                      <p:tavLst>
                                        <p:tav tm="0">
                                          <p:val>
                                            <p:fltVal val="0"/>
                                          </p:val>
                                        </p:tav>
                                        <p:tav tm="100000">
                                          <p:val>
                                            <p:strVal val="#ppt_h"/>
                                          </p:val>
                                        </p:tav>
                                      </p:tavLst>
                                    </p:anim>
                                    <p:anim calcmode="lin" valueType="num">
                                      <p:cBhvr>
                                        <p:cTn id="18" dur="1500" fill="hold"/>
                                        <p:tgtEl>
                                          <p:spTgt spid="31"/>
                                        </p:tgtEl>
                                        <p:attrNameLst>
                                          <p:attrName>style.rotation</p:attrName>
                                        </p:attrNameLst>
                                      </p:cBhvr>
                                      <p:tavLst>
                                        <p:tav tm="0">
                                          <p:val>
                                            <p:fltVal val="360"/>
                                          </p:val>
                                        </p:tav>
                                        <p:tav tm="100000">
                                          <p:val>
                                            <p:fltVal val="0"/>
                                          </p:val>
                                        </p:tav>
                                      </p:tavLst>
                                    </p:anim>
                                    <p:animEffect transition="in" filter="fade">
                                      <p:cBhvr>
                                        <p:cTn id="19" dur="1500"/>
                                        <p:tgtEl>
                                          <p:spTgt spid="31"/>
                                        </p:tgtEl>
                                      </p:cBhvr>
                                    </p:animEffect>
                                  </p:childTnLst>
                                </p:cTn>
                              </p:par>
                              <p:par>
                                <p:cTn id="20" presetID="49" presetClass="entr" presetSubtype="0" decel="10000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p:cTn id="22" dur="1500" fill="hold"/>
                                        <p:tgtEl>
                                          <p:spTgt spid="38"/>
                                        </p:tgtEl>
                                        <p:attrNameLst>
                                          <p:attrName>ppt_w</p:attrName>
                                        </p:attrNameLst>
                                      </p:cBhvr>
                                      <p:tavLst>
                                        <p:tav tm="0">
                                          <p:val>
                                            <p:fltVal val="0"/>
                                          </p:val>
                                        </p:tav>
                                        <p:tav tm="100000">
                                          <p:val>
                                            <p:strVal val="#ppt_w"/>
                                          </p:val>
                                        </p:tav>
                                      </p:tavLst>
                                    </p:anim>
                                    <p:anim calcmode="lin" valueType="num">
                                      <p:cBhvr>
                                        <p:cTn id="23" dur="1500" fill="hold"/>
                                        <p:tgtEl>
                                          <p:spTgt spid="38"/>
                                        </p:tgtEl>
                                        <p:attrNameLst>
                                          <p:attrName>ppt_h</p:attrName>
                                        </p:attrNameLst>
                                      </p:cBhvr>
                                      <p:tavLst>
                                        <p:tav tm="0">
                                          <p:val>
                                            <p:fltVal val="0"/>
                                          </p:val>
                                        </p:tav>
                                        <p:tav tm="100000">
                                          <p:val>
                                            <p:strVal val="#ppt_h"/>
                                          </p:val>
                                        </p:tav>
                                      </p:tavLst>
                                    </p:anim>
                                    <p:anim calcmode="lin" valueType="num">
                                      <p:cBhvr>
                                        <p:cTn id="24" dur="1500" fill="hold"/>
                                        <p:tgtEl>
                                          <p:spTgt spid="38"/>
                                        </p:tgtEl>
                                        <p:attrNameLst>
                                          <p:attrName>style.rotation</p:attrName>
                                        </p:attrNameLst>
                                      </p:cBhvr>
                                      <p:tavLst>
                                        <p:tav tm="0">
                                          <p:val>
                                            <p:fltVal val="360"/>
                                          </p:val>
                                        </p:tav>
                                        <p:tav tm="100000">
                                          <p:val>
                                            <p:fltVal val="0"/>
                                          </p:val>
                                        </p:tav>
                                      </p:tavLst>
                                    </p:anim>
                                    <p:animEffect transition="in" filter="fade">
                                      <p:cBhvr>
                                        <p:cTn id="25" dur="1500"/>
                                        <p:tgtEl>
                                          <p:spTgt spid="38"/>
                                        </p:tgtEl>
                                      </p:cBhvr>
                                    </p:animEffect>
                                  </p:childTnLst>
                                </p:cTn>
                              </p:par>
                              <p:par>
                                <p:cTn id="26" presetID="49" presetClass="entr" presetSubtype="0" decel="100000" fill="hold" nodeType="withEffect">
                                  <p:stCondLst>
                                    <p:cond delay="0"/>
                                  </p:stCondLst>
                                  <p:childTnLst>
                                    <p:set>
                                      <p:cBhvr>
                                        <p:cTn id="27" dur="1" fill="hold">
                                          <p:stCondLst>
                                            <p:cond delay="0"/>
                                          </p:stCondLst>
                                        </p:cTn>
                                        <p:tgtEl>
                                          <p:spTgt spid="45"/>
                                        </p:tgtEl>
                                        <p:attrNameLst>
                                          <p:attrName>style.visibility</p:attrName>
                                        </p:attrNameLst>
                                      </p:cBhvr>
                                      <p:to>
                                        <p:strVal val="visible"/>
                                      </p:to>
                                    </p:set>
                                    <p:anim calcmode="lin" valueType="num">
                                      <p:cBhvr>
                                        <p:cTn id="28" dur="1500" fill="hold"/>
                                        <p:tgtEl>
                                          <p:spTgt spid="45"/>
                                        </p:tgtEl>
                                        <p:attrNameLst>
                                          <p:attrName>ppt_w</p:attrName>
                                        </p:attrNameLst>
                                      </p:cBhvr>
                                      <p:tavLst>
                                        <p:tav tm="0">
                                          <p:val>
                                            <p:fltVal val="0"/>
                                          </p:val>
                                        </p:tav>
                                        <p:tav tm="100000">
                                          <p:val>
                                            <p:strVal val="#ppt_w"/>
                                          </p:val>
                                        </p:tav>
                                      </p:tavLst>
                                    </p:anim>
                                    <p:anim calcmode="lin" valueType="num">
                                      <p:cBhvr>
                                        <p:cTn id="29" dur="1500" fill="hold"/>
                                        <p:tgtEl>
                                          <p:spTgt spid="45"/>
                                        </p:tgtEl>
                                        <p:attrNameLst>
                                          <p:attrName>ppt_h</p:attrName>
                                        </p:attrNameLst>
                                      </p:cBhvr>
                                      <p:tavLst>
                                        <p:tav tm="0">
                                          <p:val>
                                            <p:fltVal val="0"/>
                                          </p:val>
                                        </p:tav>
                                        <p:tav tm="100000">
                                          <p:val>
                                            <p:strVal val="#ppt_h"/>
                                          </p:val>
                                        </p:tav>
                                      </p:tavLst>
                                    </p:anim>
                                    <p:anim calcmode="lin" valueType="num">
                                      <p:cBhvr>
                                        <p:cTn id="30" dur="1500" fill="hold"/>
                                        <p:tgtEl>
                                          <p:spTgt spid="45"/>
                                        </p:tgtEl>
                                        <p:attrNameLst>
                                          <p:attrName>style.rotation</p:attrName>
                                        </p:attrNameLst>
                                      </p:cBhvr>
                                      <p:tavLst>
                                        <p:tav tm="0">
                                          <p:val>
                                            <p:fltVal val="360"/>
                                          </p:val>
                                        </p:tav>
                                        <p:tav tm="100000">
                                          <p:val>
                                            <p:fltVal val="0"/>
                                          </p:val>
                                        </p:tav>
                                      </p:tavLst>
                                    </p:anim>
                                    <p:animEffect transition="in" filter="fade">
                                      <p:cBhvr>
                                        <p:cTn id="31" dur="1500"/>
                                        <p:tgtEl>
                                          <p:spTgt spid="45"/>
                                        </p:tgtEl>
                                      </p:cBhvr>
                                    </p:animEffect>
                                  </p:childTnLst>
                                </p:cTn>
                              </p:par>
                              <p:par>
                                <p:cTn id="32" presetID="49" presetClass="entr" presetSubtype="0" decel="100000"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p:cTn id="34" dur="3500" fill="hold"/>
                                        <p:tgtEl>
                                          <p:spTgt spid="27"/>
                                        </p:tgtEl>
                                        <p:attrNameLst>
                                          <p:attrName>ppt_w</p:attrName>
                                        </p:attrNameLst>
                                      </p:cBhvr>
                                      <p:tavLst>
                                        <p:tav tm="0">
                                          <p:val>
                                            <p:fltVal val="0"/>
                                          </p:val>
                                        </p:tav>
                                        <p:tav tm="100000">
                                          <p:val>
                                            <p:strVal val="#ppt_w"/>
                                          </p:val>
                                        </p:tav>
                                      </p:tavLst>
                                    </p:anim>
                                    <p:anim calcmode="lin" valueType="num">
                                      <p:cBhvr>
                                        <p:cTn id="35" dur="3500" fill="hold"/>
                                        <p:tgtEl>
                                          <p:spTgt spid="27"/>
                                        </p:tgtEl>
                                        <p:attrNameLst>
                                          <p:attrName>ppt_h</p:attrName>
                                        </p:attrNameLst>
                                      </p:cBhvr>
                                      <p:tavLst>
                                        <p:tav tm="0">
                                          <p:val>
                                            <p:fltVal val="0"/>
                                          </p:val>
                                        </p:tav>
                                        <p:tav tm="100000">
                                          <p:val>
                                            <p:strVal val="#ppt_h"/>
                                          </p:val>
                                        </p:tav>
                                      </p:tavLst>
                                    </p:anim>
                                    <p:anim calcmode="lin" valueType="num">
                                      <p:cBhvr>
                                        <p:cTn id="36" dur="3500" fill="hold"/>
                                        <p:tgtEl>
                                          <p:spTgt spid="27"/>
                                        </p:tgtEl>
                                        <p:attrNameLst>
                                          <p:attrName>style.rotation</p:attrName>
                                        </p:attrNameLst>
                                      </p:cBhvr>
                                      <p:tavLst>
                                        <p:tav tm="0">
                                          <p:val>
                                            <p:fltVal val="360"/>
                                          </p:val>
                                        </p:tav>
                                        <p:tav tm="100000">
                                          <p:val>
                                            <p:fltVal val="0"/>
                                          </p:val>
                                        </p:tav>
                                      </p:tavLst>
                                    </p:anim>
                                    <p:animEffect transition="in" filter="fade">
                                      <p:cBhvr>
                                        <p:cTn id="37" dur="3500"/>
                                        <p:tgtEl>
                                          <p:spTgt spid="27"/>
                                        </p:tgtEl>
                                      </p:cBhvr>
                                    </p:animEffect>
                                  </p:childTnLst>
                                </p:cTn>
                              </p:par>
                              <p:par>
                                <p:cTn id="38" presetID="49" presetClass="entr" presetSubtype="0" decel="100000" fill="hold"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3500" fill="hold"/>
                                        <p:tgtEl>
                                          <p:spTgt spid="32"/>
                                        </p:tgtEl>
                                        <p:attrNameLst>
                                          <p:attrName>ppt_w</p:attrName>
                                        </p:attrNameLst>
                                      </p:cBhvr>
                                      <p:tavLst>
                                        <p:tav tm="0">
                                          <p:val>
                                            <p:fltVal val="0"/>
                                          </p:val>
                                        </p:tav>
                                        <p:tav tm="100000">
                                          <p:val>
                                            <p:strVal val="#ppt_w"/>
                                          </p:val>
                                        </p:tav>
                                      </p:tavLst>
                                    </p:anim>
                                    <p:anim calcmode="lin" valueType="num">
                                      <p:cBhvr>
                                        <p:cTn id="41" dur="3500" fill="hold"/>
                                        <p:tgtEl>
                                          <p:spTgt spid="32"/>
                                        </p:tgtEl>
                                        <p:attrNameLst>
                                          <p:attrName>ppt_h</p:attrName>
                                        </p:attrNameLst>
                                      </p:cBhvr>
                                      <p:tavLst>
                                        <p:tav tm="0">
                                          <p:val>
                                            <p:fltVal val="0"/>
                                          </p:val>
                                        </p:tav>
                                        <p:tav tm="100000">
                                          <p:val>
                                            <p:strVal val="#ppt_h"/>
                                          </p:val>
                                        </p:tav>
                                      </p:tavLst>
                                    </p:anim>
                                    <p:anim calcmode="lin" valueType="num">
                                      <p:cBhvr>
                                        <p:cTn id="42" dur="3500" fill="hold"/>
                                        <p:tgtEl>
                                          <p:spTgt spid="32"/>
                                        </p:tgtEl>
                                        <p:attrNameLst>
                                          <p:attrName>style.rotation</p:attrName>
                                        </p:attrNameLst>
                                      </p:cBhvr>
                                      <p:tavLst>
                                        <p:tav tm="0">
                                          <p:val>
                                            <p:fltVal val="360"/>
                                          </p:val>
                                        </p:tav>
                                        <p:tav tm="100000">
                                          <p:val>
                                            <p:fltVal val="0"/>
                                          </p:val>
                                        </p:tav>
                                      </p:tavLst>
                                    </p:anim>
                                    <p:animEffect transition="in" filter="fade">
                                      <p:cBhvr>
                                        <p:cTn id="43" dur="3500"/>
                                        <p:tgtEl>
                                          <p:spTgt spid="32"/>
                                        </p:tgtEl>
                                      </p:cBhvr>
                                    </p:animEffect>
                                  </p:childTnLst>
                                </p:cTn>
                              </p:par>
                              <p:par>
                                <p:cTn id="44" presetID="49" presetClass="entr" presetSubtype="0" decel="100000" fill="hold" nodeType="with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3500" fill="hold"/>
                                        <p:tgtEl>
                                          <p:spTgt spid="39"/>
                                        </p:tgtEl>
                                        <p:attrNameLst>
                                          <p:attrName>ppt_w</p:attrName>
                                        </p:attrNameLst>
                                      </p:cBhvr>
                                      <p:tavLst>
                                        <p:tav tm="0">
                                          <p:val>
                                            <p:fltVal val="0"/>
                                          </p:val>
                                        </p:tav>
                                        <p:tav tm="100000">
                                          <p:val>
                                            <p:strVal val="#ppt_w"/>
                                          </p:val>
                                        </p:tav>
                                      </p:tavLst>
                                    </p:anim>
                                    <p:anim calcmode="lin" valueType="num">
                                      <p:cBhvr>
                                        <p:cTn id="47" dur="3500" fill="hold"/>
                                        <p:tgtEl>
                                          <p:spTgt spid="39"/>
                                        </p:tgtEl>
                                        <p:attrNameLst>
                                          <p:attrName>ppt_h</p:attrName>
                                        </p:attrNameLst>
                                      </p:cBhvr>
                                      <p:tavLst>
                                        <p:tav tm="0">
                                          <p:val>
                                            <p:fltVal val="0"/>
                                          </p:val>
                                        </p:tav>
                                        <p:tav tm="100000">
                                          <p:val>
                                            <p:strVal val="#ppt_h"/>
                                          </p:val>
                                        </p:tav>
                                      </p:tavLst>
                                    </p:anim>
                                    <p:anim calcmode="lin" valueType="num">
                                      <p:cBhvr>
                                        <p:cTn id="48" dur="3500" fill="hold"/>
                                        <p:tgtEl>
                                          <p:spTgt spid="39"/>
                                        </p:tgtEl>
                                        <p:attrNameLst>
                                          <p:attrName>style.rotation</p:attrName>
                                        </p:attrNameLst>
                                      </p:cBhvr>
                                      <p:tavLst>
                                        <p:tav tm="0">
                                          <p:val>
                                            <p:fltVal val="360"/>
                                          </p:val>
                                        </p:tav>
                                        <p:tav tm="100000">
                                          <p:val>
                                            <p:fltVal val="0"/>
                                          </p:val>
                                        </p:tav>
                                      </p:tavLst>
                                    </p:anim>
                                    <p:animEffect transition="in" filter="fade">
                                      <p:cBhvr>
                                        <p:cTn id="49" dur="3500"/>
                                        <p:tgtEl>
                                          <p:spTgt spid="39"/>
                                        </p:tgtEl>
                                      </p:cBhvr>
                                    </p:animEffect>
                                  </p:childTnLst>
                                </p:cTn>
                              </p:par>
                              <p:par>
                                <p:cTn id="50" presetID="49" presetClass="entr" presetSubtype="0" decel="100000" fill="hold" nodeType="withEffect">
                                  <p:stCondLst>
                                    <p:cond delay="0"/>
                                  </p:stCondLst>
                                  <p:childTnLst>
                                    <p:set>
                                      <p:cBhvr>
                                        <p:cTn id="51" dur="1" fill="hold">
                                          <p:stCondLst>
                                            <p:cond delay="0"/>
                                          </p:stCondLst>
                                        </p:cTn>
                                        <p:tgtEl>
                                          <p:spTgt spid="46"/>
                                        </p:tgtEl>
                                        <p:attrNameLst>
                                          <p:attrName>style.visibility</p:attrName>
                                        </p:attrNameLst>
                                      </p:cBhvr>
                                      <p:to>
                                        <p:strVal val="visible"/>
                                      </p:to>
                                    </p:set>
                                    <p:anim calcmode="lin" valueType="num">
                                      <p:cBhvr>
                                        <p:cTn id="52" dur="3500" fill="hold"/>
                                        <p:tgtEl>
                                          <p:spTgt spid="46"/>
                                        </p:tgtEl>
                                        <p:attrNameLst>
                                          <p:attrName>ppt_w</p:attrName>
                                        </p:attrNameLst>
                                      </p:cBhvr>
                                      <p:tavLst>
                                        <p:tav tm="0">
                                          <p:val>
                                            <p:fltVal val="0"/>
                                          </p:val>
                                        </p:tav>
                                        <p:tav tm="100000">
                                          <p:val>
                                            <p:strVal val="#ppt_w"/>
                                          </p:val>
                                        </p:tav>
                                      </p:tavLst>
                                    </p:anim>
                                    <p:anim calcmode="lin" valueType="num">
                                      <p:cBhvr>
                                        <p:cTn id="53" dur="3500" fill="hold"/>
                                        <p:tgtEl>
                                          <p:spTgt spid="46"/>
                                        </p:tgtEl>
                                        <p:attrNameLst>
                                          <p:attrName>ppt_h</p:attrName>
                                        </p:attrNameLst>
                                      </p:cBhvr>
                                      <p:tavLst>
                                        <p:tav tm="0">
                                          <p:val>
                                            <p:fltVal val="0"/>
                                          </p:val>
                                        </p:tav>
                                        <p:tav tm="100000">
                                          <p:val>
                                            <p:strVal val="#ppt_h"/>
                                          </p:val>
                                        </p:tav>
                                      </p:tavLst>
                                    </p:anim>
                                    <p:anim calcmode="lin" valueType="num">
                                      <p:cBhvr>
                                        <p:cTn id="54" dur="3500" fill="hold"/>
                                        <p:tgtEl>
                                          <p:spTgt spid="46"/>
                                        </p:tgtEl>
                                        <p:attrNameLst>
                                          <p:attrName>style.rotation</p:attrName>
                                        </p:attrNameLst>
                                      </p:cBhvr>
                                      <p:tavLst>
                                        <p:tav tm="0">
                                          <p:val>
                                            <p:fltVal val="360"/>
                                          </p:val>
                                        </p:tav>
                                        <p:tav tm="100000">
                                          <p:val>
                                            <p:fltVal val="0"/>
                                          </p:val>
                                        </p:tav>
                                      </p:tavLst>
                                    </p:anim>
                                    <p:animEffect transition="in" filter="fade">
                                      <p:cBhvr>
                                        <p:cTn id="55" dur="3500"/>
                                        <p:tgtEl>
                                          <p:spTgt spid="46"/>
                                        </p:tgtEl>
                                      </p:cBhvr>
                                    </p:animEffect>
                                  </p:childTnLst>
                                </p:cTn>
                              </p:par>
                            </p:childTnLst>
                          </p:cTn>
                        </p:par>
                        <p:par>
                          <p:cTn id="56" fill="hold">
                            <p:stCondLst>
                              <p:cond delay="3500"/>
                            </p:stCondLst>
                            <p:childTnLst>
                              <p:par>
                                <p:cTn id="57" presetID="2" presetClass="entr" presetSubtype="8" fill="hold" nodeType="after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additive="base">
                                        <p:cTn id="59" dur="500" fill="hold"/>
                                        <p:tgtEl>
                                          <p:spTgt spid="12"/>
                                        </p:tgtEl>
                                        <p:attrNameLst>
                                          <p:attrName>ppt_x</p:attrName>
                                        </p:attrNameLst>
                                      </p:cBhvr>
                                      <p:tavLst>
                                        <p:tav tm="0">
                                          <p:val>
                                            <p:strVal val="0-#ppt_w/2"/>
                                          </p:val>
                                        </p:tav>
                                        <p:tav tm="100000">
                                          <p:val>
                                            <p:strVal val="#ppt_x"/>
                                          </p:val>
                                        </p:tav>
                                      </p:tavLst>
                                    </p:anim>
                                    <p:anim calcmode="lin" valueType="num">
                                      <p:cBhvr additive="base">
                                        <p:cTn id="60" dur="500" fill="hold"/>
                                        <p:tgtEl>
                                          <p:spTgt spid="12"/>
                                        </p:tgtEl>
                                        <p:attrNameLst>
                                          <p:attrName>ppt_y</p:attrName>
                                        </p:attrNameLst>
                                      </p:cBhvr>
                                      <p:tavLst>
                                        <p:tav tm="0">
                                          <p:val>
                                            <p:strVal val="#ppt_y"/>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67">
                                            <p:txEl>
                                              <p:pRg st="0" end="0"/>
                                            </p:txEl>
                                          </p:spTgt>
                                        </p:tgtEl>
                                        <p:attrNameLst>
                                          <p:attrName>style.visibility</p:attrName>
                                        </p:attrNameLst>
                                      </p:cBhvr>
                                      <p:to>
                                        <p:strVal val="visible"/>
                                      </p:to>
                                    </p:set>
                                    <p:animEffect transition="in" filter="fade">
                                      <p:cBhvr>
                                        <p:cTn id="64" dur="1000"/>
                                        <p:tgtEl>
                                          <p:spTgt spid="67">
                                            <p:txEl>
                                              <p:pRg st="0" end="0"/>
                                            </p:txEl>
                                          </p:spTgt>
                                        </p:tgtEl>
                                      </p:cBhvr>
                                    </p:animEffect>
                                    <p:anim calcmode="lin" valueType="num">
                                      <p:cBhvr>
                                        <p:cTn id="65"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42" presetClass="entr" presetSubtype="0" fill="hold" grpId="0" nodeType="afterEffect">
                                  <p:stCondLst>
                                    <p:cond delay="0"/>
                                  </p:stCondLst>
                                  <p:childTnLst>
                                    <p:set>
                                      <p:cBhvr>
                                        <p:cTn id="69" dur="1" fill="hold">
                                          <p:stCondLst>
                                            <p:cond delay="0"/>
                                          </p:stCondLst>
                                        </p:cTn>
                                        <p:tgtEl>
                                          <p:spTgt spid="67">
                                            <p:txEl>
                                              <p:pRg st="2" end="2"/>
                                            </p:txEl>
                                          </p:spTgt>
                                        </p:tgtEl>
                                        <p:attrNameLst>
                                          <p:attrName>style.visibility</p:attrName>
                                        </p:attrNameLst>
                                      </p:cBhvr>
                                      <p:to>
                                        <p:strVal val="visible"/>
                                      </p:to>
                                    </p:set>
                                    <p:animEffect transition="in" filter="fade">
                                      <p:cBhvr>
                                        <p:cTn id="70" dur="1000"/>
                                        <p:tgtEl>
                                          <p:spTgt spid="67">
                                            <p:txEl>
                                              <p:pRg st="2" end="2"/>
                                            </p:txEl>
                                          </p:spTgt>
                                        </p:tgtEl>
                                      </p:cBhvr>
                                    </p:animEffect>
                                    <p:anim calcmode="lin" valueType="num">
                                      <p:cBhvr>
                                        <p:cTn id="71"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6000"/>
                            </p:stCondLst>
                            <p:childTnLst>
                              <p:par>
                                <p:cTn id="74" presetID="42" presetClass="entr" presetSubtype="0" fill="hold" grpId="0" nodeType="afterEffect">
                                  <p:stCondLst>
                                    <p:cond delay="0"/>
                                  </p:stCondLst>
                                  <p:childTnLst>
                                    <p:set>
                                      <p:cBhvr>
                                        <p:cTn id="75" dur="1" fill="hold">
                                          <p:stCondLst>
                                            <p:cond delay="0"/>
                                          </p:stCondLst>
                                        </p:cTn>
                                        <p:tgtEl>
                                          <p:spTgt spid="67">
                                            <p:txEl>
                                              <p:pRg st="4" end="4"/>
                                            </p:txEl>
                                          </p:spTgt>
                                        </p:tgtEl>
                                        <p:attrNameLst>
                                          <p:attrName>style.visibility</p:attrName>
                                        </p:attrNameLst>
                                      </p:cBhvr>
                                      <p:to>
                                        <p:strVal val="visible"/>
                                      </p:to>
                                    </p:set>
                                    <p:animEffect transition="in" filter="fade">
                                      <p:cBhvr>
                                        <p:cTn id="76" dur="1000"/>
                                        <p:tgtEl>
                                          <p:spTgt spid="67">
                                            <p:txEl>
                                              <p:pRg st="4" end="4"/>
                                            </p:txEl>
                                          </p:spTgt>
                                        </p:tgtEl>
                                      </p:cBhvr>
                                    </p:animEffect>
                                    <p:anim calcmode="lin" valueType="num">
                                      <p:cBhvr>
                                        <p:cTn id="77" dur="1000" fill="hold"/>
                                        <p:tgtEl>
                                          <p:spTgt spid="67">
                                            <p:txEl>
                                              <p:pRg st="4" end="4"/>
                                            </p:txEl>
                                          </p:spTgt>
                                        </p:tgtEl>
                                        <p:attrNameLst>
                                          <p:attrName>ppt_x</p:attrName>
                                        </p:attrNameLst>
                                      </p:cBhvr>
                                      <p:tavLst>
                                        <p:tav tm="0">
                                          <p:val>
                                            <p:strVal val="#ppt_x"/>
                                          </p:val>
                                        </p:tav>
                                        <p:tav tm="100000">
                                          <p:val>
                                            <p:strVal val="#ppt_x"/>
                                          </p:val>
                                        </p:tav>
                                      </p:tavLst>
                                    </p:anim>
                                    <p:anim calcmode="lin" valueType="num">
                                      <p:cBhvr>
                                        <p:cTn id="78" dur="1000" fill="hold"/>
                                        <p:tgtEl>
                                          <p:spTgt spid="67">
                                            <p:txEl>
                                              <p:pRg st="4" end="4"/>
                                            </p:txEl>
                                          </p:spTgt>
                                        </p:tgtEl>
                                        <p:attrNameLst>
                                          <p:attrName>ppt_y</p:attrName>
                                        </p:attrNameLst>
                                      </p:cBhvr>
                                      <p:tavLst>
                                        <p:tav tm="0">
                                          <p:val>
                                            <p:strVal val="#ppt_y+.1"/>
                                          </p:val>
                                        </p:tav>
                                        <p:tav tm="100000">
                                          <p:val>
                                            <p:strVal val="#ppt_y"/>
                                          </p:val>
                                        </p:tav>
                                      </p:tavLst>
                                    </p:anim>
                                  </p:childTnLst>
                                </p:cTn>
                              </p:par>
                            </p:childTnLst>
                          </p:cTn>
                        </p:par>
                        <p:par>
                          <p:cTn id="79" fill="hold">
                            <p:stCondLst>
                              <p:cond delay="7000"/>
                            </p:stCondLst>
                            <p:childTnLst>
                              <p:par>
                                <p:cTn id="80" presetID="42" presetClass="entr" presetSubtype="0" fill="hold" grpId="0" nodeType="afterEffect">
                                  <p:stCondLst>
                                    <p:cond delay="0"/>
                                  </p:stCondLst>
                                  <p:childTnLst>
                                    <p:set>
                                      <p:cBhvr>
                                        <p:cTn id="81" dur="1" fill="hold">
                                          <p:stCondLst>
                                            <p:cond delay="0"/>
                                          </p:stCondLst>
                                        </p:cTn>
                                        <p:tgtEl>
                                          <p:spTgt spid="67">
                                            <p:txEl>
                                              <p:pRg st="5" end="5"/>
                                            </p:txEl>
                                          </p:spTgt>
                                        </p:tgtEl>
                                        <p:attrNameLst>
                                          <p:attrName>style.visibility</p:attrName>
                                        </p:attrNameLst>
                                      </p:cBhvr>
                                      <p:to>
                                        <p:strVal val="visible"/>
                                      </p:to>
                                    </p:set>
                                    <p:animEffect transition="in" filter="fade">
                                      <p:cBhvr>
                                        <p:cTn id="82" dur="1000"/>
                                        <p:tgtEl>
                                          <p:spTgt spid="67">
                                            <p:txEl>
                                              <p:pRg st="5" end="5"/>
                                            </p:txEl>
                                          </p:spTgt>
                                        </p:tgtEl>
                                      </p:cBhvr>
                                    </p:animEffect>
                                    <p:anim calcmode="lin" valueType="num">
                                      <p:cBhvr>
                                        <p:cTn id="83" dur="1000" fill="hold"/>
                                        <p:tgtEl>
                                          <p:spTgt spid="67">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67">
                                            <p:txEl>
                                              <p:pRg st="5" end="5"/>
                                            </p:txEl>
                                          </p:spTgt>
                                        </p:tgtEl>
                                        <p:attrNameLst>
                                          <p:attrName>ppt_y</p:attrName>
                                        </p:attrNameLst>
                                      </p:cBhvr>
                                      <p:tavLst>
                                        <p:tav tm="0">
                                          <p:val>
                                            <p:strVal val="#ppt_y+.1"/>
                                          </p:val>
                                        </p:tav>
                                        <p:tav tm="100000">
                                          <p:val>
                                            <p:strVal val="#ppt_y"/>
                                          </p:val>
                                        </p:tav>
                                      </p:tavLst>
                                    </p:anim>
                                  </p:childTnLst>
                                </p:cTn>
                              </p:par>
                            </p:childTnLst>
                          </p:cTn>
                        </p:par>
                        <p:par>
                          <p:cTn id="85" fill="hold">
                            <p:stCondLst>
                              <p:cond delay="8000"/>
                            </p:stCondLst>
                            <p:childTnLst>
                              <p:par>
                                <p:cTn id="86" presetID="2" presetClass="entr" presetSubtype="8" fill="hold" nodeType="afterEffect">
                                  <p:stCondLst>
                                    <p:cond delay="0"/>
                                  </p:stCondLst>
                                  <p:childTnLst>
                                    <p:set>
                                      <p:cBhvr>
                                        <p:cTn id="87" dur="1" fill="hold">
                                          <p:stCondLst>
                                            <p:cond delay="0"/>
                                          </p:stCondLst>
                                        </p:cTn>
                                        <p:tgtEl>
                                          <p:spTgt spid="54"/>
                                        </p:tgtEl>
                                        <p:attrNameLst>
                                          <p:attrName>style.visibility</p:attrName>
                                        </p:attrNameLst>
                                      </p:cBhvr>
                                      <p:to>
                                        <p:strVal val="visible"/>
                                      </p:to>
                                    </p:set>
                                    <p:anim calcmode="lin" valueType="num">
                                      <p:cBhvr additive="base">
                                        <p:cTn id="88" dur="500" fill="hold"/>
                                        <p:tgtEl>
                                          <p:spTgt spid="54"/>
                                        </p:tgtEl>
                                        <p:attrNameLst>
                                          <p:attrName>ppt_x</p:attrName>
                                        </p:attrNameLst>
                                      </p:cBhvr>
                                      <p:tavLst>
                                        <p:tav tm="0">
                                          <p:val>
                                            <p:strVal val="0-#ppt_w/2"/>
                                          </p:val>
                                        </p:tav>
                                        <p:tav tm="100000">
                                          <p:val>
                                            <p:strVal val="#ppt_x"/>
                                          </p:val>
                                        </p:tav>
                                      </p:tavLst>
                                    </p:anim>
                                    <p:anim calcmode="lin" valueType="num">
                                      <p:cBhvr additive="base">
                                        <p:cTn id="89" dur="500" fill="hold"/>
                                        <p:tgtEl>
                                          <p:spTgt spid="54"/>
                                        </p:tgtEl>
                                        <p:attrNameLst>
                                          <p:attrName>ppt_y</p:attrName>
                                        </p:attrNameLst>
                                      </p:cBhvr>
                                      <p:tavLst>
                                        <p:tav tm="0">
                                          <p:val>
                                            <p:strVal val="#ppt_y"/>
                                          </p:val>
                                        </p:tav>
                                        <p:tav tm="100000">
                                          <p:val>
                                            <p:strVal val="#ppt_y"/>
                                          </p:val>
                                        </p:tav>
                                      </p:tavLst>
                                    </p:anim>
                                  </p:childTnLst>
                                </p:cTn>
                              </p:par>
                              <p:par>
                                <p:cTn id="90" presetID="2" presetClass="entr" presetSubtype="8" fill="hold" nodeType="withEffect">
                                  <p:stCondLst>
                                    <p:cond delay="0"/>
                                  </p:stCondLst>
                                  <p:childTnLst>
                                    <p:set>
                                      <p:cBhvr>
                                        <p:cTn id="91" dur="1" fill="hold">
                                          <p:stCondLst>
                                            <p:cond delay="0"/>
                                          </p:stCondLst>
                                        </p:cTn>
                                        <p:tgtEl>
                                          <p:spTgt spid="17"/>
                                        </p:tgtEl>
                                        <p:attrNameLst>
                                          <p:attrName>style.visibility</p:attrName>
                                        </p:attrNameLst>
                                      </p:cBhvr>
                                      <p:to>
                                        <p:strVal val="visible"/>
                                      </p:to>
                                    </p:set>
                                    <p:anim calcmode="lin" valueType="num">
                                      <p:cBhvr additive="base">
                                        <p:cTn id="92" dur="500" fill="hold"/>
                                        <p:tgtEl>
                                          <p:spTgt spid="17"/>
                                        </p:tgtEl>
                                        <p:attrNameLst>
                                          <p:attrName>ppt_x</p:attrName>
                                        </p:attrNameLst>
                                      </p:cBhvr>
                                      <p:tavLst>
                                        <p:tav tm="0">
                                          <p:val>
                                            <p:strVal val="0-#ppt_w/2"/>
                                          </p:val>
                                        </p:tav>
                                        <p:tav tm="100000">
                                          <p:val>
                                            <p:strVal val="#ppt_x"/>
                                          </p:val>
                                        </p:tav>
                                      </p:tavLst>
                                    </p:anim>
                                    <p:anim calcmode="lin" valueType="num">
                                      <p:cBhvr additive="base">
                                        <p:cTn id="93" dur="500" fill="hold"/>
                                        <p:tgtEl>
                                          <p:spTgt spid="17"/>
                                        </p:tgtEl>
                                        <p:attrNameLst>
                                          <p:attrName>ppt_y</p:attrName>
                                        </p:attrNameLst>
                                      </p:cBhvr>
                                      <p:tavLst>
                                        <p:tav tm="0">
                                          <p:val>
                                            <p:strVal val="#ppt_y"/>
                                          </p:val>
                                        </p:tav>
                                        <p:tav tm="100000">
                                          <p:val>
                                            <p:strVal val="#ppt_y"/>
                                          </p:val>
                                        </p:tav>
                                      </p:tavLst>
                                    </p:anim>
                                  </p:childTnLst>
                                </p:cTn>
                              </p:par>
                            </p:childTnLst>
                          </p:cTn>
                        </p:par>
                        <p:par>
                          <p:cTn id="94" fill="hold">
                            <p:stCondLst>
                              <p:cond delay="8500"/>
                            </p:stCondLst>
                            <p:childTnLst>
                              <p:par>
                                <p:cTn id="95" presetID="42" presetClass="entr" presetSubtype="0" fill="hold" grpId="0" nodeType="afterEffect">
                                  <p:stCondLst>
                                    <p:cond delay="0"/>
                                  </p:stCondLst>
                                  <p:childTnLst>
                                    <p:set>
                                      <p:cBhvr>
                                        <p:cTn id="96" dur="1" fill="hold">
                                          <p:stCondLst>
                                            <p:cond delay="0"/>
                                          </p:stCondLst>
                                        </p:cTn>
                                        <p:tgtEl>
                                          <p:spTgt spid="69">
                                            <p:txEl>
                                              <p:pRg st="0" end="0"/>
                                            </p:txEl>
                                          </p:spTgt>
                                        </p:tgtEl>
                                        <p:attrNameLst>
                                          <p:attrName>style.visibility</p:attrName>
                                        </p:attrNameLst>
                                      </p:cBhvr>
                                      <p:to>
                                        <p:strVal val="visible"/>
                                      </p:to>
                                    </p:set>
                                    <p:animEffect transition="in" filter="fade">
                                      <p:cBhvr>
                                        <p:cTn id="97" dur="1000"/>
                                        <p:tgtEl>
                                          <p:spTgt spid="69">
                                            <p:txEl>
                                              <p:pRg st="0" end="0"/>
                                            </p:txEl>
                                          </p:spTgt>
                                        </p:tgtEl>
                                      </p:cBhvr>
                                    </p:animEffect>
                                    <p:anim calcmode="lin" valueType="num">
                                      <p:cBhvr>
                                        <p:cTn id="98" dur="100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500"/>
                            </p:stCondLst>
                            <p:childTnLst>
                              <p:par>
                                <p:cTn id="101" presetID="42" presetClass="entr" presetSubtype="0" fill="hold" grpId="0" nodeType="afterEffect">
                                  <p:stCondLst>
                                    <p:cond delay="0"/>
                                  </p:stCondLst>
                                  <p:childTnLst>
                                    <p:set>
                                      <p:cBhvr>
                                        <p:cTn id="102" dur="1" fill="hold">
                                          <p:stCondLst>
                                            <p:cond delay="0"/>
                                          </p:stCondLst>
                                        </p:cTn>
                                        <p:tgtEl>
                                          <p:spTgt spid="69">
                                            <p:txEl>
                                              <p:pRg st="2" end="2"/>
                                            </p:txEl>
                                          </p:spTgt>
                                        </p:tgtEl>
                                        <p:attrNameLst>
                                          <p:attrName>style.visibility</p:attrName>
                                        </p:attrNameLst>
                                      </p:cBhvr>
                                      <p:to>
                                        <p:strVal val="visible"/>
                                      </p:to>
                                    </p:set>
                                    <p:animEffect transition="in" filter="fade">
                                      <p:cBhvr>
                                        <p:cTn id="103" dur="1000"/>
                                        <p:tgtEl>
                                          <p:spTgt spid="69">
                                            <p:txEl>
                                              <p:pRg st="2" end="2"/>
                                            </p:txEl>
                                          </p:spTgt>
                                        </p:tgtEl>
                                      </p:cBhvr>
                                    </p:animEffect>
                                    <p:anim calcmode="lin" valueType="num">
                                      <p:cBhvr>
                                        <p:cTn id="104" dur="100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500"/>
                            </p:stCondLst>
                            <p:childTnLst>
                              <p:par>
                                <p:cTn id="107" presetID="42" presetClass="entr" presetSubtype="0" fill="hold" grpId="0" nodeType="afterEffect">
                                  <p:stCondLst>
                                    <p:cond delay="0"/>
                                  </p:stCondLst>
                                  <p:childTnLst>
                                    <p:set>
                                      <p:cBhvr>
                                        <p:cTn id="108" dur="1" fill="hold">
                                          <p:stCondLst>
                                            <p:cond delay="0"/>
                                          </p:stCondLst>
                                        </p:cTn>
                                        <p:tgtEl>
                                          <p:spTgt spid="69">
                                            <p:txEl>
                                              <p:pRg st="4" end="4"/>
                                            </p:txEl>
                                          </p:spTgt>
                                        </p:tgtEl>
                                        <p:attrNameLst>
                                          <p:attrName>style.visibility</p:attrName>
                                        </p:attrNameLst>
                                      </p:cBhvr>
                                      <p:to>
                                        <p:strVal val="visible"/>
                                      </p:to>
                                    </p:set>
                                    <p:animEffect transition="in" filter="fade">
                                      <p:cBhvr>
                                        <p:cTn id="109" dur="1000"/>
                                        <p:tgtEl>
                                          <p:spTgt spid="69">
                                            <p:txEl>
                                              <p:pRg st="4" end="4"/>
                                            </p:txEl>
                                          </p:spTgt>
                                        </p:tgtEl>
                                      </p:cBhvr>
                                    </p:animEffect>
                                    <p:anim calcmode="lin" valueType="num">
                                      <p:cBhvr>
                                        <p:cTn id="110" dur="1000" fill="hold"/>
                                        <p:tgtEl>
                                          <p:spTgt spid="69">
                                            <p:txEl>
                                              <p:pRg st="4" end="4"/>
                                            </p:txEl>
                                          </p:spTgt>
                                        </p:tgtEl>
                                        <p:attrNameLst>
                                          <p:attrName>ppt_x</p:attrName>
                                        </p:attrNameLst>
                                      </p:cBhvr>
                                      <p:tavLst>
                                        <p:tav tm="0">
                                          <p:val>
                                            <p:strVal val="#ppt_x"/>
                                          </p:val>
                                        </p:tav>
                                        <p:tav tm="100000">
                                          <p:val>
                                            <p:strVal val="#ppt_x"/>
                                          </p:val>
                                        </p:tav>
                                      </p:tavLst>
                                    </p:anim>
                                    <p:anim calcmode="lin" valueType="num">
                                      <p:cBhvr>
                                        <p:cTn id="111" dur="1000" fill="hold"/>
                                        <p:tgtEl>
                                          <p:spTgt spid="69">
                                            <p:txEl>
                                              <p:pRg st="4" end="4"/>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1500"/>
                            </p:stCondLst>
                            <p:childTnLst>
                              <p:par>
                                <p:cTn id="113" presetID="42" presetClass="entr" presetSubtype="0" fill="hold" grpId="0" nodeType="afterEffect">
                                  <p:stCondLst>
                                    <p:cond delay="0"/>
                                  </p:stCondLst>
                                  <p:childTnLst>
                                    <p:set>
                                      <p:cBhvr>
                                        <p:cTn id="114" dur="1" fill="hold">
                                          <p:stCondLst>
                                            <p:cond delay="0"/>
                                          </p:stCondLst>
                                        </p:cTn>
                                        <p:tgtEl>
                                          <p:spTgt spid="69">
                                            <p:txEl>
                                              <p:pRg st="5" end="5"/>
                                            </p:txEl>
                                          </p:spTgt>
                                        </p:tgtEl>
                                        <p:attrNameLst>
                                          <p:attrName>style.visibility</p:attrName>
                                        </p:attrNameLst>
                                      </p:cBhvr>
                                      <p:to>
                                        <p:strVal val="visible"/>
                                      </p:to>
                                    </p:set>
                                    <p:animEffect transition="in" filter="fade">
                                      <p:cBhvr>
                                        <p:cTn id="115" dur="1000"/>
                                        <p:tgtEl>
                                          <p:spTgt spid="69">
                                            <p:txEl>
                                              <p:pRg st="5" end="5"/>
                                            </p:txEl>
                                          </p:spTgt>
                                        </p:tgtEl>
                                      </p:cBhvr>
                                    </p:animEffect>
                                    <p:anim calcmode="lin" valueType="num">
                                      <p:cBhvr>
                                        <p:cTn id="116" dur="10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117" dur="10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500"/>
                            </p:stCondLst>
                            <p:childTnLst>
                              <p:par>
                                <p:cTn id="119" presetID="2" presetClass="entr" presetSubtype="8" fill="hold"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500" fill="hold"/>
                                        <p:tgtEl>
                                          <p:spTgt spid="56"/>
                                        </p:tgtEl>
                                        <p:attrNameLst>
                                          <p:attrName>ppt_x</p:attrName>
                                        </p:attrNameLst>
                                      </p:cBhvr>
                                      <p:tavLst>
                                        <p:tav tm="0">
                                          <p:val>
                                            <p:strVal val="0-#ppt_w/2"/>
                                          </p:val>
                                        </p:tav>
                                        <p:tav tm="100000">
                                          <p:val>
                                            <p:strVal val="#ppt_x"/>
                                          </p:val>
                                        </p:tav>
                                      </p:tavLst>
                                    </p:anim>
                                    <p:anim calcmode="lin" valueType="num">
                                      <p:cBhvr additive="base">
                                        <p:cTn id="122" dur="500" fill="hold"/>
                                        <p:tgtEl>
                                          <p:spTgt spid="56"/>
                                        </p:tgtEl>
                                        <p:attrNameLst>
                                          <p:attrName>ppt_y</p:attrName>
                                        </p:attrNameLst>
                                      </p:cBhvr>
                                      <p:tavLst>
                                        <p:tav tm="0">
                                          <p:val>
                                            <p:strVal val="#ppt_y"/>
                                          </p:val>
                                        </p:tav>
                                        <p:tav tm="100000">
                                          <p:val>
                                            <p:strVal val="#ppt_y"/>
                                          </p:val>
                                        </p:tav>
                                      </p:tavLst>
                                    </p:anim>
                                  </p:childTnLst>
                                </p:cTn>
                              </p:par>
                              <p:par>
                                <p:cTn id="123" presetID="2" presetClass="entr" presetSubtype="8" fill="hold" nodeType="withEffect">
                                  <p:stCondLst>
                                    <p:cond delay="0"/>
                                  </p:stCondLst>
                                  <p:childTnLst>
                                    <p:set>
                                      <p:cBhvr>
                                        <p:cTn id="124" dur="1" fill="hold">
                                          <p:stCondLst>
                                            <p:cond delay="0"/>
                                          </p:stCondLst>
                                        </p:cTn>
                                        <p:tgtEl>
                                          <p:spTgt spid="64"/>
                                        </p:tgtEl>
                                        <p:attrNameLst>
                                          <p:attrName>style.visibility</p:attrName>
                                        </p:attrNameLst>
                                      </p:cBhvr>
                                      <p:to>
                                        <p:strVal val="visible"/>
                                      </p:to>
                                    </p:set>
                                    <p:anim calcmode="lin" valueType="num">
                                      <p:cBhvr additive="base">
                                        <p:cTn id="125" dur="500" fill="hold"/>
                                        <p:tgtEl>
                                          <p:spTgt spid="64"/>
                                        </p:tgtEl>
                                        <p:attrNameLst>
                                          <p:attrName>ppt_x</p:attrName>
                                        </p:attrNameLst>
                                      </p:cBhvr>
                                      <p:tavLst>
                                        <p:tav tm="0">
                                          <p:val>
                                            <p:strVal val="0-#ppt_w/2"/>
                                          </p:val>
                                        </p:tav>
                                        <p:tav tm="100000">
                                          <p:val>
                                            <p:strVal val="#ppt_x"/>
                                          </p:val>
                                        </p:tav>
                                      </p:tavLst>
                                    </p:anim>
                                    <p:anim calcmode="lin" valueType="num">
                                      <p:cBhvr additive="base">
                                        <p:cTn id="126" dur="500" fill="hold"/>
                                        <p:tgtEl>
                                          <p:spTgt spid="64"/>
                                        </p:tgtEl>
                                        <p:attrNameLst>
                                          <p:attrName>ppt_y</p:attrName>
                                        </p:attrNameLst>
                                      </p:cBhvr>
                                      <p:tavLst>
                                        <p:tav tm="0">
                                          <p:val>
                                            <p:strVal val="#ppt_y"/>
                                          </p:val>
                                        </p:tav>
                                        <p:tav tm="100000">
                                          <p:val>
                                            <p:strVal val="#ppt_y"/>
                                          </p:val>
                                        </p:tav>
                                      </p:tavLst>
                                    </p:anim>
                                  </p:childTnLst>
                                </p:cTn>
                              </p:par>
                            </p:childTnLst>
                          </p:cTn>
                        </p:par>
                        <p:par>
                          <p:cTn id="127" fill="hold">
                            <p:stCondLst>
                              <p:cond delay="13000"/>
                            </p:stCondLst>
                            <p:childTnLst>
                              <p:par>
                                <p:cTn id="128" presetID="42" presetClass="entr" presetSubtype="0" fill="hold" grpId="0" nodeType="afterEffect">
                                  <p:stCondLst>
                                    <p:cond delay="0"/>
                                  </p:stCondLst>
                                  <p:childTnLst>
                                    <p:set>
                                      <p:cBhvr>
                                        <p:cTn id="129" dur="1" fill="hold">
                                          <p:stCondLst>
                                            <p:cond delay="0"/>
                                          </p:stCondLst>
                                        </p:cTn>
                                        <p:tgtEl>
                                          <p:spTgt spid="70">
                                            <p:txEl>
                                              <p:pRg st="0" end="0"/>
                                            </p:txEl>
                                          </p:spTgt>
                                        </p:tgtEl>
                                        <p:attrNameLst>
                                          <p:attrName>style.visibility</p:attrName>
                                        </p:attrNameLst>
                                      </p:cBhvr>
                                      <p:to>
                                        <p:strVal val="visible"/>
                                      </p:to>
                                    </p:set>
                                    <p:animEffect transition="in" filter="fade">
                                      <p:cBhvr>
                                        <p:cTn id="130" dur="1000"/>
                                        <p:tgtEl>
                                          <p:spTgt spid="70">
                                            <p:txEl>
                                              <p:pRg st="0" end="0"/>
                                            </p:txEl>
                                          </p:spTgt>
                                        </p:tgtEl>
                                      </p:cBhvr>
                                    </p:animEffect>
                                    <p:anim calcmode="lin" valueType="num">
                                      <p:cBhvr>
                                        <p:cTn id="131" dur="10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70">
                                            <p:txEl>
                                              <p:pRg st="2" end="2"/>
                                            </p:txEl>
                                          </p:spTgt>
                                        </p:tgtEl>
                                        <p:attrNameLst>
                                          <p:attrName>style.visibility</p:attrName>
                                        </p:attrNameLst>
                                      </p:cBhvr>
                                      <p:to>
                                        <p:strVal val="visible"/>
                                      </p:to>
                                    </p:set>
                                    <p:animEffect transition="in" filter="fade">
                                      <p:cBhvr>
                                        <p:cTn id="136" dur="1000"/>
                                        <p:tgtEl>
                                          <p:spTgt spid="70">
                                            <p:txEl>
                                              <p:pRg st="2" end="2"/>
                                            </p:txEl>
                                          </p:spTgt>
                                        </p:tgtEl>
                                      </p:cBhvr>
                                    </p:animEffect>
                                    <p:anim calcmode="lin" valueType="num">
                                      <p:cBhvr>
                                        <p:cTn id="137" dur="10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38" dur="10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42" presetClass="entr" presetSubtype="0" fill="hold" grpId="0" nodeType="afterEffect">
                                  <p:stCondLst>
                                    <p:cond delay="0"/>
                                  </p:stCondLst>
                                  <p:childTnLst>
                                    <p:set>
                                      <p:cBhvr>
                                        <p:cTn id="141" dur="1" fill="hold">
                                          <p:stCondLst>
                                            <p:cond delay="0"/>
                                          </p:stCondLst>
                                        </p:cTn>
                                        <p:tgtEl>
                                          <p:spTgt spid="70">
                                            <p:txEl>
                                              <p:pRg st="4" end="4"/>
                                            </p:txEl>
                                          </p:spTgt>
                                        </p:tgtEl>
                                        <p:attrNameLst>
                                          <p:attrName>style.visibility</p:attrName>
                                        </p:attrNameLst>
                                      </p:cBhvr>
                                      <p:to>
                                        <p:strVal val="visible"/>
                                      </p:to>
                                    </p:set>
                                    <p:animEffect transition="in" filter="fade">
                                      <p:cBhvr>
                                        <p:cTn id="142" dur="1000"/>
                                        <p:tgtEl>
                                          <p:spTgt spid="70">
                                            <p:txEl>
                                              <p:pRg st="4" end="4"/>
                                            </p:txEl>
                                          </p:spTgt>
                                        </p:tgtEl>
                                      </p:cBhvr>
                                    </p:animEffect>
                                    <p:anim calcmode="lin" valueType="num">
                                      <p:cBhvr>
                                        <p:cTn id="143" dur="10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144" dur="10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6000"/>
                            </p:stCondLst>
                            <p:childTnLst>
                              <p:par>
                                <p:cTn id="146" presetID="42" presetClass="entr" presetSubtype="0" fill="hold" grpId="0" nodeType="afterEffect">
                                  <p:stCondLst>
                                    <p:cond delay="0"/>
                                  </p:stCondLst>
                                  <p:childTnLst>
                                    <p:set>
                                      <p:cBhvr>
                                        <p:cTn id="147" dur="1" fill="hold">
                                          <p:stCondLst>
                                            <p:cond delay="0"/>
                                          </p:stCondLst>
                                        </p:cTn>
                                        <p:tgtEl>
                                          <p:spTgt spid="70">
                                            <p:txEl>
                                              <p:pRg st="5" end="5"/>
                                            </p:txEl>
                                          </p:spTgt>
                                        </p:tgtEl>
                                        <p:attrNameLst>
                                          <p:attrName>style.visibility</p:attrName>
                                        </p:attrNameLst>
                                      </p:cBhvr>
                                      <p:to>
                                        <p:strVal val="visible"/>
                                      </p:to>
                                    </p:set>
                                    <p:animEffect transition="in" filter="fade">
                                      <p:cBhvr>
                                        <p:cTn id="148" dur="1000"/>
                                        <p:tgtEl>
                                          <p:spTgt spid="70">
                                            <p:txEl>
                                              <p:pRg st="5" end="5"/>
                                            </p:txEl>
                                          </p:spTgt>
                                        </p:tgtEl>
                                      </p:cBhvr>
                                    </p:animEffect>
                                    <p:anim calcmode="lin" valueType="num">
                                      <p:cBhvr>
                                        <p:cTn id="149" dur="10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150" dur="10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151" fill="hold">
                            <p:stCondLst>
                              <p:cond delay="17000"/>
                            </p:stCondLst>
                            <p:childTnLst>
                              <p:par>
                                <p:cTn id="152" presetID="2" presetClass="entr" presetSubtype="8" fill="hold" nodeType="afterEffect">
                                  <p:stCondLst>
                                    <p:cond delay="0"/>
                                  </p:stCondLst>
                                  <p:childTnLst>
                                    <p:set>
                                      <p:cBhvr>
                                        <p:cTn id="153" dur="1" fill="hold">
                                          <p:stCondLst>
                                            <p:cond delay="0"/>
                                          </p:stCondLst>
                                        </p:cTn>
                                        <p:tgtEl>
                                          <p:spTgt spid="58"/>
                                        </p:tgtEl>
                                        <p:attrNameLst>
                                          <p:attrName>style.visibility</p:attrName>
                                        </p:attrNameLst>
                                      </p:cBhvr>
                                      <p:to>
                                        <p:strVal val="visible"/>
                                      </p:to>
                                    </p:set>
                                    <p:anim calcmode="lin" valueType="num">
                                      <p:cBhvr additive="base">
                                        <p:cTn id="154" dur="500" fill="hold"/>
                                        <p:tgtEl>
                                          <p:spTgt spid="58"/>
                                        </p:tgtEl>
                                        <p:attrNameLst>
                                          <p:attrName>ppt_x</p:attrName>
                                        </p:attrNameLst>
                                      </p:cBhvr>
                                      <p:tavLst>
                                        <p:tav tm="0">
                                          <p:val>
                                            <p:strVal val="0-#ppt_w/2"/>
                                          </p:val>
                                        </p:tav>
                                        <p:tav tm="100000">
                                          <p:val>
                                            <p:strVal val="#ppt_x"/>
                                          </p:val>
                                        </p:tav>
                                      </p:tavLst>
                                    </p:anim>
                                    <p:anim calcmode="lin" valueType="num">
                                      <p:cBhvr additive="base">
                                        <p:cTn id="155" dur="500" fill="hold"/>
                                        <p:tgtEl>
                                          <p:spTgt spid="58"/>
                                        </p:tgtEl>
                                        <p:attrNameLst>
                                          <p:attrName>ppt_y</p:attrName>
                                        </p:attrNameLst>
                                      </p:cBhvr>
                                      <p:tavLst>
                                        <p:tav tm="0">
                                          <p:val>
                                            <p:strVal val="#ppt_y"/>
                                          </p:val>
                                        </p:tav>
                                        <p:tav tm="100000">
                                          <p:val>
                                            <p:strVal val="#ppt_y"/>
                                          </p:val>
                                        </p:tav>
                                      </p:tavLst>
                                    </p:anim>
                                  </p:childTnLst>
                                </p:cTn>
                              </p:par>
                              <p:par>
                                <p:cTn id="156" presetID="2" presetClass="entr" presetSubtype="8" fill="hold"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additive="base">
                                        <p:cTn id="158" dur="500" fill="hold"/>
                                        <p:tgtEl>
                                          <p:spTgt spid="66"/>
                                        </p:tgtEl>
                                        <p:attrNameLst>
                                          <p:attrName>ppt_x</p:attrName>
                                        </p:attrNameLst>
                                      </p:cBhvr>
                                      <p:tavLst>
                                        <p:tav tm="0">
                                          <p:val>
                                            <p:strVal val="0-#ppt_w/2"/>
                                          </p:val>
                                        </p:tav>
                                        <p:tav tm="100000">
                                          <p:val>
                                            <p:strVal val="#ppt_x"/>
                                          </p:val>
                                        </p:tav>
                                      </p:tavLst>
                                    </p:anim>
                                    <p:anim calcmode="lin" valueType="num">
                                      <p:cBhvr additive="base">
                                        <p:cTn id="159" dur="500" fill="hold"/>
                                        <p:tgtEl>
                                          <p:spTgt spid="66"/>
                                        </p:tgtEl>
                                        <p:attrNameLst>
                                          <p:attrName>ppt_y</p:attrName>
                                        </p:attrNameLst>
                                      </p:cBhvr>
                                      <p:tavLst>
                                        <p:tav tm="0">
                                          <p:val>
                                            <p:strVal val="#ppt_y"/>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71">
                                            <p:txEl>
                                              <p:pRg st="0" end="0"/>
                                            </p:txEl>
                                          </p:spTgt>
                                        </p:tgtEl>
                                        <p:attrNameLst>
                                          <p:attrName>style.visibility</p:attrName>
                                        </p:attrNameLst>
                                      </p:cBhvr>
                                      <p:to>
                                        <p:strVal val="visible"/>
                                      </p:to>
                                    </p:set>
                                    <p:animEffect transition="in" filter="fade">
                                      <p:cBhvr>
                                        <p:cTn id="163" dur="1000"/>
                                        <p:tgtEl>
                                          <p:spTgt spid="71">
                                            <p:txEl>
                                              <p:pRg st="0" end="0"/>
                                            </p:txEl>
                                          </p:spTgt>
                                        </p:tgtEl>
                                      </p:cBhvr>
                                    </p:animEffect>
                                    <p:anim calcmode="lin" valueType="num">
                                      <p:cBhvr>
                                        <p:cTn id="164"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71">
                                            <p:txEl>
                                              <p:pRg st="2" end="2"/>
                                            </p:txEl>
                                          </p:spTgt>
                                        </p:tgtEl>
                                        <p:attrNameLst>
                                          <p:attrName>style.visibility</p:attrName>
                                        </p:attrNameLst>
                                      </p:cBhvr>
                                      <p:to>
                                        <p:strVal val="visible"/>
                                      </p:to>
                                    </p:set>
                                    <p:animEffect transition="in" filter="fade">
                                      <p:cBhvr>
                                        <p:cTn id="169" dur="1000"/>
                                        <p:tgtEl>
                                          <p:spTgt spid="71">
                                            <p:txEl>
                                              <p:pRg st="2" end="2"/>
                                            </p:txEl>
                                          </p:spTgt>
                                        </p:tgtEl>
                                      </p:cBhvr>
                                    </p:animEffect>
                                    <p:anim calcmode="lin" valueType="num">
                                      <p:cBhvr>
                                        <p:cTn id="170" dur="1000" fill="hold"/>
                                        <p:tgtEl>
                                          <p:spTgt spid="71">
                                            <p:txEl>
                                              <p:pRg st="2" end="2"/>
                                            </p:txEl>
                                          </p:spTgt>
                                        </p:tgtEl>
                                        <p:attrNameLst>
                                          <p:attrName>ppt_x</p:attrName>
                                        </p:attrNameLst>
                                      </p:cBhvr>
                                      <p:tavLst>
                                        <p:tav tm="0">
                                          <p:val>
                                            <p:strVal val="#ppt_x"/>
                                          </p:val>
                                        </p:tav>
                                        <p:tav tm="100000">
                                          <p:val>
                                            <p:strVal val="#ppt_x"/>
                                          </p:val>
                                        </p:tav>
                                      </p:tavLst>
                                    </p:anim>
                                    <p:anim calcmode="lin" valueType="num">
                                      <p:cBhvr>
                                        <p:cTn id="171" dur="1000" fill="hold"/>
                                        <p:tgtEl>
                                          <p:spTgt spid="71">
                                            <p:txEl>
                                              <p:pRg st="2" end="2"/>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42" presetClass="entr" presetSubtype="0" fill="hold" grpId="0" nodeType="afterEffect">
                                  <p:stCondLst>
                                    <p:cond delay="0"/>
                                  </p:stCondLst>
                                  <p:childTnLst>
                                    <p:set>
                                      <p:cBhvr>
                                        <p:cTn id="174" dur="1" fill="hold">
                                          <p:stCondLst>
                                            <p:cond delay="0"/>
                                          </p:stCondLst>
                                        </p:cTn>
                                        <p:tgtEl>
                                          <p:spTgt spid="71">
                                            <p:txEl>
                                              <p:pRg st="4" end="4"/>
                                            </p:txEl>
                                          </p:spTgt>
                                        </p:tgtEl>
                                        <p:attrNameLst>
                                          <p:attrName>style.visibility</p:attrName>
                                        </p:attrNameLst>
                                      </p:cBhvr>
                                      <p:to>
                                        <p:strVal val="visible"/>
                                      </p:to>
                                    </p:set>
                                    <p:animEffect transition="in" filter="fade">
                                      <p:cBhvr>
                                        <p:cTn id="175" dur="1000"/>
                                        <p:tgtEl>
                                          <p:spTgt spid="71">
                                            <p:txEl>
                                              <p:pRg st="4" end="4"/>
                                            </p:txEl>
                                          </p:spTgt>
                                        </p:tgtEl>
                                      </p:cBhvr>
                                    </p:animEffect>
                                    <p:anim calcmode="lin" valueType="num">
                                      <p:cBhvr>
                                        <p:cTn id="176" dur="1000" fill="hold"/>
                                        <p:tgtEl>
                                          <p:spTgt spid="71">
                                            <p:txEl>
                                              <p:pRg st="4" end="4"/>
                                            </p:txEl>
                                          </p:spTgt>
                                        </p:tgtEl>
                                        <p:attrNameLst>
                                          <p:attrName>ppt_x</p:attrName>
                                        </p:attrNameLst>
                                      </p:cBhvr>
                                      <p:tavLst>
                                        <p:tav tm="0">
                                          <p:val>
                                            <p:strVal val="#ppt_x"/>
                                          </p:val>
                                        </p:tav>
                                        <p:tav tm="100000">
                                          <p:val>
                                            <p:strVal val="#ppt_x"/>
                                          </p:val>
                                        </p:tav>
                                      </p:tavLst>
                                    </p:anim>
                                    <p:anim calcmode="lin" valueType="num">
                                      <p:cBhvr>
                                        <p:cTn id="177" dur="1000" fill="hold"/>
                                        <p:tgtEl>
                                          <p:spTgt spid="71">
                                            <p:txEl>
                                              <p:pRg st="4" end="4"/>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0500"/>
                            </p:stCondLst>
                            <p:childTnLst>
                              <p:par>
                                <p:cTn id="179" presetID="42" presetClass="entr" presetSubtype="0" fill="hold" grpId="0" nodeType="afterEffect">
                                  <p:stCondLst>
                                    <p:cond delay="0"/>
                                  </p:stCondLst>
                                  <p:childTnLst>
                                    <p:set>
                                      <p:cBhvr>
                                        <p:cTn id="180" dur="1" fill="hold">
                                          <p:stCondLst>
                                            <p:cond delay="0"/>
                                          </p:stCondLst>
                                        </p:cTn>
                                        <p:tgtEl>
                                          <p:spTgt spid="71">
                                            <p:txEl>
                                              <p:pRg st="5" end="5"/>
                                            </p:txEl>
                                          </p:spTgt>
                                        </p:tgtEl>
                                        <p:attrNameLst>
                                          <p:attrName>style.visibility</p:attrName>
                                        </p:attrNameLst>
                                      </p:cBhvr>
                                      <p:to>
                                        <p:strVal val="visible"/>
                                      </p:to>
                                    </p:set>
                                    <p:animEffect transition="in" filter="fade">
                                      <p:cBhvr>
                                        <p:cTn id="181" dur="1000"/>
                                        <p:tgtEl>
                                          <p:spTgt spid="71">
                                            <p:txEl>
                                              <p:pRg st="5" end="5"/>
                                            </p:txEl>
                                          </p:spTgt>
                                        </p:tgtEl>
                                      </p:cBhvr>
                                    </p:animEffect>
                                    <p:anim calcmode="lin" valueType="num">
                                      <p:cBhvr>
                                        <p:cTn id="182" dur="1000" fill="hold"/>
                                        <p:tgtEl>
                                          <p:spTgt spid="71">
                                            <p:txEl>
                                              <p:pRg st="5" end="5"/>
                                            </p:txEl>
                                          </p:spTgt>
                                        </p:tgtEl>
                                        <p:attrNameLst>
                                          <p:attrName>ppt_x</p:attrName>
                                        </p:attrNameLst>
                                      </p:cBhvr>
                                      <p:tavLst>
                                        <p:tav tm="0">
                                          <p:val>
                                            <p:strVal val="#ppt_x"/>
                                          </p:val>
                                        </p:tav>
                                        <p:tav tm="100000">
                                          <p:val>
                                            <p:strVal val="#ppt_x"/>
                                          </p:val>
                                        </p:tav>
                                      </p:tavLst>
                                    </p:anim>
                                    <p:anim calcmode="lin" valueType="num">
                                      <p:cBhvr>
                                        <p:cTn id="183" dur="1000" fill="hold"/>
                                        <p:tgtEl>
                                          <p:spTgt spid="7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build="p"/>
      <p:bldP spid="68" grpId="0"/>
      <p:bldP spid="69" grpId="0" build="p"/>
      <p:bldP spid="70" grpId="0" build="p"/>
      <p:bldP spid="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2019-09-25T18:55:36Z</dcterms:modified>
</cp:coreProperties>
</file>